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439.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89" r:id="rId3"/>
    <p:sldMasterId id="2147484090" r:id="rId4"/>
    <p:sldMasterId id="2147484091" r:id="rId5"/>
    <p:sldMasterId id="2147484092" r:id="rId6"/>
    <p:sldMasterId id="2147484093" r:id="rId7"/>
    <p:sldMasterId id="2147484094" r:id="rId8"/>
    <p:sldMasterId id="2147484095" r:id="rId9"/>
    <p:sldMasterId id="2147484096" r:id="rId10"/>
    <p:sldMasterId id="2147484097" r:id="rId11"/>
    <p:sldMasterId id="2147484098" r:id="rId12"/>
    <p:sldMasterId id="2147484099" r:id="rId13"/>
    <p:sldMasterId id="2147484100" r:id="rId14"/>
    <p:sldMasterId id="2147484101" r:id="rId15"/>
    <p:sldMasterId id="2147484102"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Lst>
  <p:sldSz cy="5143500" cx="9144000"/>
  <p:notesSz cx="6858000" cy="9144000"/>
  <p:embeddedFontLst>
    <p:embeddedFont>
      <p:font typeface="Roboto Slab"/>
      <p:bold r:id="rId74"/>
    </p:embeddedFont>
    <p:embeddedFont>
      <p:font typeface="Roboto"/>
      <p:regular r:id="rId75"/>
      <p:bold r:id="rId76"/>
      <p:italic r:id="rId77"/>
      <p:boldItalic r:id="rId78"/>
    </p:embeddedFont>
    <p:embeddedFont>
      <p:font typeface="Inconsolata"/>
      <p:regular r:id="rId79"/>
      <p:bold r:id="rId80"/>
    </p:embeddedFont>
    <p:embeddedFont>
      <p:font typeface="Google Sans"/>
      <p:regular r:id="rId81"/>
      <p:bold r:id="rId82"/>
      <p:italic r:id="rId83"/>
      <p:boldItalic r:id="rId84"/>
    </p:embeddedFont>
    <p:embeddedFont>
      <p:font typeface="Abel"/>
      <p:regular r:id="rId85"/>
    </p:embeddedFont>
    <p:embeddedFont>
      <p:font typeface="Roboto Light"/>
      <p:regular r:id="rId86"/>
      <p:bold r:id="rId87"/>
      <p:italic r:id="rId88"/>
      <p:boldItalic r:id="rId89"/>
    </p:embeddedFont>
    <p:embeddedFont>
      <p:font typeface="Roboto Mono"/>
      <p:regular r:id="rId90"/>
      <p:bold r:id="rId91"/>
      <p:italic r:id="rId92"/>
      <p:boldItalic r:id="rId93"/>
    </p:embeddedFont>
    <p:embeddedFont>
      <p:font typeface="Open Sans"/>
      <p:regular r:id="rId94"/>
      <p:bold r:id="rId95"/>
      <p:italic r:id="rId96"/>
      <p:boldItalic r:id="rId97"/>
    </p:embeddedFont>
    <p:embeddedFont>
      <p:font typeface="Roboto Mono Regular"/>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101" Type="http://schemas.openxmlformats.org/officeDocument/2006/relationships/font" Target="fonts/RobotoMonoRegular-boldItalic.fntdata"/><Relationship Id="rId100" Type="http://schemas.openxmlformats.org/officeDocument/2006/relationships/font" Target="fonts/RobotoMonoRegular-italic.fntdata"/><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95" Type="http://schemas.openxmlformats.org/officeDocument/2006/relationships/font" Target="fonts/OpenSans-bold.fntdata"/><Relationship Id="rId94" Type="http://schemas.openxmlformats.org/officeDocument/2006/relationships/font" Target="fonts/OpenSans-regular.fntdata"/><Relationship Id="rId97" Type="http://schemas.openxmlformats.org/officeDocument/2006/relationships/font" Target="fonts/OpenSans-boldItalic.fntdata"/><Relationship Id="rId96" Type="http://schemas.openxmlformats.org/officeDocument/2006/relationships/font" Target="fonts/OpenSans-italic.fntdata"/><Relationship Id="rId11" Type="http://schemas.openxmlformats.org/officeDocument/2006/relationships/slideMaster" Target="slideMasters/slideMaster9.xml"/><Relationship Id="rId99" Type="http://schemas.openxmlformats.org/officeDocument/2006/relationships/font" Target="fonts/RobotoMonoRegular-bold.fntdata"/><Relationship Id="rId10" Type="http://schemas.openxmlformats.org/officeDocument/2006/relationships/slideMaster" Target="slideMasters/slideMaster8.xml"/><Relationship Id="rId98" Type="http://schemas.openxmlformats.org/officeDocument/2006/relationships/font" Target="fonts/RobotoMonoRegular-regular.fntdata"/><Relationship Id="rId13" Type="http://schemas.openxmlformats.org/officeDocument/2006/relationships/slideMaster" Target="slideMasters/slideMaster11.xml"/><Relationship Id="rId12" Type="http://schemas.openxmlformats.org/officeDocument/2006/relationships/slideMaster" Target="slideMasters/slideMaster10.xml"/><Relationship Id="rId91" Type="http://schemas.openxmlformats.org/officeDocument/2006/relationships/font" Target="fonts/RobotoMono-bold.fntdata"/><Relationship Id="rId90" Type="http://schemas.openxmlformats.org/officeDocument/2006/relationships/font" Target="fonts/RobotoMono-regular.fntdata"/><Relationship Id="rId93" Type="http://schemas.openxmlformats.org/officeDocument/2006/relationships/font" Target="fonts/RobotoMono-boldItalic.fntdata"/><Relationship Id="rId92" Type="http://schemas.openxmlformats.org/officeDocument/2006/relationships/font" Target="fonts/RobotoMono-italic.fntdata"/><Relationship Id="rId15" Type="http://schemas.openxmlformats.org/officeDocument/2006/relationships/slideMaster" Target="slideMasters/slideMaster13.xml"/><Relationship Id="rId14" Type="http://schemas.openxmlformats.org/officeDocument/2006/relationships/slideMaster" Target="slideMasters/slideMaster12.xml"/><Relationship Id="rId17" Type="http://schemas.openxmlformats.org/officeDocument/2006/relationships/notesMaster" Target="notesMasters/notesMaster1.xml"/><Relationship Id="rId16" Type="http://schemas.openxmlformats.org/officeDocument/2006/relationships/slideMaster" Target="slideMasters/slideMaster14.xml"/><Relationship Id="rId19" Type="http://schemas.openxmlformats.org/officeDocument/2006/relationships/slide" Target="slides/slide2.xml"/><Relationship Id="rId18" Type="http://schemas.openxmlformats.org/officeDocument/2006/relationships/slide" Target="slides/slide1.xml"/><Relationship Id="rId84" Type="http://schemas.openxmlformats.org/officeDocument/2006/relationships/font" Target="fonts/GoogleSans-boldItalic.fntdata"/><Relationship Id="rId83" Type="http://schemas.openxmlformats.org/officeDocument/2006/relationships/font" Target="fonts/GoogleSans-italic.fntdata"/><Relationship Id="rId86" Type="http://schemas.openxmlformats.org/officeDocument/2006/relationships/font" Target="fonts/RobotoLight-regular.fntdata"/><Relationship Id="rId85" Type="http://schemas.openxmlformats.org/officeDocument/2006/relationships/font" Target="fonts/Abel-regular.fntdata"/><Relationship Id="rId88" Type="http://schemas.openxmlformats.org/officeDocument/2006/relationships/font" Target="fonts/RobotoLight-italic.fntdata"/><Relationship Id="rId87" Type="http://schemas.openxmlformats.org/officeDocument/2006/relationships/font" Target="fonts/RobotoLight-bold.fntdata"/><Relationship Id="rId89" Type="http://schemas.openxmlformats.org/officeDocument/2006/relationships/font" Target="fonts/RobotoLight-boldItalic.fntdata"/><Relationship Id="rId80" Type="http://schemas.openxmlformats.org/officeDocument/2006/relationships/font" Target="fonts/Inconsolata-bold.fntdata"/><Relationship Id="rId82" Type="http://schemas.openxmlformats.org/officeDocument/2006/relationships/font" Target="fonts/GoogleSans-bold.fntdata"/><Relationship Id="rId81" Type="http://schemas.openxmlformats.org/officeDocument/2006/relationships/font" Target="fonts/GoogleSans-regular.fntdata"/><Relationship Id="rId1" Type="http://schemas.openxmlformats.org/officeDocument/2006/relationships/theme" Target="theme/theme9.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56.xml"/><Relationship Id="rId72" Type="http://schemas.openxmlformats.org/officeDocument/2006/relationships/slide" Target="slides/slide55.xml"/><Relationship Id="rId75" Type="http://schemas.openxmlformats.org/officeDocument/2006/relationships/font" Target="fonts/Roboto-regular.fntdata"/><Relationship Id="rId74" Type="http://schemas.openxmlformats.org/officeDocument/2006/relationships/font" Target="fonts/RobotoSlab-bold.fntdata"/><Relationship Id="rId77" Type="http://schemas.openxmlformats.org/officeDocument/2006/relationships/font" Target="fonts/Roboto-italic.fntdata"/><Relationship Id="rId76" Type="http://schemas.openxmlformats.org/officeDocument/2006/relationships/font" Target="fonts/Roboto-bold.fntdata"/><Relationship Id="rId79" Type="http://schemas.openxmlformats.org/officeDocument/2006/relationships/font" Target="fonts/Inconsolata-regular.fntdata"/><Relationship Id="rId78" Type="http://schemas.openxmlformats.org/officeDocument/2006/relationships/font" Target="fonts/Roboto-boldItalic.fntdata"/><Relationship Id="rId71" Type="http://schemas.openxmlformats.org/officeDocument/2006/relationships/slide" Target="slides/slide54.xml"/><Relationship Id="rId70" Type="http://schemas.openxmlformats.org/officeDocument/2006/relationships/slide" Target="slides/slide53.xml"/><Relationship Id="rId62" Type="http://schemas.openxmlformats.org/officeDocument/2006/relationships/slide" Target="slides/slide45.xml"/><Relationship Id="rId61" Type="http://schemas.openxmlformats.org/officeDocument/2006/relationships/slide" Target="slides/slide44.xml"/><Relationship Id="rId64" Type="http://schemas.openxmlformats.org/officeDocument/2006/relationships/slide" Target="slides/slide47.xml"/><Relationship Id="rId63" Type="http://schemas.openxmlformats.org/officeDocument/2006/relationships/slide" Target="slides/slide46.xml"/><Relationship Id="rId66" Type="http://schemas.openxmlformats.org/officeDocument/2006/relationships/slide" Target="slides/slide49.xml"/><Relationship Id="rId65" Type="http://schemas.openxmlformats.org/officeDocument/2006/relationships/slide" Target="slides/slide48.xml"/><Relationship Id="rId68" Type="http://schemas.openxmlformats.org/officeDocument/2006/relationships/slide" Target="slides/slide51.xml"/><Relationship Id="rId67" Type="http://schemas.openxmlformats.org/officeDocument/2006/relationships/slide" Target="slides/slide50.xml"/><Relationship Id="rId60" Type="http://schemas.openxmlformats.org/officeDocument/2006/relationships/slide" Target="slides/slide43.xml"/><Relationship Id="rId69" Type="http://schemas.openxmlformats.org/officeDocument/2006/relationships/slide" Target="slides/slide52.xml"/><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55" Type="http://schemas.openxmlformats.org/officeDocument/2006/relationships/slide" Target="slides/slide38.xml"/><Relationship Id="rId54" Type="http://schemas.openxmlformats.org/officeDocument/2006/relationships/slide" Target="slides/slide37.xml"/><Relationship Id="rId57" Type="http://schemas.openxmlformats.org/officeDocument/2006/relationships/slide" Target="slides/slide40.xml"/><Relationship Id="rId56" Type="http://schemas.openxmlformats.org/officeDocument/2006/relationships/slide" Target="slides/slide39.xml"/><Relationship Id="rId59" Type="http://schemas.openxmlformats.org/officeDocument/2006/relationships/slide" Target="slides/slide42.xml"/><Relationship Id="rId58"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google-cloud/the-12-components-of-google-bigquery-c2b49829a7c7"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g714c40836b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7" name="Google Shape;4387;g714c40836b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1" name="Shape 4501"/>
        <p:cNvGrpSpPr/>
        <p:nvPr/>
      </p:nvGrpSpPr>
      <p:grpSpPr>
        <a:xfrm>
          <a:off x="0" y="0"/>
          <a:ext cx="0" cy="0"/>
          <a:chOff x="0" y="0"/>
          <a:chExt cx="0" cy="0"/>
        </a:xfrm>
      </p:grpSpPr>
      <p:sp>
        <p:nvSpPr>
          <p:cNvPr id="4502" name="Google Shape;450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3" name="Google Shape;450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8" name="Shape 4508"/>
        <p:cNvGrpSpPr/>
        <p:nvPr/>
      </p:nvGrpSpPr>
      <p:grpSpPr>
        <a:xfrm>
          <a:off x="0" y="0"/>
          <a:ext cx="0" cy="0"/>
          <a:chOff x="0" y="0"/>
          <a:chExt cx="0" cy="0"/>
        </a:xfrm>
      </p:grpSpPr>
      <p:sp>
        <p:nvSpPr>
          <p:cNvPr id="4509" name="Google Shape;450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0" name="Google Shape;451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9" name="Google Shape;45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5" name="Google Shape;45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6" name="Shape 4586"/>
        <p:cNvGrpSpPr/>
        <p:nvPr/>
      </p:nvGrpSpPr>
      <p:grpSpPr>
        <a:xfrm>
          <a:off x="0" y="0"/>
          <a:ext cx="0" cy="0"/>
          <a:chOff x="0" y="0"/>
          <a:chExt cx="0" cy="0"/>
        </a:xfrm>
      </p:grpSpPr>
      <p:sp>
        <p:nvSpPr>
          <p:cNvPr id="4587" name="Google Shape;458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8" name="Google Shape;458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3" name="Shape 4593"/>
        <p:cNvGrpSpPr/>
        <p:nvPr/>
      </p:nvGrpSpPr>
      <p:grpSpPr>
        <a:xfrm>
          <a:off x="0" y="0"/>
          <a:ext cx="0" cy="0"/>
          <a:chOff x="0" y="0"/>
          <a:chExt cx="0" cy="0"/>
        </a:xfrm>
      </p:grpSpPr>
      <p:sp>
        <p:nvSpPr>
          <p:cNvPr id="4594" name="Google Shape;459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5" name="Google Shape;45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0" name="Shape 4600"/>
        <p:cNvGrpSpPr/>
        <p:nvPr/>
      </p:nvGrpSpPr>
      <p:grpSpPr>
        <a:xfrm>
          <a:off x="0" y="0"/>
          <a:ext cx="0" cy="0"/>
          <a:chOff x="0" y="0"/>
          <a:chExt cx="0" cy="0"/>
        </a:xfrm>
      </p:grpSpPr>
      <p:sp>
        <p:nvSpPr>
          <p:cNvPr id="4601" name="Google Shape;4601;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2" name="Google Shape;460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7" name="Shape 4607"/>
        <p:cNvGrpSpPr/>
        <p:nvPr/>
      </p:nvGrpSpPr>
      <p:grpSpPr>
        <a:xfrm>
          <a:off x="0" y="0"/>
          <a:ext cx="0" cy="0"/>
          <a:chOff x="0" y="0"/>
          <a:chExt cx="0" cy="0"/>
        </a:xfrm>
      </p:grpSpPr>
      <p:sp>
        <p:nvSpPr>
          <p:cNvPr id="4608" name="Google Shape;460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9" name="Google Shape;460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7" name="Shape 4617"/>
        <p:cNvGrpSpPr/>
        <p:nvPr/>
      </p:nvGrpSpPr>
      <p:grpSpPr>
        <a:xfrm>
          <a:off x="0" y="0"/>
          <a:ext cx="0" cy="0"/>
          <a:chOff x="0" y="0"/>
          <a:chExt cx="0" cy="0"/>
        </a:xfrm>
      </p:grpSpPr>
      <p:sp>
        <p:nvSpPr>
          <p:cNvPr id="4618" name="Google Shape;4618;g717472ab9d_1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9" name="Google Shape;4619;g717472ab9d_1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6" name="Shape 4626"/>
        <p:cNvGrpSpPr/>
        <p:nvPr/>
      </p:nvGrpSpPr>
      <p:grpSpPr>
        <a:xfrm>
          <a:off x="0" y="0"/>
          <a:ext cx="0" cy="0"/>
          <a:chOff x="0" y="0"/>
          <a:chExt cx="0" cy="0"/>
        </a:xfrm>
      </p:grpSpPr>
      <p:sp>
        <p:nvSpPr>
          <p:cNvPr id="4627" name="Google Shape;4627;gc9bf0478a2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8" name="Google Shape;4628;gc9bf0478a2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2" name="Shape 4392"/>
        <p:cNvGrpSpPr/>
        <p:nvPr/>
      </p:nvGrpSpPr>
      <p:grpSpPr>
        <a:xfrm>
          <a:off x="0" y="0"/>
          <a:ext cx="0" cy="0"/>
          <a:chOff x="0" y="0"/>
          <a:chExt cx="0" cy="0"/>
        </a:xfrm>
      </p:grpSpPr>
      <p:sp>
        <p:nvSpPr>
          <p:cNvPr id="4393" name="Google Shape;4393;gc9bf0478a2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4" name="Google Shape;4394;gc9bf0478a2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5" name="Shape 4635"/>
        <p:cNvGrpSpPr/>
        <p:nvPr/>
      </p:nvGrpSpPr>
      <p:grpSpPr>
        <a:xfrm>
          <a:off x="0" y="0"/>
          <a:ext cx="0" cy="0"/>
          <a:chOff x="0" y="0"/>
          <a:chExt cx="0" cy="0"/>
        </a:xfrm>
      </p:grpSpPr>
      <p:sp>
        <p:nvSpPr>
          <p:cNvPr id="4636" name="Google Shape;4636;g714c40836b_0_9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7" name="Google Shape;4637;g714c40836b_0_9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Font typeface="Arial"/>
              <a:buNone/>
            </a:pPr>
            <a:r>
              <a:rPr b="0" i="0" lang="en" sz="1100" u="none" cap="none" strike="noStrike"/>
              <a:t>Add the points of what fully managed means</a:t>
            </a:r>
            <a:endParaRPr/>
          </a:p>
          <a:p>
            <a:pPr indent="-228600" lvl="0" marL="457200" marR="0" rtl="0" algn="l">
              <a:spcBef>
                <a:spcPts val="0"/>
              </a:spcBef>
              <a:spcAft>
                <a:spcPts val="0"/>
              </a:spcAft>
              <a:buSzPts val="1100"/>
              <a:buFont typeface="Arial"/>
              <a:buChar char="-"/>
            </a:pPr>
            <a:r>
              <a:rPr b="0" i="0" lang="en" sz="1100" u="none" cap="none" strike="noStrike"/>
              <a:t>Don’t have to worry about georeplication</a:t>
            </a:r>
            <a:endParaRPr b="0" i="0" sz="1100" u="none" cap="none" strike="noStrike"/>
          </a:p>
          <a:p>
            <a:pPr indent="0" lvl="0" marL="0" marR="0" rtl="0" algn="l">
              <a:spcBef>
                <a:spcPts val="0"/>
              </a:spcBef>
              <a:spcAft>
                <a:spcPts val="0"/>
              </a:spcAft>
              <a:buNone/>
            </a:pPr>
            <a:r>
              <a:t/>
            </a:r>
            <a:endParaRPr sz="1100"/>
          </a:p>
          <a:p>
            <a:pPr indent="0" lvl="0" marL="0" marR="0" rtl="0" algn="l">
              <a:spcBef>
                <a:spcPts val="0"/>
              </a:spcBef>
              <a:spcAft>
                <a:spcPts val="0"/>
              </a:spcAft>
              <a:buNone/>
            </a:pPr>
            <a:r>
              <a:rPr lang="en" sz="1100"/>
              <a:t>Petabyte-Scale, but also sale that doesn’t cause any disruption or downtime. Still only pay for what you use.</a:t>
            </a:r>
            <a:endParaRPr sz="1100"/>
          </a:p>
          <a:p>
            <a:pPr indent="0" lvl="0" marL="0" marR="0" rtl="0" algn="l">
              <a:spcBef>
                <a:spcPts val="0"/>
              </a:spcBef>
              <a:spcAft>
                <a:spcPts val="0"/>
              </a:spcAft>
              <a:buFont typeface="Arial"/>
              <a:buNone/>
            </a:pPr>
            <a:r>
              <a:t/>
            </a:r>
            <a:endParaRPr b="0" i="0" sz="1100" u="none" cap="none" strike="noStrike"/>
          </a:p>
          <a:p>
            <a:pPr indent="0" lvl="0" marL="0" marR="0" rtl="0" algn="l">
              <a:spcBef>
                <a:spcPts val="0"/>
              </a:spcBef>
              <a:spcAft>
                <a:spcPts val="0"/>
              </a:spcAft>
              <a:buClr>
                <a:schemeClr val="dk1"/>
              </a:buClr>
              <a:buFont typeface="Arial"/>
              <a:buNone/>
            </a:pPr>
            <a:r>
              <a:rPr b="0" i="0" lang="en" sz="1000" u="none" cap="none" strike="noStrike">
                <a:solidFill>
                  <a:srgbClr val="333333"/>
                </a:solidFill>
                <a:highlight>
                  <a:srgbClr val="FFFFFF"/>
                </a:highlight>
              </a:rPr>
              <a:t>Talk track here:</a:t>
            </a:r>
            <a:endParaRPr/>
          </a:p>
          <a:p>
            <a:pPr indent="0" lvl="0" marL="0" marR="0" rtl="0" algn="l">
              <a:spcBef>
                <a:spcPts val="0"/>
              </a:spcBef>
              <a:spcAft>
                <a:spcPts val="0"/>
              </a:spcAft>
              <a:buClr>
                <a:schemeClr val="dk1"/>
              </a:buClr>
              <a:buFont typeface="Arial"/>
              <a:buNone/>
            </a:pPr>
            <a:r>
              <a:rPr b="0" i="0" lang="en" sz="1000" u="none" cap="none" strike="noStrike">
                <a:solidFill>
                  <a:srgbClr val="333333"/>
                </a:solidFill>
                <a:highlight>
                  <a:srgbClr val="FFFFFF"/>
                </a:highlight>
              </a:rPr>
              <a:t>- Cite lloyds' bank study.. a couple of weeks to start getting value ..96 hours to 30 minutes.. </a:t>
            </a:r>
            <a:endParaRPr/>
          </a:p>
          <a:p>
            <a:pPr indent="0" lvl="0" marL="0" marR="0" rtl="0" algn="l">
              <a:spcBef>
                <a:spcPts val="0"/>
              </a:spcBef>
              <a:spcAft>
                <a:spcPts val="0"/>
              </a:spcAft>
              <a:buClr>
                <a:schemeClr val="dk1"/>
              </a:buClr>
              <a:buFont typeface="Arial"/>
              <a:buNone/>
            </a:pPr>
            <a:r>
              <a:t/>
            </a:r>
            <a:endParaRPr b="0" i="0" sz="1000" u="none" cap="none" strike="noStrike">
              <a:solidFill>
                <a:srgbClr val="333333"/>
              </a:solidFill>
              <a:highlight>
                <a:srgbClr val="FFFFFF"/>
              </a:highlight>
            </a:endParaRPr>
          </a:p>
          <a:p>
            <a:pPr indent="0" lvl="0" marL="0" marR="0" rtl="0" algn="l">
              <a:spcBef>
                <a:spcPts val="0"/>
              </a:spcBef>
              <a:spcAft>
                <a:spcPts val="0"/>
              </a:spcAft>
              <a:buClr>
                <a:schemeClr val="dk1"/>
              </a:buClr>
              <a:buFont typeface="Arial"/>
              <a:buNone/>
            </a:pPr>
            <a:r>
              <a:rPr b="0" i="0" lang="en" sz="1000" u="none" cap="none" strike="noStrike">
                <a:solidFill>
                  <a:srgbClr val="333333"/>
                </a:solidFill>
                <a:highlight>
                  <a:srgbClr val="FFFFFF"/>
                </a:highlight>
              </a:rPr>
              <a:t>- Cite the fact that the likes of Twitter and Pinterest take a minimum of 6-12 months to get their big data projects going</a:t>
            </a:r>
            <a:endParaRPr/>
          </a:p>
          <a:p>
            <a:pPr indent="0" lvl="0" marL="0" marR="0" rtl="0" algn="l">
              <a:spcBef>
                <a:spcPts val="0"/>
              </a:spcBef>
              <a:spcAft>
                <a:spcPts val="0"/>
              </a:spcAft>
              <a:buClr>
                <a:schemeClr val="dk1"/>
              </a:buClr>
              <a:buFont typeface="Arial"/>
              <a:buNone/>
            </a:pPr>
            <a:r>
              <a:t/>
            </a:r>
            <a:endParaRPr b="0" i="0" sz="1000" u="none" cap="none" strike="noStrike">
              <a:solidFill>
                <a:srgbClr val="333333"/>
              </a:solidFill>
              <a:highlight>
                <a:srgbClr val="FFFFFF"/>
              </a:highlight>
            </a:endParaRPr>
          </a:p>
          <a:p>
            <a:pPr indent="0" lvl="0" marL="0" marR="0" rtl="0" algn="l">
              <a:spcBef>
                <a:spcPts val="0"/>
              </a:spcBef>
              <a:spcAft>
                <a:spcPts val="0"/>
              </a:spcAft>
              <a:buClr>
                <a:schemeClr val="dk1"/>
              </a:buClr>
              <a:buFont typeface="Arial"/>
              <a:buNone/>
            </a:pPr>
            <a:r>
              <a:rPr b="0" i="0" lang="en" sz="1000" u="none" cap="none" strike="noStrike">
                <a:solidFill>
                  <a:srgbClr val="333333"/>
                </a:solidFill>
                <a:highlight>
                  <a:srgbClr val="FFFFFF"/>
                </a:highlight>
              </a:rPr>
              <a:t>- Compare technological competency of Lloyd's to Twitters.. Lloyds is doing better engineering work than Twitter because they are partnering with google on innovation.</a:t>
            </a:r>
            <a:endParaRPr/>
          </a:p>
          <a:p>
            <a:pPr indent="0" lvl="0" marL="0" marR="0" rtl="0" algn="l">
              <a:spcBef>
                <a:spcPts val="0"/>
              </a:spcBef>
              <a:spcAft>
                <a:spcPts val="0"/>
              </a:spcAft>
              <a:buClr>
                <a:schemeClr val="dk1"/>
              </a:buClr>
              <a:buFont typeface="Arial"/>
              <a:buNone/>
            </a:pPr>
            <a:r>
              <a:t/>
            </a:r>
            <a:endParaRPr b="0" i="0" sz="1000" u="none" cap="none" strike="noStrike">
              <a:solidFill>
                <a:srgbClr val="333333"/>
              </a:solidFill>
              <a:highlight>
                <a:srgbClr val="FFFFFF"/>
              </a:highlight>
            </a:endParaRPr>
          </a:p>
          <a:p>
            <a:pPr indent="0" lvl="0" marL="0" marR="0" rtl="0" algn="l">
              <a:spcBef>
                <a:spcPts val="0"/>
              </a:spcBef>
              <a:spcAft>
                <a:spcPts val="0"/>
              </a:spcAft>
              <a:buClr>
                <a:srgbClr val="333333"/>
              </a:buClr>
              <a:buFont typeface="Arial"/>
              <a:buNone/>
            </a:pPr>
            <a:r>
              <a:rPr b="0" i="0" lang="en" sz="1000" u="none" cap="none" strike="noStrike">
                <a:solidFill>
                  <a:srgbClr val="333333"/>
                </a:solidFill>
                <a:highlight>
                  <a:srgbClr val="FFFFFF"/>
                </a:highlight>
              </a:rPr>
              <a:t>This is why fully-managed and no-ops are important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g7184a6fc29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4" name="Google Shape;4654;g7184a6fc29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BigQuery eliminates the need of systems engineering from the data analytics workflow so that you can focus on data analysis. </a:t>
            </a:r>
            <a:endParaRPr/>
          </a:p>
          <a:p>
            <a:pPr indent="0" lvl="0" marL="0" rtl="0" algn="l">
              <a:spcBef>
                <a:spcPts val="0"/>
              </a:spcBef>
              <a:spcAft>
                <a:spcPts val="0"/>
              </a:spcAft>
              <a:buNone/>
            </a:pPr>
            <a:r>
              <a:t/>
            </a:r>
            <a:endParaRPr b="1">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1" name="Shape 4691"/>
        <p:cNvGrpSpPr/>
        <p:nvPr/>
      </p:nvGrpSpPr>
      <p:grpSpPr>
        <a:xfrm>
          <a:off x="0" y="0"/>
          <a:ext cx="0" cy="0"/>
          <a:chOff x="0" y="0"/>
          <a:chExt cx="0" cy="0"/>
        </a:xfrm>
      </p:grpSpPr>
      <p:sp>
        <p:nvSpPr>
          <p:cNvPr id="4692" name="Google Shape;4692;g714c40836b_0_9607: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3" name="Google Shape;4693;g714c40836b_0_9607:notes"/>
          <p:cNvSpPr txBox="1"/>
          <p:nvPr>
            <p:ph idx="1" type="body"/>
          </p:nvPr>
        </p:nvSpPr>
        <p:spPr>
          <a:xfrm>
            <a:off x="685801" y="4343400"/>
            <a:ext cx="5486400" cy="4114800"/>
          </a:xfrm>
          <a:prstGeom prst="rect">
            <a:avLst/>
          </a:prstGeom>
          <a:noFill/>
          <a:ln>
            <a:noFill/>
          </a:ln>
        </p:spPr>
        <p:txBody>
          <a:bodyPr anchorCtr="0" anchor="t" bIns="91300" lIns="91300" spcFirstLastPara="1" rIns="91300" wrap="square" tIns="91300">
            <a:noAutofit/>
          </a:bodyPr>
          <a:lstStyle/>
          <a:p>
            <a:pPr indent="-292100" lvl="0" marL="914400" rtl="0" algn="l">
              <a:spcBef>
                <a:spcPts val="0"/>
              </a:spcBef>
              <a:spcAft>
                <a:spcPts val="0"/>
              </a:spcAft>
              <a:buSzPts val="1000"/>
              <a:buChar char="●"/>
            </a:pPr>
            <a:r>
              <a:rPr lang="en" sz="1100">
                <a:solidFill>
                  <a:schemeClr val="dk1"/>
                </a:solidFill>
              </a:rPr>
              <a:t>And to give you a sense of what’s possible with these tools - here are some fun stats for BigQuery.</a:t>
            </a: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g714c40836b_0_9619:notes"/>
          <p:cNvSpPr/>
          <p:nvPr>
            <p:ph idx="2" type="sldImg"/>
          </p:nvPr>
        </p:nvSpPr>
        <p:spPr>
          <a:xfrm>
            <a:off x="398329" y="685488"/>
            <a:ext cx="60612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6" name="Google Shape;4706;g714c40836b_0_9619:notes"/>
          <p:cNvSpPr txBox="1"/>
          <p:nvPr>
            <p:ph idx="1" type="body"/>
          </p:nvPr>
        </p:nvSpPr>
        <p:spPr>
          <a:xfrm>
            <a:off x="685801" y="4343400"/>
            <a:ext cx="5486400" cy="4114800"/>
          </a:xfrm>
          <a:prstGeom prst="rect">
            <a:avLst/>
          </a:prstGeom>
          <a:noFill/>
          <a:ln>
            <a:noFill/>
          </a:ln>
        </p:spPr>
        <p:txBody>
          <a:bodyPr anchorCtr="0" anchor="t" bIns="91300" lIns="91300" spcFirstLastPara="1" rIns="91300" wrap="square" tIns="91300">
            <a:noAutofit/>
          </a:bodyPr>
          <a:lstStyle/>
          <a:p>
            <a:pPr indent="0" lvl="0" marL="0" rtl="0" algn="l">
              <a:spcBef>
                <a:spcPts val="0"/>
              </a:spcBef>
              <a:spcAft>
                <a:spcPts val="0"/>
              </a:spcAft>
              <a:buClr>
                <a:schemeClr val="dk1"/>
              </a:buClr>
              <a:buSzPts val="1100"/>
              <a:buFont typeface="Arial"/>
              <a:buNone/>
            </a:pPr>
            <a:r>
              <a:rPr lang="en" sz="1100">
                <a:solidFill>
                  <a:schemeClr val="dk1"/>
                </a:solidFill>
              </a:rPr>
              <a:t>Google BigQuery is fully managed and serverless. Storage and compute are decoupled and can scale independently on-demand. This offers immense flexibility and cost control for your business as you don’t need to keep your expensive compute resources up and running all the time. This is very different than the traditional node based cloud data warehouse solutions or on premise MPP systems.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A technical deep dive article from Tino Tereshko on BigQuery  -</a:t>
            </a:r>
            <a:endParaRPr sz="1100">
              <a:solidFill>
                <a:schemeClr val="dk1"/>
              </a:solidFill>
            </a:endParaRPr>
          </a:p>
          <a:p>
            <a:pPr indent="0" lvl="0" marL="0" rtl="0" algn="l">
              <a:spcBef>
                <a:spcPts val="0"/>
              </a:spcBef>
              <a:spcAft>
                <a:spcPts val="0"/>
              </a:spcAft>
              <a:buNone/>
            </a:pPr>
            <a:r>
              <a:rPr lang="en" sz="1000" u="sng">
                <a:solidFill>
                  <a:srgbClr val="6611CC"/>
                </a:solidFill>
                <a:highlight>
                  <a:schemeClr val="lt1"/>
                </a:highlight>
                <a:hlinkClick r:id="rId2">
                  <a:extLst>
                    <a:ext uri="{A12FA001-AC4F-418D-AE19-62706E023703}">
                      <ahyp:hlinkClr val="tx"/>
                    </a:ext>
                  </a:extLst>
                </a:hlinkClick>
              </a:rPr>
              <a:t>https://medium.com/google-cloud/the-12-components-of-google-bigquery-c2b49829a7c7</a:t>
            </a:r>
            <a:r>
              <a:rPr lang="en" sz="1100">
                <a:solidFill>
                  <a:schemeClr val="dk1"/>
                </a:solidFill>
              </a:rPr>
              <a:t> </a:t>
            </a:r>
            <a:endParaRPr sz="1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8" name="Shape 4788"/>
        <p:cNvGrpSpPr/>
        <p:nvPr/>
      </p:nvGrpSpPr>
      <p:grpSpPr>
        <a:xfrm>
          <a:off x="0" y="0"/>
          <a:ext cx="0" cy="0"/>
          <a:chOff x="0" y="0"/>
          <a:chExt cx="0" cy="0"/>
        </a:xfrm>
      </p:grpSpPr>
      <p:sp>
        <p:nvSpPr>
          <p:cNvPr id="4789" name="Google Shape;4789;g714c40836b_0_9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0" name="Google Shape;4790;g714c40836b_0_9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BigQuery stores data in columns.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Most queries only work on a small number of fields and BigQuery only needs to read those relevant columns to execute a query. Since each column has data of same type, BigQuery could compress the column data much more effectively.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make it easy to read a column and do scan, filter aggregate.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why queries cost on the column rather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Data within a column is more alike than data within a row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Row storage might be better for transacitonal where you are doing all sorts of updates and deletes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That’s why BQ is fundamentally about analysis not transactions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3" name="Shape 4833"/>
        <p:cNvGrpSpPr/>
        <p:nvPr/>
      </p:nvGrpSpPr>
      <p:grpSpPr>
        <a:xfrm>
          <a:off x="0" y="0"/>
          <a:ext cx="0" cy="0"/>
          <a:chOff x="0" y="0"/>
          <a:chExt cx="0" cy="0"/>
        </a:xfrm>
      </p:grpSpPr>
      <p:sp>
        <p:nvSpPr>
          <p:cNvPr id="4834" name="Google Shape;4834;g714c40836b_0_9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5" name="Google Shape;4835;g714c40836b_0_9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BigQuery offers a durable and persistent storage for your data warehouse. This helps you to simply data operations dramatically. Data is compressed and encrypted by default. You need not need to worry about data replication and DR as the data is automatically replicated across data centres.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6" name="Shape 5006"/>
        <p:cNvGrpSpPr/>
        <p:nvPr/>
      </p:nvGrpSpPr>
      <p:grpSpPr>
        <a:xfrm>
          <a:off x="0" y="0"/>
          <a:ext cx="0" cy="0"/>
          <a:chOff x="0" y="0"/>
          <a:chExt cx="0" cy="0"/>
        </a:xfrm>
      </p:grpSpPr>
      <p:sp>
        <p:nvSpPr>
          <p:cNvPr id="5007" name="Google Shape;5007;gc9bf0478a2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8" name="Google Shape;5008;gc9bf0478a2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1" name="Shape 5011"/>
        <p:cNvGrpSpPr/>
        <p:nvPr/>
      </p:nvGrpSpPr>
      <p:grpSpPr>
        <a:xfrm>
          <a:off x="0" y="0"/>
          <a:ext cx="0" cy="0"/>
          <a:chOff x="0" y="0"/>
          <a:chExt cx="0" cy="0"/>
        </a:xfrm>
      </p:grpSpPr>
      <p:sp>
        <p:nvSpPr>
          <p:cNvPr id="5012" name="Google Shape;5012;gc9bf0478a2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3" name="Google Shape;5013;gc9bf0478a2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7" name="Shape 5017"/>
        <p:cNvGrpSpPr/>
        <p:nvPr/>
      </p:nvGrpSpPr>
      <p:grpSpPr>
        <a:xfrm>
          <a:off x="0" y="0"/>
          <a:ext cx="0" cy="0"/>
          <a:chOff x="0" y="0"/>
          <a:chExt cx="0" cy="0"/>
        </a:xfrm>
      </p:grpSpPr>
      <p:sp>
        <p:nvSpPr>
          <p:cNvPr id="5018" name="Google Shape;5018;gc9bf0478a2_1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9" name="Google Shape;5019;gc9bf0478a2_1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SELECT * unless you need every field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3" name="Shape 5023"/>
        <p:cNvGrpSpPr/>
        <p:nvPr/>
      </p:nvGrpSpPr>
      <p:grpSpPr>
        <a:xfrm>
          <a:off x="0" y="0"/>
          <a:ext cx="0" cy="0"/>
          <a:chOff x="0" y="0"/>
          <a:chExt cx="0" cy="0"/>
        </a:xfrm>
      </p:grpSpPr>
      <p:sp>
        <p:nvSpPr>
          <p:cNvPr id="5024" name="Google Shape;5024;gc9bf0478a2_1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5" name="Google Shape;5025;gc9bf0478a2_1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SELECT * unless you need every field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2" name="Shape 4402"/>
        <p:cNvGrpSpPr/>
        <p:nvPr/>
      </p:nvGrpSpPr>
      <p:grpSpPr>
        <a:xfrm>
          <a:off x="0" y="0"/>
          <a:ext cx="0" cy="0"/>
          <a:chOff x="0" y="0"/>
          <a:chExt cx="0" cy="0"/>
        </a:xfrm>
      </p:grpSpPr>
      <p:sp>
        <p:nvSpPr>
          <p:cNvPr id="4403" name="Google Shape;4403;gc78eb12a80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4" name="Google Shape;4404;gc78eb12a80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66666"/>
                </a:solidFill>
                <a:latin typeface="Roboto"/>
                <a:ea typeface="Roboto"/>
                <a:cs typeface="Roboto"/>
                <a:sym typeface="Roboto"/>
              </a:rPr>
              <a:t>Use Finance</a:t>
            </a:r>
            <a:endParaRPr b="1" sz="18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rgbClr val="666666"/>
                </a:solidFill>
                <a:latin typeface="Roboto"/>
                <a:ea typeface="Roboto"/>
                <a:cs typeface="Roboto"/>
                <a:sym typeface="Roboto"/>
              </a:rPr>
              <a:t>Use Case for streaming asset data from a market data provider into trading and analytic systems</a:t>
            </a:r>
            <a:endParaRPr sz="1800">
              <a:solidFill>
                <a:srgbClr val="666666"/>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Live streaming data via a simple API. Published live market data from Thomson Reuters onto Pub/Sub</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Consuming almost 1,000 assets from Reuters</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Used Dataflow to help manage a distributed stream calculation engine</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Put data into time-series windows to perform analysis</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Ran correlations at regular time-intervals </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About million correlations at a given time for calculation</a:t>
            </a:r>
            <a:endParaRPr sz="1800">
              <a:solidFill>
                <a:srgbClr val="666666"/>
              </a:solidFill>
              <a:latin typeface="Roboto"/>
              <a:ea typeface="Roboto"/>
              <a:cs typeface="Roboto"/>
              <a:sym typeface="Roboto"/>
            </a:endParaRPr>
          </a:p>
          <a:p>
            <a:pPr indent="-342900" lvl="1" marL="9144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No problem scaling to meet data demands</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Wrote results to BigQuery and Pub/Sub for consumers</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Traders utilized the trading system consuming the data to make decisions</a:t>
            </a:r>
            <a:endParaRPr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lang="en" sz="1800">
                <a:solidFill>
                  <a:srgbClr val="666666"/>
                </a:solidFill>
                <a:latin typeface="Roboto"/>
                <a:ea typeface="Roboto"/>
                <a:cs typeface="Roboto"/>
                <a:sym typeface="Roboto"/>
              </a:rPr>
              <a:t>Data Analysts would analyze trends over time in Tableau and Datalab</a:t>
            </a:r>
            <a:endParaRPr sz="1800">
              <a:solidFill>
                <a:srgbClr val="666666"/>
              </a:solidFill>
              <a:latin typeface="Roboto"/>
              <a:ea typeface="Roboto"/>
              <a:cs typeface="Roboto"/>
              <a:sym typeface="Roboto"/>
            </a:endParaRPr>
          </a:p>
          <a:p>
            <a:pPr indent="0" lvl="0" marL="0" rtl="0" algn="l">
              <a:spcBef>
                <a:spcPts val="0"/>
              </a:spcBef>
              <a:spcAft>
                <a:spcPts val="0"/>
              </a:spcAft>
              <a:buNone/>
            </a:pPr>
            <a:r>
              <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9" name="Shape 5029"/>
        <p:cNvGrpSpPr/>
        <p:nvPr/>
      </p:nvGrpSpPr>
      <p:grpSpPr>
        <a:xfrm>
          <a:off x="0" y="0"/>
          <a:ext cx="0" cy="0"/>
          <a:chOff x="0" y="0"/>
          <a:chExt cx="0" cy="0"/>
        </a:xfrm>
      </p:grpSpPr>
      <p:sp>
        <p:nvSpPr>
          <p:cNvPr id="5030" name="Google Shape;5030;gc9bf0478a2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1" name="Google Shape;5031;gc9bf0478a2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Often you can replace self-join by a group-by: http://weblogs.sqlteam.com/jeffs/archive/2007/06/12/using-group-by-to-avoi d-self-joins.aspx</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5" name="Shape 5035"/>
        <p:cNvGrpSpPr/>
        <p:nvPr/>
      </p:nvGrpSpPr>
      <p:grpSpPr>
        <a:xfrm>
          <a:off x="0" y="0"/>
          <a:ext cx="0" cy="0"/>
          <a:chOff x="0" y="0"/>
          <a:chExt cx="0" cy="0"/>
        </a:xfrm>
      </p:grpSpPr>
      <p:sp>
        <p:nvSpPr>
          <p:cNvPr id="5036" name="Google Shape;5036;gc9bf0478a2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7" name="Google Shape;5037;gc9bf0478a2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1" name="Shape 5041"/>
        <p:cNvGrpSpPr/>
        <p:nvPr/>
      </p:nvGrpSpPr>
      <p:grpSpPr>
        <a:xfrm>
          <a:off x="0" y="0"/>
          <a:ext cx="0" cy="0"/>
          <a:chOff x="0" y="0"/>
          <a:chExt cx="0" cy="0"/>
        </a:xfrm>
      </p:grpSpPr>
      <p:sp>
        <p:nvSpPr>
          <p:cNvPr id="5042" name="Google Shape;5042;gc9bf0478a2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3" name="Google Shape;5043;gc9bf0478a2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7" name="Shape 5047"/>
        <p:cNvGrpSpPr/>
        <p:nvPr/>
      </p:nvGrpSpPr>
      <p:grpSpPr>
        <a:xfrm>
          <a:off x="0" y="0"/>
          <a:ext cx="0" cy="0"/>
          <a:chOff x="0" y="0"/>
          <a:chExt cx="0" cy="0"/>
        </a:xfrm>
      </p:grpSpPr>
      <p:sp>
        <p:nvSpPr>
          <p:cNvPr id="5048" name="Google Shape;5048;gc9bf0478a2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9" name="Google Shape;5049;gc9bf0478a2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3" name="Shape 5053"/>
        <p:cNvGrpSpPr/>
        <p:nvPr/>
      </p:nvGrpSpPr>
      <p:grpSpPr>
        <a:xfrm>
          <a:off x="0" y="0"/>
          <a:ext cx="0" cy="0"/>
          <a:chOff x="0" y="0"/>
          <a:chExt cx="0" cy="0"/>
        </a:xfrm>
      </p:grpSpPr>
      <p:sp>
        <p:nvSpPr>
          <p:cNvPr id="5054" name="Google Shape;5054;gc9bf0478a2_1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5" name="Google Shape;5055;gc9bf0478a2_1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9" name="Shape 5059"/>
        <p:cNvGrpSpPr/>
        <p:nvPr/>
      </p:nvGrpSpPr>
      <p:grpSpPr>
        <a:xfrm>
          <a:off x="0" y="0"/>
          <a:ext cx="0" cy="0"/>
          <a:chOff x="0" y="0"/>
          <a:chExt cx="0" cy="0"/>
        </a:xfrm>
      </p:grpSpPr>
      <p:sp>
        <p:nvSpPr>
          <p:cNvPr id="5060" name="Google Shape;5060;gc9bf0478a2_1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1" name="Google Shape;5061;gc9bf0478a2_1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5" name="Shape 5065"/>
        <p:cNvGrpSpPr/>
        <p:nvPr/>
      </p:nvGrpSpPr>
      <p:grpSpPr>
        <a:xfrm>
          <a:off x="0" y="0"/>
          <a:ext cx="0" cy="0"/>
          <a:chOff x="0" y="0"/>
          <a:chExt cx="0" cy="0"/>
        </a:xfrm>
      </p:grpSpPr>
      <p:sp>
        <p:nvSpPr>
          <p:cNvPr id="5066" name="Google Shape;5066;gc9bf0478a2_1_6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67" name="Google Shape;5067;gc9bf0478a2_1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0" name="Shape 5090"/>
        <p:cNvGrpSpPr/>
        <p:nvPr/>
      </p:nvGrpSpPr>
      <p:grpSpPr>
        <a:xfrm>
          <a:off x="0" y="0"/>
          <a:ext cx="0" cy="0"/>
          <a:chOff x="0" y="0"/>
          <a:chExt cx="0" cy="0"/>
        </a:xfrm>
      </p:grpSpPr>
      <p:sp>
        <p:nvSpPr>
          <p:cNvPr id="5091" name="Google Shape;5091;gc9bf0478a2_1_6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2" name="Google Shape;5092;gc9bf0478a2_1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0" name="Shape 5160"/>
        <p:cNvGrpSpPr/>
        <p:nvPr/>
      </p:nvGrpSpPr>
      <p:grpSpPr>
        <a:xfrm>
          <a:off x="0" y="0"/>
          <a:ext cx="0" cy="0"/>
          <a:chOff x="0" y="0"/>
          <a:chExt cx="0" cy="0"/>
        </a:xfrm>
      </p:grpSpPr>
      <p:sp>
        <p:nvSpPr>
          <p:cNvPr id="5161" name="Google Shape;5161;gc9bf0478a2_1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2" name="Google Shape;5162;gc9bf0478a2_1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9" name="Shape 5169"/>
        <p:cNvGrpSpPr/>
        <p:nvPr/>
      </p:nvGrpSpPr>
      <p:grpSpPr>
        <a:xfrm>
          <a:off x="0" y="0"/>
          <a:ext cx="0" cy="0"/>
          <a:chOff x="0" y="0"/>
          <a:chExt cx="0" cy="0"/>
        </a:xfrm>
      </p:grpSpPr>
      <p:sp>
        <p:nvSpPr>
          <p:cNvPr id="5170" name="Google Shape;5170;gc9bf0478a2_1_8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71" name="Google Shape;5171;gc9bf0478a2_1_8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Well of course not!</a:t>
            </a:r>
            <a:r>
              <a:rPr lang="en"/>
              <a:t>  We've been busy.  For all of you app developers out there, we built Cloud Firestore as </a:t>
            </a:r>
            <a:r>
              <a:rPr lang="en">
                <a:solidFill>
                  <a:schemeClr val="dk1"/>
                </a:solidFill>
              </a:rPr>
              <a:t>our next-generation database to store and synchronize app data at a global scale.  We launched into Beta in 2017 and GA in early 2019.</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second serverless database that we've built.  We've learned a lot from our work on the Realtime Database over the past several years, and we incorporated many of these lessons into Cloud Firestore. We think this makes for a compelling and powerful product, and we encourage you to look at Cloud Firestore as your database for any new mobile or web applications you're building.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3" name="Shape 4433"/>
        <p:cNvGrpSpPr/>
        <p:nvPr/>
      </p:nvGrpSpPr>
      <p:grpSpPr>
        <a:xfrm>
          <a:off x="0" y="0"/>
          <a:ext cx="0" cy="0"/>
          <a:chOff x="0" y="0"/>
          <a:chExt cx="0" cy="0"/>
        </a:xfrm>
      </p:grpSpPr>
      <p:sp>
        <p:nvSpPr>
          <p:cNvPr id="4434" name="Google Shape;4434;g717472ab9d_1_1458:notes"/>
          <p:cNvSpPr/>
          <p:nvPr>
            <p:ph idx="2" type="sldImg"/>
          </p:nvPr>
        </p:nvSpPr>
        <p:spPr>
          <a:xfrm>
            <a:off x="685085" y="1143000"/>
            <a:ext cx="54879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5" name="Google Shape;4435;g717472ab9d_1_14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6" name="Google Shape;4436;g717472ab9d_1_14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2" name="Shape 5192"/>
        <p:cNvGrpSpPr/>
        <p:nvPr/>
      </p:nvGrpSpPr>
      <p:grpSpPr>
        <a:xfrm>
          <a:off x="0" y="0"/>
          <a:ext cx="0" cy="0"/>
          <a:chOff x="0" y="0"/>
          <a:chExt cx="0" cy="0"/>
        </a:xfrm>
      </p:grpSpPr>
      <p:sp>
        <p:nvSpPr>
          <p:cNvPr id="5193" name="Google Shape;5193;gc9bf0478a2_1_8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4" name="Google Shape;5194;gc9bf0478a2_1_83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Well of course not!</a:t>
            </a:r>
            <a:r>
              <a:rPr lang="en"/>
              <a:t>  We've been busy.  For all of you app developers out there, we built Cloud Firestore as </a:t>
            </a:r>
            <a:r>
              <a:rPr lang="en">
                <a:solidFill>
                  <a:schemeClr val="dk1"/>
                </a:solidFill>
              </a:rPr>
              <a:t>our next-generation database to store and synchronize app data at a global scale.  We launched into Beta in 2017 and GA in early 2019.</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the second serverless database that we've built.  We've learned a lot from our work on the Realtime Database over the past several years, and we incorporated many of these lessons into Cloud Firestore. We think this makes for a compelling and powerful product, and we encourage you to look at Cloud Firestore as your database for any new mobile or web applications you're building.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7" name="Shape 5197"/>
        <p:cNvGrpSpPr/>
        <p:nvPr/>
      </p:nvGrpSpPr>
      <p:grpSpPr>
        <a:xfrm>
          <a:off x="0" y="0"/>
          <a:ext cx="0" cy="0"/>
          <a:chOff x="0" y="0"/>
          <a:chExt cx="0" cy="0"/>
        </a:xfrm>
      </p:grpSpPr>
      <p:sp>
        <p:nvSpPr>
          <p:cNvPr id="5198" name="Google Shape;5198;g714c40836b_0_138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9" name="Google Shape;5199;g714c40836b_0_1380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Cloud Firestore is a </a:t>
            </a:r>
            <a:r>
              <a:rPr b="1" lang="en"/>
              <a:t>Document</a:t>
            </a:r>
            <a:r>
              <a:rPr lang="en"/>
              <a:t>-model database. All of your data is stored in “documents” and then “collections”.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look at a document first.  You can think of a document as something like a dictionary, or a hash. It looks like JSON but  it's more powerful.</a:t>
            </a:r>
            <a:endParaRPr/>
          </a:p>
          <a:p>
            <a:pPr indent="0" lvl="0" marL="0" rtl="0" algn="l">
              <a:spcBef>
                <a:spcPts val="0"/>
              </a:spcBef>
              <a:spcAft>
                <a:spcPts val="0"/>
              </a:spcAft>
              <a:buNone/>
            </a:pPr>
            <a:r>
              <a:rPr b="1" lang="en">
                <a:solidFill>
                  <a:schemeClr val="dk1"/>
                </a:solidFill>
              </a:rPr>
              <a:t>{CLICK} </a:t>
            </a:r>
            <a:r>
              <a:rPr lang="en"/>
              <a:t> It's got a set of key-value pairs, which we like to refer to as “fields”. </a:t>
            </a:r>
            <a:endParaRPr/>
          </a:p>
          <a:p>
            <a:pPr indent="0" lvl="0" marL="0" rtl="0" algn="l">
              <a:spcBef>
                <a:spcPts val="0"/>
              </a:spcBef>
              <a:spcAft>
                <a:spcPts val="0"/>
              </a:spcAft>
              <a:buNone/>
            </a:pPr>
            <a:r>
              <a:rPr b="1" lang="en">
                <a:solidFill>
                  <a:schemeClr val="dk1"/>
                </a:solidFill>
              </a:rPr>
              <a:t>{CLICK} </a:t>
            </a:r>
            <a:r>
              <a:rPr lang="en"/>
              <a:t> And the values for the fields can be a number of different types -- anything from strings, to numbers, to binary values, to JSON-like sub  objects that the team likes to refer to as maps.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6" name="Shape 5206"/>
        <p:cNvGrpSpPr/>
        <p:nvPr/>
      </p:nvGrpSpPr>
      <p:grpSpPr>
        <a:xfrm>
          <a:off x="0" y="0"/>
          <a:ext cx="0" cy="0"/>
          <a:chOff x="0" y="0"/>
          <a:chExt cx="0" cy="0"/>
        </a:xfrm>
      </p:grpSpPr>
      <p:sp>
        <p:nvSpPr>
          <p:cNvPr id="5207" name="Google Shape;5207;g714c40836b_0_138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8" name="Google Shape;5208;g714c40836b_0_138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Now these documents are stored in </a:t>
            </a:r>
            <a:r>
              <a:rPr b="1" lang="en"/>
              <a:t>collections</a:t>
            </a:r>
            <a:r>
              <a:rPr lang="en"/>
              <a:t>. These are -- as you might suspect -- collections of documents. Note that documents can't directly contain other documents, </a:t>
            </a:r>
            <a:r>
              <a:rPr b="1" lang="en"/>
              <a:t>{CLICK}</a:t>
            </a:r>
            <a:r>
              <a:rPr lang="en"/>
              <a:t> but they can point to subcollections that contain other documents, which can point to subcollections,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structure brings with it a number of advantages. For starters, all queries that you make are shallow </a:t>
            </a:r>
            <a:r>
              <a:rPr b="1" lang="en"/>
              <a:t>{CLICK}</a:t>
            </a:r>
            <a:r>
              <a:rPr lang="en"/>
              <a:t> meaning that you can grab a document without worrying about grabbing all the data underneath it. And this means that you can structure your data hierarchically in a way that makes sense to you logically, without having to worry about grabbing tons of unnecessary data.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8" name="Shape 5378"/>
        <p:cNvGrpSpPr/>
        <p:nvPr/>
      </p:nvGrpSpPr>
      <p:grpSpPr>
        <a:xfrm>
          <a:off x="0" y="0"/>
          <a:ext cx="0" cy="0"/>
          <a:chOff x="0" y="0"/>
          <a:chExt cx="0" cy="0"/>
        </a:xfrm>
      </p:grpSpPr>
      <p:sp>
        <p:nvSpPr>
          <p:cNvPr id="5379" name="Google Shape;5379;g714c40836b_0_139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80" name="Google Shape;5380;g714c40836b_0_1398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Cloud Firestore also makes it much easier to run queries that span multiple fields in a document. In many NoSQL databases, including the Realtime Database, this was very difficult to do, and these searches required hacks or workarounds. In Cloud Firestore, we can do this work for you; either automatically, or by creating composite indexes to make these searches easier.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perhaps most importantly, queries in Cloud Firestore </a:t>
            </a:r>
            <a:r>
              <a:rPr b="1" lang="en"/>
              <a:t>scale with the size of the result set</a:t>
            </a:r>
            <a:r>
              <a:rPr lang="en"/>
              <a:t>, not the size of your dataset. So fetching the top 10 restaurants in Cairo with your restaurant app will take the same amount of time whether you have 500 documents to look through, </a:t>
            </a:r>
            <a:r>
              <a:rPr b="1" lang="en"/>
              <a:t>{CLICK} </a:t>
            </a:r>
            <a:r>
              <a:rPr lang="en"/>
              <a:t>or 500 million. So your app stays blazingly fast, no matter how much data it has.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0" name="Shape 5440"/>
        <p:cNvGrpSpPr/>
        <p:nvPr/>
      </p:nvGrpSpPr>
      <p:grpSpPr>
        <a:xfrm>
          <a:off x="0" y="0"/>
          <a:ext cx="0" cy="0"/>
          <a:chOff x="0" y="0"/>
          <a:chExt cx="0" cy="0"/>
        </a:xfrm>
      </p:grpSpPr>
      <p:sp>
        <p:nvSpPr>
          <p:cNvPr id="5441" name="Google Shape;5441;g714c40836b_0_123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2" name="Google Shape;5442;g714c40836b_0_1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Firestore combines the </a:t>
            </a:r>
            <a:r>
              <a:rPr b="1" lang="en"/>
              <a:t>power and scalability of Datastore</a:t>
            </a:r>
            <a:endParaRPr b="1"/>
          </a:p>
          <a:p>
            <a:pPr indent="0" lvl="0" marL="0" rtl="0" algn="l">
              <a:spcBef>
                <a:spcPts val="0"/>
              </a:spcBef>
              <a:spcAft>
                <a:spcPts val="0"/>
              </a:spcAft>
              <a:buNone/>
            </a:pPr>
            <a:r>
              <a:rPr lang="en"/>
              <a:t>with the </a:t>
            </a:r>
            <a:r>
              <a:rPr b="1" lang="en"/>
              <a:t>serverless, realtime, offline magic of the Realtime Database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the successor to both products.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9" name="Shape 5449"/>
        <p:cNvGrpSpPr/>
        <p:nvPr/>
      </p:nvGrpSpPr>
      <p:grpSpPr>
        <a:xfrm>
          <a:off x="0" y="0"/>
          <a:ext cx="0" cy="0"/>
          <a:chOff x="0" y="0"/>
          <a:chExt cx="0" cy="0"/>
        </a:xfrm>
      </p:grpSpPr>
      <p:sp>
        <p:nvSpPr>
          <p:cNvPr id="5450" name="Google Shape;5450;g714c40836b_0_1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1" name="Google Shape;5451;g714c40836b_0_1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multi-regions: North America and Europe</a:t>
            </a:r>
            <a:endParaRPr/>
          </a:p>
          <a:p>
            <a:pPr indent="0" lvl="0" marL="0" rtl="0" algn="l">
              <a:spcBef>
                <a:spcPts val="0"/>
              </a:spcBef>
              <a:spcAft>
                <a:spcPts val="0"/>
              </a:spcAft>
              <a:buNone/>
            </a:pPr>
            <a:r>
              <a:rPr lang="en"/>
              <a:t>11 other regional locations</a:t>
            </a:r>
            <a:endParaRPr/>
          </a:p>
          <a:p>
            <a:pPr indent="0" lvl="0" marL="0" rtl="0" algn="l">
              <a:spcBef>
                <a:spcPts val="0"/>
              </a:spcBef>
              <a:spcAft>
                <a:spcPts val="0"/>
              </a:spcAft>
              <a:buNone/>
            </a:pPr>
            <a:r>
              <a:rPr lang="en"/>
              <a:t>More on the way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0" name="Shape 5520"/>
        <p:cNvGrpSpPr/>
        <p:nvPr/>
      </p:nvGrpSpPr>
      <p:grpSpPr>
        <a:xfrm>
          <a:off x="0" y="0"/>
          <a:ext cx="0" cy="0"/>
          <a:chOff x="0" y="0"/>
          <a:chExt cx="0" cy="0"/>
        </a:xfrm>
      </p:grpSpPr>
      <p:sp>
        <p:nvSpPr>
          <p:cNvPr id="5521" name="Google Shape;5521;g714c40836b_0_14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2" name="Google Shape;5522;g714c40836b_0_14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Here's a simple example where we can show the two options and how it affects data access.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So you can see that if you store things in a root-level collection, you have to use a query to get them back out.  In a subcollection, it's just a direct get() operation on a path, no where() clause.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Now in Cloud Firestore these two operations are </a:t>
            </a:r>
            <a:r>
              <a:rPr b="1" lang="en" sz="1400" u="sng"/>
              <a:t>the same speed</a:t>
            </a:r>
            <a:r>
              <a:rPr lang="en" sz="1400"/>
              <a:t>, so there is no performance difference.  It's more about organization.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the first case, you have all the user posts sort of lumped together and you have to add a property to each.  But in the second example, you know where all the user posts are without any extra properties.</a:t>
            </a: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5" name="Shape 5525"/>
        <p:cNvGrpSpPr/>
        <p:nvPr/>
      </p:nvGrpSpPr>
      <p:grpSpPr>
        <a:xfrm>
          <a:off x="0" y="0"/>
          <a:ext cx="0" cy="0"/>
          <a:chOff x="0" y="0"/>
          <a:chExt cx="0" cy="0"/>
        </a:xfrm>
      </p:grpSpPr>
      <p:sp>
        <p:nvSpPr>
          <p:cNvPr id="5526" name="Google Shape;5526;g714c40836b_0_14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7" name="Google Shape;5527;g714c40836b_0_14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Ok so let's look at a basic query in Cloud Firestore.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This query has a lot of "where x equals y" clauses.  And this is no problem, Cloud Firestore can handle this and make it fast.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If you ever developed with Realtime Database, you know this kind of compound query was not possible.</a:t>
            </a: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0" name="Shape 5530"/>
        <p:cNvGrpSpPr/>
        <p:nvPr/>
      </p:nvGrpSpPr>
      <p:grpSpPr>
        <a:xfrm>
          <a:off x="0" y="0"/>
          <a:ext cx="0" cy="0"/>
          <a:chOff x="0" y="0"/>
          <a:chExt cx="0" cy="0"/>
        </a:xfrm>
      </p:grpSpPr>
      <p:sp>
        <p:nvSpPr>
          <p:cNvPr id="5531" name="Google Shape;5531;g714c40836b_0_14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2" name="Google Shape;5532;g714c40836b_0_14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Now let's look at something a little more advanced.  Here we have one equality clause (the category must be </a:t>
            </a:r>
            <a:r>
              <a:rPr lang="en" sz="1400">
                <a:solidFill>
                  <a:schemeClr val="dk1"/>
                </a:solidFill>
              </a:rPr>
              <a:t>'</a:t>
            </a:r>
            <a:r>
              <a:rPr lang="en" sz="1400"/>
              <a:t>tacos</a:t>
            </a:r>
            <a:r>
              <a:rPr lang="en" sz="1400">
                <a:solidFill>
                  <a:schemeClr val="dk1"/>
                </a:solidFill>
              </a:rPr>
              <a:t>'</a:t>
            </a:r>
            <a:r>
              <a:rPr lang="en" sz="1400"/>
              <a:t>) but then also one range clause, looking for price greater than '1'.</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This is also not a problem in Cloud Firestore, but it is actually more complex to serve than the previous example where everything was about equality, not order.</a:t>
            </a: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5" name="Shape 5535"/>
        <p:cNvGrpSpPr/>
        <p:nvPr/>
      </p:nvGrpSpPr>
      <p:grpSpPr>
        <a:xfrm>
          <a:off x="0" y="0"/>
          <a:ext cx="0" cy="0"/>
          <a:chOff x="0" y="0"/>
          <a:chExt cx="0" cy="0"/>
        </a:xfrm>
      </p:grpSpPr>
      <p:sp>
        <p:nvSpPr>
          <p:cNvPr id="5536" name="Google Shape;5536;g714c40836b_0_14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7" name="Google Shape;5537;g714c40836b_0_14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Now here's something that might not look more complex, but it is.  We have ranges on both the restaurant rating and price.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We can't do this!  You simply cannot have more than one range clause (on different fields) in Cloud Firestore.  So what's the deal?  Why can't we do this?  Well let's back up for a second and talk about indexes.</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7" name="Shape 4447"/>
        <p:cNvGrpSpPr/>
        <p:nvPr/>
      </p:nvGrpSpPr>
      <p:grpSpPr>
        <a:xfrm>
          <a:off x="0" y="0"/>
          <a:ext cx="0" cy="0"/>
          <a:chOff x="0" y="0"/>
          <a:chExt cx="0" cy="0"/>
        </a:xfrm>
      </p:grpSpPr>
      <p:sp>
        <p:nvSpPr>
          <p:cNvPr id="4448" name="Google Shape;4448;g717472ab9d_1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9" name="Google Shape;4449;g717472ab9d_1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0" name="Shape 5540"/>
        <p:cNvGrpSpPr/>
        <p:nvPr/>
      </p:nvGrpSpPr>
      <p:grpSpPr>
        <a:xfrm>
          <a:off x="0" y="0"/>
          <a:ext cx="0" cy="0"/>
          <a:chOff x="0" y="0"/>
          <a:chExt cx="0" cy="0"/>
        </a:xfrm>
      </p:grpSpPr>
      <p:sp>
        <p:nvSpPr>
          <p:cNvPr id="5541" name="Google Shape;5541;g715dc8ed0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2" name="Google Shape;5542;g715dc8ed0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9" name="Shape 5549"/>
        <p:cNvGrpSpPr/>
        <p:nvPr/>
      </p:nvGrpSpPr>
      <p:grpSpPr>
        <a:xfrm>
          <a:off x="0" y="0"/>
          <a:ext cx="0" cy="0"/>
          <a:chOff x="0" y="0"/>
          <a:chExt cx="0" cy="0"/>
        </a:xfrm>
      </p:grpSpPr>
      <p:sp>
        <p:nvSpPr>
          <p:cNvPr id="5550" name="Google Shape;5550;g715dc8ed0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1" name="Google Shape;5551;g715dc8ed0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5" name="Shape 5555"/>
        <p:cNvGrpSpPr/>
        <p:nvPr/>
      </p:nvGrpSpPr>
      <p:grpSpPr>
        <a:xfrm>
          <a:off x="0" y="0"/>
          <a:ext cx="0" cy="0"/>
          <a:chOff x="0" y="0"/>
          <a:chExt cx="0" cy="0"/>
        </a:xfrm>
      </p:grpSpPr>
      <p:sp>
        <p:nvSpPr>
          <p:cNvPr id="5556" name="Google Shape;5556;g715dc8ed0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7" name="Google Shape;5557;g715dc8ed0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0" name="Shape 5560"/>
        <p:cNvGrpSpPr/>
        <p:nvPr/>
      </p:nvGrpSpPr>
      <p:grpSpPr>
        <a:xfrm>
          <a:off x="0" y="0"/>
          <a:ext cx="0" cy="0"/>
          <a:chOff x="0" y="0"/>
          <a:chExt cx="0" cy="0"/>
        </a:xfrm>
      </p:grpSpPr>
      <p:sp>
        <p:nvSpPr>
          <p:cNvPr id="5561" name="Google Shape;5561;g715dc8ed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2" name="Google Shape;5562;g715dc8ed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5" name="Shape 5565"/>
        <p:cNvGrpSpPr/>
        <p:nvPr/>
      </p:nvGrpSpPr>
      <p:grpSpPr>
        <a:xfrm>
          <a:off x="0" y="0"/>
          <a:ext cx="0" cy="0"/>
          <a:chOff x="0" y="0"/>
          <a:chExt cx="0" cy="0"/>
        </a:xfrm>
      </p:grpSpPr>
      <p:sp>
        <p:nvSpPr>
          <p:cNvPr id="5566" name="Google Shape;5566;g715dc8ed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7" name="Google Shape;5567;g715dc8ed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2" name="Shape 5572"/>
        <p:cNvGrpSpPr/>
        <p:nvPr/>
      </p:nvGrpSpPr>
      <p:grpSpPr>
        <a:xfrm>
          <a:off x="0" y="0"/>
          <a:ext cx="0" cy="0"/>
          <a:chOff x="0" y="0"/>
          <a:chExt cx="0" cy="0"/>
        </a:xfrm>
      </p:grpSpPr>
      <p:sp>
        <p:nvSpPr>
          <p:cNvPr id="5573" name="Google Shape;5573;g715dc8ed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4" name="Google Shape;5574;g715dc8ed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7" name="Shape 5577"/>
        <p:cNvGrpSpPr/>
        <p:nvPr/>
      </p:nvGrpSpPr>
      <p:grpSpPr>
        <a:xfrm>
          <a:off x="0" y="0"/>
          <a:ext cx="0" cy="0"/>
          <a:chOff x="0" y="0"/>
          <a:chExt cx="0" cy="0"/>
        </a:xfrm>
      </p:grpSpPr>
      <p:sp>
        <p:nvSpPr>
          <p:cNvPr id="5578" name="Google Shape;5578;g714c40836b_0_3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9" name="Google Shape;5579;g714c40836b_0_3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4" name="Shape 4454"/>
        <p:cNvGrpSpPr/>
        <p:nvPr/>
      </p:nvGrpSpPr>
      <p:grpSpPr>
        <a:xfrm>
          <a:off x="0" y="0"/>
          <a:ext cx="0" cy="0"/>
          <a:chOff x="0" y="0"/>
          <a:chExt cx="0" cy="0"/>
        </a:xfrm>
      </p:grpSpPr>
      <p:sp>
        <p:nvSpPr>
          <p:cNvPr id="4455" name="Google Shape;445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6" name="Google Shape;445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7" name="Shape 4477"/>
        <p:cNvGrpSpPr/>
        <p:nvPr/>
      </p:nvGrpSpPr>
      <p:grpSpPr>
        <a:xfrm>
          <a:off x="0" y="0"/>
          <a:ext cx="0" cy="0"/>
          <a:chOff x="0" y="0"/>
          <a:chExt cx="0" cy="0"/>
        </a:xfrm>
      </p:grpSpPr>
      <p:sp>
        <p:nvSpPr>
          <p:cNvPr id="4478" name="Google Shape;447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9" name="Google Shape;447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4" name="Shape 4484"/>
        <p:cNvGrpSpPr/>
        <p:nvPr/>
      </p:nvGrpSpPr>
      <p:grpSpPr>
        <a:xfrm>
          <a:off x="0" y="0"/>
          <a:ext cx="0" cy="0"/>
          <a:chOff x="0" y="0"/>
          <a:chExt cx="0" cy="0"/>
        </a:xfrm>
      </p:grpSpPr>
      <p:sp>
        <p:nvSpPr>
          <p:cNvPr id="4485" name="Google Shape;448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6" name="Google Shape;448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2" name="Shape 4492"/>
        <p:cNvGrpSpPr/>
        <p:nvPr/>
      </p:nvGrpSpPr>
      <p:grpSpPr>
        <a:xfrm>
          <a:off x="0" y="0"/>
          <a:ext cx="0" cy="0"/>
          <a:chOff x="0" y="0"/>
          <a:chExt cx="0" cy="0"/>
        </a:xfrm>
      </p:grpSpPr>
      <p:sp>
        <p:nvSpPr>
          <p:cNvPr id="4493" name="Google Shape;449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4" name="Google Shape;449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3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4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6.png"/><Relationship Id="rId3" Type="http://schemas.openxmlformats.org/officeDocument/2006/relationships/image" Target="../media/image14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4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 Id="rId3" Type="http://schemas.openxmlformats.org/officeDocument/2006/relationships/image" Target="../media/image138.png"/><Relationship Id="rId4" Type="http://schemas.openxmlformats.org/officeDocument/2006/relationships/image" Target="../media/image13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0.png"/><Relationship Id="rId3" Type="http://schemas.openxmlformats.org/officeDocument/2006/relationships/image" Target="../media/image149.png"/><Relationship Id="rId4" Type="http://schemas.openxmlformats.org/officeDocument/2006/relationships/image" Target="../media/image13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jpg"/><Relationship Id="rId3" Type="http://schemas.openxmlformats.org/officeDocument/2006/relationships/image" Target="../media/image154.png"/><Relationship Id="rId4" Type="http://schemas.openxmlformats.org/officeDocument/2006/relationships/image" Target="../media/image14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jpg"/><Relationship Id="rId3" Type="http://schemas.openxmlformats.org/officeDocument/2006/relationships/image" Target="../media/image15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8.jpg"/><Relationship Id="rId3" Type="http://schemas.openxmlformats.org/officeDocument/2006/relationships/image" Target="../media/image14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 Id="rId3" Type="http://schemas.openxmlformats.org/officeDocument/2006/relationships/image" Target="../media/image15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7.png"/><Relationship Id="rId4" Type="http://schemas.openxmlformats.org/officeDocument/2006/relationships/image" Target="../media/image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 Id="rId3" Type="http://schemas.openxmlformats.org/officeDocument/2006/relationships/image" Target="../media/image18.jpg"/><Relationship Id="rId4" Type="http://schemas.openxmlformats.org/officeDocument/2006/relationships/image" Target="../media/image14.png"/><Relationship Id="rId5" Type="http://schemas.openxmlformats.org/officeDocument/2006/relationships/image" Target="../media/image9.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2.jpg"/><Relationship Id="rId4"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jpg"/><Relationship Id="rId4" Type="http://schemas.openxmlformats.org/officeDocument/2006/relationships/image" Target="../media/image10.jpg"/><Relationship Id="rId5" Type="http://schemas.openxmlformats.org/officeDocument/2006/relationships/image" Target="../media/image67.png"/><Relationship Id="rId6" Type="http://schemas.openxmlformats.org/officeDocument/2006/relationships/image" Target="../media/image15.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6.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7.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7.jp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0.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0.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7.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7.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5.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5.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9.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5.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2.jpg"/><Relationship Id="rId3" Type="http://schemas.openxmlformats.org/officeDocument/2006/relationships/image" Target="../media/image160.png"/><Relationship Id="rId4" Type="http://schemas.openxmlformats.org/officeDocument/2006/relationships/image" Target="../media/image166.jp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4.png"/><Relationship Id="rId3" Type="http://schemas.openxmlformats.org/officeDocument/2006/relationships/image" Target="../media/image166.jp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3.jp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7.jpg"/><Relationship Id="rId3" Type="http://schemas.openxmlformats.org/officeDocument/2006/relationships/image" Target="../media/image166.jp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59.jpg"/><Relationship Id="rId3" Type="http://schemas.openxmlformats.org/officeDocument/2006/relationships/image" Target="../media/image166.jp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9.jpg"/><Relationship Id="rId3" Type="http://schemas.openxmlformats.org/officeDocument/2006/relationships/image" Target="../media/image160.png"/><Relationship Id="rId4" Type="http://schemas.openxmlformats.org/officeDocument/2006/relationships/image" Target="../media/image166.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8.jpg"/><Relationship Id="rId3" Type="http://schemas.openxmlformats.org/officeDocument/2006/relationships/image" Target="../media/image160.png"/><Relationship Id="rId4" Type="http://schemas.openxmlformats.org/officeDocument/2006/relationships/image" Target="../media/image166.jp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0.png"/><Relationship Id="rId3" Type="http://schemas.openxmlformats.org/officeDocument/2006/relationships/image" Target="../media/image166.jp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0.png"/><Relationship Id="rId3" Type="http://schemas.openxmlformats.org/officeDocument/2006/relationships/image" Target="../media/image161.jp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1.jpg"/><Relationship Id="rId3" Type="http://schemas.openxmlformats.org/officeDocument/2006/relationships/image" Target="../media/image161.jp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2.jpg"/><Relationship Id="rId3" Type="http://schemas.openxmlformats.org/officeDocument/2006/relationships/image" Target="../media/image161.jp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1.jpg"/><Relationship Id="rId3" Type="http://schemas.openxmlformats.org/officeDocument/2006/relationships/image" Target="../media/image166.jpg"/></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8.png"/><Relationship Id="rId13" Type="http://schemas.openxmlformats.org/officeDocument/2006/relationships/image" Target="../media/image33.png"/><Relationship Id="rId12" Type="http://schemas.openxmlformats.org/officeDocument/2006/relationships/image" Target="../media/image35.png"/><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3.png"/><Relationship Id="rId4" Type="http://schemas.openxmlformats.org/officeDocument/2006/relationships/image" Target="../media/image34.png"/><Relationship Id="rId9" Type="http://schemas.openxmlformats.org/officeDocument/2006/relationships/image" Target="../media/image37.png"/><Relationship Id="rId15" Type="http://schemas.openxmlformats.org/officeDocument/2006/relationships/image" Target="../media/image41.png"/><Relationship Id="rId14" Type="http://schemas.openxmlformats.org/officeDocument/2006/relationships/image" Target="../media/image38.png"/><Relationship Id="rId17" Type="http://schemas.openxmlformats.org/officeDocument/2006/relationships/image" Target="../media/image40.png"/><Relationship Id="rId16"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0.png"/><Relationship Id="rId18" Type="http://schemas.openxmlformats.org/officeDocument/2006/relationships/image" Target="../media/image47.png"/><Relationship Id="rId7" Type="http://schemas.openxmlformats.org/officeDocument/2006/relationships/image" Target="../media/image31.png"/><Relationship Id="rId8" Type="http://schemas.openxmlformats.org/officeDocument/2006/relationships/image" Target="../media/image3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6.jpg"/><Relationship Id="rId3" Type="http://schemas.openxmlformats.org/officeDocument/2006/relationships/image" Target="../media/image175.png"/><Relationship Id="rId4" Type="http://schemas.openxmlformats.org/officeDocument/2006/relationships/image" Target="../media/image174.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87.gif"/></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81.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45.png"/><Relationship Id="rId13" Type="http://schemas.openxmlformats.org/officeDocument/2006/relationships/image" Target="../media/image55.png"/><Relationship Id="rId12" Type="http://schemas.openxmlformats.org/officeDocument/2006/relationships/image" Target="../media/image61.png"/><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44.png"/><Relationship Id="rId15" Type="http://schemas.openxmlformats.org/officeDocument/2006/relationships/image" Target="../media/image54.png"/><Relationship Id="rId14" Type="http://schemas.openxmlformats.org/officeDocument/2006/relationships/image" Target="../media/image50.png"/><Relationship Id="rId16"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48.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91.gif"/></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86.gif"/></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90.gif"/></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0" Type="http://schemas.openxmlformats.org/officeDocument/2006/relationships/image" Target="../media/image64.jpg"/><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6.png"/><Relationship Id="rId5" Type="http://schemas.openxmlformats.org/officeDocument/2006/relationships/image" Target="../media/image62.png"/><Relationship Id="rId6" Type="http://schemas.openxmlformats.org/officeDocument/2006/relationships/image" Target="../media/image57.png"/><Relationship Id="rId7" Type="http://schemas.openxmlformats.org/officeDocument/2006/relationships/image" Target="../media/image59.png"/><Relationship Id="rId8" Type="http://schemas.openxmlformats.org/officeDocument/2006/relationships/image" Target="../media/image60.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image" Target="../media/image65.png"/><Relationship Id="rId13" Type="http://schemas.openxmlformats.org/officeDocument/2006/relationships/image" Target="../media/image64.jpg"/><Relationship Id="rId12" Type="http://schemas.openxmlformats.org/officeDocument/2006/relationships/image" Target="../media/image77.png"/><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8.png"/><Relationship Id="rId4" Type="http://schemas.openxmlformats.org/officeDocument/2006/relationships/image" Target="../media/image63.png"/><Relationship Id="rId9" Type="http://schemas.openxmlformats.org/officeDocument/2006/relationships/image" Target="../media/image60.png"/><Relationship Id="rId14" Type="http://schemas.openxmlformats.org/officeDocument/2006/relationships/image" Target="../media/image74.png"/><Relationship Id="rId5" Type="http://schemas.openxmlformats.org/officeDocument/2006/relationships/image" Target="../media/image62.png"/><Relationship Id="rId6" Type="http://schemas.openxmlformats.org/officeDocument/2006/relationships/image" Target="../media/image57.png"/><Relationship Id="rId7" Type="http://schemas.openxmlformats.org/officeDocument/2006/relationships/image" Target="../media/image71.png"/><Relationship Id="rId8" Type="http://schemas.openxmlformats.org/officeDocument/2006/relationships/image" Target="../media/image59.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4.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0.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3.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8.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5.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2.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2.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jpg"/><Relationship Id="rId3" Type="http://schemas.openxmlformats.org/officeDocument/2006/relationships/image" Target="../media/image7.png"/><Relationship Id="rId4" Type="http://schemas.openxmlformats.org/officeDocument/2006/relationships/image" Target="../media/image4.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3.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7.png"/><Relationship Id="rId4" Type="http://schemas.openxmlformats.org/officeDocument/2006/relationships/image" Target="../media/image4.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4.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9.jp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6.png"/><Relationship Id="rId3" Type="http://schemas.openxmlformats.org/officeDocument/2006/relationships/image" Target="../media/image201.png"/><Relationship Id="rId4" Type="http://schemas.openxmlformats.org/officeDocument/2006/relationships/image" Target="../media/image195.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8.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88.png"/><Relationship Id="rId3" Type="http://schemas.openxmlformats.org/officeDocument/2006/relationships/image" Target="../media/image194.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88.png"/><Relationship Id="rId3" Type="http://schemas.openxmlformats.org/officeDocument/2006/relationships/image" Target="../media/image194.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2.gi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9.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9.png"/><Relationship Id="rId3" Type="http://schemas.openxmlformats.org/officeDocument/2006/relationships/image" Target="../media/image203.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3.png"/><Relationship Id="rId3" Type="http://schemas.openxmlformats.org/officeDocument/2006/relationships/image" Target="../media/image202.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9.png"/><Relationship Id="rId3" Type="http://schemas.openxmlformats.org/officeDocument/2006/relationships/image" Target="../media/image20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9.png"/><Relationship Id="rId3" Type="http://schemas.openxmlformats.org/officeDocument/2006/relationships/image" Target="../media/image203.png"/><Relationship Id="rId4" Type="http://schemas.openxmlformats.org/officeDocument/2006/relationships/image" Target="../media/image197.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9.png"/><Relationship Id="rId3" Type="http://schemas.openxmlformats.org/officeDocument/2006/relationships/image" Target="../media/image203.png"/><Relationship Id="rId4" Type="http://schemas.openxmlformats.org/officeDocument/2006/relationships/image" Target="../media/image200.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9.png"/><Relationship Id="rId3" Type="http://schemas.openxmlformats.org/officeDocument/2006/relationships/image" Target="../media/image203.png"/><Relationship Id="rId4" Type="http://schemas.openxmlformats.org/officeDocument/2006/relationships/image" Target="../media/image204.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9.png"/><Relationship Id="rId3" Type="http://schemas.openxmlformats.org/officeDocument/2006/relationships/image" Target="../media/image203.png"/><Relationship Id="rId4" Type="http://schemas.openxmlformats.org/officeDocument/2006/relationships/image" Target="../media/image205.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9.png"/><Relationship Id="rId3" Type="http://schemas.openxmlformats.org/officeDocument/2006/relationships/image" Target="../media/image203.png"/><Relationship Id="rId4" Type="http://schemas.openxmlformats.org/officeDocument/2006/relationships/image" Target="../media/image208.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13.png"/><Relationship Id="rId3" Type="http://schemas.openxmlformats.org/officeDocument/2006/relationships/image" Target="../media/image212.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47.png"/><Relationship Id="rId3" Type="http://schemas.openxmlformats.org/officeDocument/2006/relationships/image" Target="../media/image2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9.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9.png"/><Relationship Id="rId3" Type="http://schemas.openxmlformats.org/officeDocument/2006/relationships/image" Target="../media/image203.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9.png"/><Relationship Id="rId3" Type="http://schemas.openxmlformats.org/officeDocument/2006/relationships/image" Target="../media/image203.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3.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3.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9.png"/><Relationship Id="rId3" Type="http://schemas.openxmlformats.org/officeDocument/2006/relationships/image" Target="../media/image218.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16.png"/><Relationship Id="rId3" Type="http://schemas.openxmlformats.org/officeDocument/2006/relationships/image" Target="../media/image211.png"/><Relationship Id="rId4" Type="http://schemas.openxmlformats.org/officeDocument/2006/relationships/image" Target="../media/image207.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6.png"/><Relationship Id="rId3" Type="http://schemas.openxmlformats.org/officeDocument/2006/relationships/image" Target="../media/image220.png"/><Relationship Id="rId4" Type="http://schemas.openxmlformats.org/officeDocument/2006/relationships/image" Target="../media/image202.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10.jpg"/><Relationship Id="rId3" Type="http://schemas.openxmlformats.org/officeDocument/2006/relationships/image" Target="../media/image227.png"/><Relationship Id="rId4" Type="http://schemas.openxmlformats.org/officeDocument/2006/relationships/image" Target="../media/image216.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17.jpg"/><Relationship Id="rId3" Type="http://schemas.openxmlformats.org/officeDocument/2006/relationships/image" Target="../media/image221.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17.jpg"/><Relationship Id="rId3" Type="http://schemas.openxmlformats.org/officeDocument/2006/relationships/image" Target="../media/image2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9.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18.png"/><Relationship Id="rId3" Type="http://schemas.openxmlformats.org/officeDocument/2006/relationships/image" Target="../media/image222.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4.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4.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9.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9.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4.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4.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 Id="rId3"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 Id="rId3"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png"/><Relationship Id="rId3"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 Id="rId3"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 Id="rId3"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 Id="rId3"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 Id="rId3"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 Id="rId3"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gi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 Id="rId3" Type="http://schemas.openxmlformats.org/officeDocument/2006/relationships/image" Target="../media/image13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 Id="rId3" Type="http://schemas.openxmlformats.org/officeDocument/2006/relationships/image" Target="../media/image13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2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35.png"/><Relationship Id="rId4" Type="http://schemas.openxmlformats.org/officeDocument/2006/relationships/image" Target="../media/image1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_1">
    <p:spTree>
      <p:nvGrpSpPr>
        <p:cNvPr id="6"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4">
  <p:cSld name="CUSTOM_1_1_1_1">
    <p:spTree>
      <p:nvGrpSpPr>
        <p:cNvPr id="70"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b="13762" l="0" r="0" t="1848"/>
          <a:stretch/>
        </p:blipFill>
        <p:spPr>
          <a:xfrm>
            <a:off x="0" y="0"/>
            <a:ext cx="9144003" cy="5143501"/>
          </a:xfrm>
          <a:prstGeom prst="rect">
            <a:avLst/>
          </a:prstGeom>
          <a:noFill/>
          <a:ln>
            <a:noFill/>
          </a:ln>
        </p:spPr>
      </p:pic>
      <p:grpSp>
        <p:nvGrpSpPr>
          <p:cNvPr id="72" name="Google Shape;72;p11"/>
          <p:cNvGrpSpPr/>
          <p:nvPr/>
        </p:nvGrpSpPr>
        <p:grpSpPr>
          <a:xfrm>
            <a:off x="0" y="0"/>
            <a:ext cx="9144000" cy="5143500"/>
            <a:chOff x="0" y="0"/>
            <a:chExt cx="9144000" cy="5143500"/>
          </a:xfrm>
        </p:grpSpPr>
        <p:grpSp>
          <p:nvGrpSpPr>
            <p:cNvPr id="73" name="Google Shape;73;p11"/>
            <p:cNvGrpSpPr/>
            <p:nvPr/>
          </p:nvGrpSpPr>
          <p:grpSpPr>
            <a:xfrm>
              <a:off x="0" y="0"/>
              <a:ext cx="9144000" cy="5143500"/>
              <a:chOff x="0" y="0"/>
              <a:chExt cx="9144000" cy="5143500"/>
            </a:xfrm>
          </p:grpSpPr>
          <p:pic>
            <p:nvPicPr>
              <p:cNvPr id="74" name="Google Shape;74;p11"/>
              <p:cNvPicPr preferRelativeResize="0"/>
              <p:nvPr/>
            </p:nvPicPr>
            <p:blipFill rotWithShape="1">
              <a:blip r:embed="rId3">
                <a:alphaModFix amt="30000"/>
              </a:blip>
              <a:srcRect b="38403" l="309" r="0" t="0"/>
              <a:stretch/>
            </p:blipFill>
            <p:spPr>
              <a:xfrm>
                <a:off x="0" y="0"/>
                <a:ext cx="9144000" cy="5143500"/>
              </a:xfrm>
              <a:prstGeom prst="rect">
                <a:avLst/>
              </a:prstGeom>
              <a:noFill/>
              <a:ln>
                <a:noFill/>
              </a:ln>
            </p:spPr>
          </p:pic>
          <p:pic>
            <p:nvPicPr>
              <p:cNvPr id="75" name="Google Shape;75;p11"/>
              <p:cNvPicPr preferRelativeResize="0"/>
              <p:nvPr/>
            </p:nvPicPr>
            <p:blipFill rotWithShape="1">
              <a:blip r:embed="rId4">
                <a:alphaModFix/>
              </a:blip>
              <a:srcRect b="0" l="0" r="0" t="0"/>
              <a:stretch/>
            </p:blipFill>
            <p:spPr>
              <a:xfrm>
                <a:off x="397975" y="4671400"/>
                <a:ext cx="1295299" cy="232075"/>
              </a:xfrm>
              <a:prstGeom prst="rect">
                <a:avLst/>
              </a:prstGeom>
              <a:noFill/>
              <a:ln>
                <a:noFill/>
              </a:ln>
            </p:spPr>
          </p:pic>
        </p:grpSp>
        <p:pic>
          <p:nvPicPr>
            <p:cNvPr id="76" name="Google Shape;76;p11"/>
            <p:cNvPicPr preferRelativeResize="0"/>
            <p:nvPr/>
          </p:nvPicPr>
          <p:blipFill rotWithShape="1">
            <a:blip r:embed="rId5">
              <a:alphaModFix amt="50000"/>
            </a:blip>
            <a:srcRect b="0" l="0" r="0" t="0"/>
            <a:stretch/>
          </p:blipFill>
          <p:spPr>
            <a:xfrm>
              <a:off x="5061375" y="1058075"/>
              <a:ext cx="3761198" cy="3027349"/>
            </a:xfrm>
            <a:prstGeom prst="rect">
              <a:avLst/>
            </a:prstGeom>
            <a:noFill/>
            <a:ln>
              <a:noFill/>
            </a:ln>
          </p:spPr>
        </p:pic>
      </p:grpSp>
      <p:sp>
        <p:nvSpPr>
          <p:cNvPr id="77" name="Google Shape;77;p11"/>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FE2F3"/>
                </a:solidFill>
                <a:latin typeface="Arial"/>
                <a:ea typeface="Arial"/>
                <a:cs typeface="Arial"/>
                <a:sym typeface="Arial"/>
              </a:rPr>
              <a:t>This top layer is a mask. To alter the image (and delete this text box) go to </a:t>
            </a:r>
            <a:r>
              <a:rPr b="1" i="0" lang="en" sz="1000" u="none" cap="none" strike="noStrike">
                <a:solidFill>
                  <a:srgbClr val="CFE2F3"/>
                </a:solidFill>
                <a:latin typeface="Arial"/>
                <a:ea typeface="Arial"/>
                <a:cs typeface="Arial"/>
                <a:sym typeface="Arial"/>
              </a:rPr>
              <a:t>“View” in the toolbar then “Master”</a:t>
            </a:r>
            <a:r>
              <a:rPr b="0" i="0" lang="en" sz="1000" u="none" cap="none" strike="noStrike">
                <a:solidFill>
                  <a:srgbClr val="CFE2F3"/>
                </a:solidFill>
                <a:latin typeface="Arial"/>
                <a:ea typeface="Arial"/>
                <a:cs typeface="Arial"/>
                <a:sym typeface="Arial"/>
              </a:rPr>
              <a:t> and make adjustments there. </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FE2F3"/>
                </a:solidFill>
                <a:latin typeface="Arial"/>
                <a:ea typeface="Arial"/>
                <a:cs typeface="Arial"/>
                <a:sym typeface="Arial"/>
              </a:rPr>
              <a:t>Right click on it, then click Order / Send to back.</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CFE2F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CFE2F3"/>
                </a:solidFill>
                <a:latin typeface="Arial"/>
                <a:ea typeface="Arial"/>
                <a:cs typeface="Arial"/>
                <a:sym typeface="Arial"/>
              </a:rPr>
              <a:t>Replace the photo layer, then send your photo to the back the same way.</a:t>
            </a:r>
            <a:endParaRPr b="0" i="0" sz="1000" u="none" cap="none" strike="noStrike">
              <a:solidFill>
                <a:srgbClr val="CFE2F3"/>
              </a:solidFill>
              <a:latin typeface="Arial"/>
              <a:ea typeface="Arial"/>
              <a:cs typeface="Arial"/>
              <a:sym typeface="Arial"/>
            </a:endParaRPr>
          </a:p>
        </p:txBody>
      </p:sp>
      <p:sp>
        <p:nvSpPr>
          <p:cNvPr id="78" name="Google Shape;78;p11"/>
          <p:cNvSpPr txBox="1"/>
          <p:nvPr>
            <p:ph type="title"/>
          </p:nvPr>
        </p:nvSpPr>
        <p:spPr>
          <a:xfrm>
            <a:off x="298600" y="2050450"/>
            <a:ext cx="4727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79" name="Google Shape;79;p11"/>
          <p:cNvSpPr txBox="1"/>
          <p:nvPr>
            <p:ph idx="2" type="title"/>
          </p:nvPr>
        </p:nvSpPr>
        <p:spPr>
          <a:xfrm>
            <a:off x="298600" y="2633950"/>
            <a:ext cx="4727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p:cSld name="OBJECT_3_1_4_1_1_1_1">
    <p:bg>
      <p:bgPr>
        <a:solidFill>
          <a:srgbClr val="F5F5F5"/>
        </a:solidFill>
      </p:bgPr>
    </p:bg>
    <p:spTree>
      <p:nvGrpSpPr>
        <p:cNvPr id="1586" name="Shape 1586"/>
        <p:cNvGrpSpPr/>
        <p:nvPr/>
      </p:nvGrpSpPr>
      <p:grpSpPr>
        <a:xfrm>
          <a:off x="0" y="0"/>
          <a:ext cx="0" cy="0"/>
          <a:chOff x="0" y="0"/>
          <a:chExt cx="0" cy="0"/>
        </a:xfrm>
      </p:grpSpPr>
      <p:sp>
        <p:nvSpPr>
          <p:cNvPr id="1587" name="Google Shape;1587;p102"/>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88" name="Google Shape;1588;p102"/>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89" name="Google Shape;1589;p102"/>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90" name="Google Shape;1590;p102"/>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02"/>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92" name="Google Shape;1592;p102"/>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593" name="Google Shape;1593;p102"/>
          <p:cNvPicPr preferRelativeResize="0"/>
          <p:nvPr/>
        </p:nvPicPr>
        <p:blipFill>
          <a:blip r:embed="rId4">
            <a:alphaModFix/>
          </a:blip>
          <a:stretch>
            <a:fillRect/>
          </a:stretch>
        </p:blipFill>
        <p:spPr>
          <a:xfrm>
            <a:off x="8352453" y="242017"/>
            <a:ext cx="548625" cy="54862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p:cSld name="OBJECT_3_1_4_1_1_1_1_1">
    <p:bg>
      <p:bgPr>
        <a:solidFill>
          <a:srgbClr val="F5F5F5"/>
        </a:solidFill>
      </p:bgPr>
    </p:bg>
    <p:spTree>
      <p:nvGrpSpPr>
        <p:cNvPr id="1594" name="Shape 1594"/>
        <p:cNvGrpSpPr/>
        <p:nvPr/>
      </p:nvGrpSpPr>
      <p:grpSpPr>
        <a:xfrm>
          <a:off x="0" y="0"/>
          <a:ext cx="0" cy="0"/>
          <a:chOff x="0" y="0"/>
          <a:chExt cx="0" cy="0"/>
        </a:xfrm>
      </p:grpSpPr>
      <p:sp>
        <p:nvSpPr>
          <p:cNvPr id="1595" name="Google Shape;1595;p103"/>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96" name="Google Shape;1596;p103"/>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97" name="Google Shape;1597;p103"/>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98" name="Google Shape;1598;p103"/>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03"/>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00" name="Google Shape;1600;p10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601" name="Google Shape;1601;p103"/>
          <p:cNvPicPr preferRelativeResize="0"/>
          <p:nvPr/>
        </p:nvPicPr>
        <p:blipFill>
          <a:blip r:embed="rId4">
            <a:alphaModFix/>
          </a:blip>
          <a:stretch>
            <a:fillRect/>
          </a:stretch>
        </p:blipFill>
        <p:spPr>
          <a:xfrm>
            <a:off x="8338769" y="228338"/>
            <a:ext cx="575984" cy="575984"/>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1">
  <p:cSld name="OBJECT_3_1_4_1_1_1_1_1_1">
    <p:bg>
      <p:bgPr>
        <a:solidFill>
          <a:srgbClr val="F5F5F5"/>
        </a:solidFill>
      </p:bgPr>
    </p:bg>
    <p:spTree>
      <p:nvGrpSpPr>
        <p:cNvPr id="1602" name="Shape 1602"/>
        <p:cNvGrpSpPr/>
        <p:nvPr/>
      </p:nvGrpSpPr>
      <p:grpSpPr>
        <a:xfrm>
          <a:off x="0" y="0"/>
          <a:ext cx="0" cy="0"/>
          <a:chOff x="0" y="0"/>
          <a:chExt cx="0" cy="0"/>
        </a:xfrm>
      </p:grpSpPr>
      <p:sp>
        <p:nvSpPr>
          <p:cNvPr id="1603" name="Google Shape;1603;p104"/>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04" name="Google Shape;1604;p104"/>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05" name="Google Shape;1605;p104"/>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06" name="Google Shape;1606;p104"/>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04"/>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08" name="Google Shape;1608;p104"/>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609" name="Google Shape;1609;p104"/>
          <p:cNvPicPr preferRelativeResize="0"/>
          <p:nvPr/>
        </p:nvPicPr>
        <p:blipFill>
          <a:blip r:embed="rId4">
            <a:alphaModFix/>
          </a:blip>
          <a:stretch>
            <a:fillRect/>
          </a:stretch>
        </p:blipFill>
        <p:spPr>
          <a:xfrm>
            <a:off x="8352441" y="242003"/>
            <a:ext cx="548625" cy="54862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OBJECT_7">
    <p:bg>
      <p:bgPr>
        <a:solidFill>
          <a:srgbClr val="F5F5F5"/>
        </a:solidFill>
      </p:bgPr>
    </p:bg>
    <p:spTree>
      <p:nvGrpSpPr>
        <p:cNvPr id="1610" name="Shape 1610"/>
        <p:cNvGrpSpPr/>
        <p:nvPr/>
      </p:nvGrpSpPr>
      <p:grpSpPr>
        <a:xfrm>
          <a:off x="0" y="0"/>
          <a:ext cx="0" cy="0"/>
          <a:chOff x="0" y="0"/>
          <a:chExt cx="0" cy="0"/>
        </a:xfrm>
      </p:grpSpPr>
      <p:sp>
        <p:nvSpPr>
          <p:cNvPr id="1611" name="Google Shape;1611;p105"/>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12" name="Google Shape;1612;p105"/>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1pPr>
            <a:lvl2pPr indent="-317500" lvl="1" marL="9144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115000"/>
              </a:lnSpc>
              <a:spcBef>
                <a:spcPts val="375"/>
              </a:spcBef>
              <a:spcAft>
                <a:spcPts val="0"/>
              </a:spcAft>
              <a:buSzPts val="1400"/>
              <a:buChar char="■"/>
              <a:defRPr b="0" i="0" sz="1400" u="none" cap="none" strike="noStrike"/>
            </a:lvl6pPr>
            <a:lvl7pPr indent="-317500" lvl="6" marL="3200400" marR="0" rtl="0" algn="l">
              <a:lnSpc>
                <a:spcPct val="115000"/>
              </a:lnSpc>
              <a:spcBef>
                <a:spcPts val="375"/>
              </a:spcBef>
              <a:spcAft>
                <a:spcPts val="0"/>
              </a:spcAft>
              <a:buSzPts val="1400"/>
              <a:buChar char="●"/>
              <a:defRPr b="0" i="0" sz="1400" u="none" cap="none" strike="noStrike"/>
            </a:lvl7pPr>
            <a:lvl8pPr indent="-317500" lvl="7" marL="3657600" marR="0" rtl="0" algn="l">
              <a:lnSpc>
                <a:spcPct val="115000"/>
              </a:lnSpc>
              <a:spcBef>
                <a:spcPts val="375"/>
              </a:spcBef>
              <a:spcAft>
                <a:spcPts val="0"/>
              </a:spcAft>
              <a:buSzPts val="1400"/>
              <a:buChar char="○"/>
              <a:defRPr b="0" i="0" sz="1400" u="none" cap="none" strike="noStrike"/>
            </a:lvl8pPr>
            <a:lvl9pPr indent="-317500" lvl="8" marL="4114800" marR="0" rtl="0" algn="l">
              <a:lnSpc>
                <a:spcPct val="115000"/>
              </a:lnSpc>
              <a:spcBef>
                <a:spcPts val="375"/>
              </a:spcBef>
              <a:spcAft>
                <a:spcPts val="0"/>
              </a:spcAft>
              <a:buSzPts val="1400"/>
              <a:buChar char="■"/>
              <a:defRPr b="0" i="0" sz="1400" u="none" cap="none" strike="noStrike"/>
            </a:lvl9pPr>
          </a:lstStyle>
          <a:p/>
        </p:txBody>
      </p:sp>
      <p:pic>
        <p:nvPicPr>
          <p:cNvPr descr="logo_lockup_cloud_dark.png" id="1613" name="Google Shape;1613;p105"/>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14" name="Google Shape;1614;p10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0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16" name="Google Shape;1616;p10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bg>
      <p:bgPr>
        <a:solidFill>
          <a:srgbClr val="D7D7D7"/>
        </a:solidFill>
      </p:bgPr>
    </p:bg>
    <p:spTree>
      <p:nvGrpSpPr>
        <p:cNvPr id="1617" name="Shape 1617"/>
        <p:cNvGrpSpPr/>
        <p:nvPr/>
      </p:nvGrpSpPr>
      <p:grpSpPr>
        <a:xfrm>
          <a:off x="0" y="0"/>
          <a:ext cx="0" cy="0"/>
          <a:chOff x="0" y="0"/>
          <a:chExt cx="0" cy="0"/>
        </a:xfrm>
      </p:grpSpPr>
      <p:sp>
        <p:nvSpPr>
          <p:cNvPr id="1618" name="Google Shape;1618;p106"/>
          <p:cNvSpPr/>
          <p:nvPr/>
        </p:nvSpPr>
        <p:spPr>
          <a:xfrm>
            <a:off x="6250800" y="0"/>
            <a:ext cx="2893200" cy="4601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9" name="Google Shape;1619;p106"/>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light.png" id="1620" name="Google Shape;1620;p10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621" name="Google Shape;1621;p106"/>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622" name="Google Shape;1622;p106"/>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itle">
  <p:cSld name="OBJECT_6_2">
    <p:bg>
      <p:bgPr>
        <a:solidFill>
          <a:srgbClr val="F5F5F5"/>
        </a:solidFill>
      </p:bgPr>
    </p:bg>
    <p:spTree>
      <p:nvGrpSpPr>
        <p:cNvPr id="1623" name="Shape 1623"/>
        <p:cNvGrpSpPr/>
        <p:nvPr/>
      </p:nvGrpSpPr>
      <p:grpSpPr>
        <a:xfrm>
          <a:off x="0" y="0"/>
          <a:ext cx="0" cy="0"/>
          <a:chOff x="0" y="0"/>
          <a:chExt cx="0" cy="0"/>
        </a:xfrm>
      </p:grpSpPr>
      <p:sp>
        <p:nvSpPr>
          <p:cNvPr id="1624" name="Google Shape;1624;p107"/>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25" name="Google Shape;1625;p107"/>
          <p:cNvSpPr txBox="1"/>
          <p:nvPr>
            <p:ph idx="1" type="body"/>
          </p:nvPr>
        </p:nvSpPr>
        <p:spPr>
          <a:xfrm>
            <a:off x="619675"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26" name="Google Shape;1626;p107"/>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27" name="Google Shape;1627;p107"/>
          <p:cNvSpPr txBox="1"/>
          <p:nvPr>
            <p:ph idx="2" type="body"/>
          </p:nvPr>
        </p:nvSpPr>
        <p:spPr>
          <a:xfrm>
            <a:off x="4757102"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628" name="Google Shape;1628;p10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30" name="Google Shape;1630;p107"/>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cxnSp>
        <p:nvCxnSpPr>
          <p:cNvPr id="1631" name="Google Shape;1631;p107"/>
          <p:cNvCxnSpPr/>
          <p:nvPr/>
        </p:nvCxnSpPr>
        <p:spPr>
          <a:xfrm>
            <a:off x="4572000" y="1752600"/>
            <a:ext cx="0" cy="25338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itle">
  <p:cSld name="OBJECT_6_3">
    <p:bg>
      <p:bgPr>
        <a:solidFill>
          <a:srgbClr val="F5F5F5"/>
        </a:solidFill>
      </p:bgPr>
    </p:bg>
    <p:spTree>
      <p:nvGrpSpPr>
        <p:cNvPr id="1632" name="Shape 1632"/>
        <p:cNvGrpSpPr/>
        <p:nvPr/>
      </p:nvGrpSpPr>
      <p:grpSpPr>
        <a:xfrm>
          <a:off x="0" y="0"/>
          <a:ext cx="0" cy="0"/>
          <a:chOff x="0" y="0"/>
          <a:chExt cx="0" cy="0"/>
        </a:xfrm>
      </p:grpSpPr>
      <p:sp>
        <p:nvSpPr>
          <p:cNvPr id="1633" name="Google Shape;1633;p108"/>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34" name="Google Shape;1634;p108"/>
          <p:cNvSpPr txBox="1"/>
          <p:nvPr>
            <p:ph idx="1" type="body"/>
          </p:nvPr>
        </p:nvSpPr>
        <p:spPr>
          <a:xfrm>
            <a:off x="619675"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635" name="Google Shape;1635;p108"/>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636" name="Google Shape;1636;p108"/>
          <p:cNvSpPr txBox="1"/>
          <p:nvPr>
            <p:ph idx="2" type="body"/>
          </p:nvPr>
        </p:nvSpPr>
        <p:spPr>
          <a:xfrm>
            <a:off x="350435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637" name="Google Shape;1637;p108"/>
          <p:cNvSpPr txBox="1"/>
          <p:nvPr>
            <p:ph idx="3" type="body"/>
          </p:nvPr>
        </p:nvSpPr>
        <p:spPr>
          <a:xfrm>
            <a:off x="638903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cxnSp>
        <p:nvCxnSpPr>
          <p:cNvPr id="1638" name="Google Shape;1638;p108"/>
          <p:cNvCxnSpPr/>
          <p:nvPr/>
        </p:nvCxnSpPr>
        <p:spPr>
          <a:xfrm>
            <a:off x="3238500" y="1752600"/>
            <a:ext cx="0" cy="2533800"/>
          </a:xfrm>
          <a:prstGeom prst="straightConnector1">
            <a:avLst/>
          </a:prstGeom>
          <a:noFill/>
          <a:ln cap="flat" cmpd="sng" w="19050">
            <a:solidFill>
              <a:srgbClr val="D9D9D9"/>
            </a:solidFill>
            <a:prstDash val="solid"/>
            <a:round/>
            <a:headEnd len="med" w="med" type="none"/>
            <a:tailEnd len="med" w="med" type="none"/>
          </a:ln>
        </p:spPr>
      </p:cxnSp>
      <p:cxnSp>
        <p:nvCxnSpPr>
          <p:cNvPr id="1639" name="Google Shape;1639;p108"/>
          <p:cNvCxnSpPr/>
          <p:nvPr/>
        </p:nvCxnSpPr>
        <p:spPr>
          <a:xfrm>
            <a:off x="6160425"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1640" name="Google Shape;1640;p108"/>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08"/>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42" name="Google Shape;1642;p108"/>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OBJECT_3_1_3_1_1_2_1_2">
    <p:bg>
      <p:bgPr>
        <a:solidFill>
          <a:srgbClr val="F5F5F5"/>
        </a:solidFill>
      </p:bgPr>
    </p:bg>
    <p:spTree>
      <p:nvGrpSpPr>
        <p:cNvPr id="1643" name="Shape 1643"/>
        <p:cNvGrpSpPr/>
        <p:nvPr/>
      </p:nvGrpSpPr>
      <p:grpSpPr>
        <a:xfrm>
          <a:off x="0" y="0"/>
          <a:ext cx="0" cy="0"/>
          <a:chOff x="0" y="0"/>
          <a:chExt cx="0" cy="0"/>
        </a:xfrm>
      </p:grpSpPr>
      <p:sp>
        <p:nvSpPr>
          <p:cNvPr id="1644" name="Google Shape;1644;p109"/>
          <p:cNvSpPr/>
          <p:nvPr/>
        </p:nvSpPr>
        <p:spPr>
          <a:xfrm>
            <a:off x="3334725" y="0"/>
            <a:ext cx="5809200" cy="51435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09"/>
          <p:cNvSpPr txBox="1"/>
          <p:nvPr>
            <p:ph type="title"/>
          </p:nvPr>
        </p:nvSpPr>
        <p:spPr>
          <a:xfrm>
            <a:off x="238675" y="315500"/>
            <a:ext cx="3064800" cy="1232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46" name="Google Shape;1646;p109"/>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9"/>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48" name="Google Shape;1648;p109"/>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649" name="Google Shape;1649;p109"/>
          <p:cNvSpPr txBox="1"/>
          <p:nvPr>
            <p:ph idx="1" type="body"/>
          </p:nvPr>
        </p:nvSpPr>
        <p:spPr>
          <a:xfrm>
            <a:off x="378475" y="1548025"/>
            <a:ext cx="2785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1650" name="Google Shape;1650;p109"/>
          <p:cNvSpPr txBox="1"/>
          <p:nvPr>
            <p:ph idx="2" type="body"/>
          </p:nvPr>
        </p:nvSpPr>
        <p:spPr>
          <a:xfrm>
            <a:off x="3683775" y="430075"/>
            <a:ext cx="5117400" cy="43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Roboto Mono"/>
              <a:buNone/>
              <a:defRPr b="0" i="0" sz="1400" u="none" cap="none" strike="noStrike">
                <a:solidFill>
                  <a:srgbClr val="545454"/>
                </a:solidFill>
                <a:latin typeface="Roboto Mono"/>
                <a:ea typeface="Roboto Mono"/>
                <a:cs typeface="Roboto Mono"/>
                <a:sym typeface="Roboto Mono"/>
              </a:defRPr>
            </a:lvl1pPr>
            <a:lvl2pPr indent="-317500" lvl="1" marL="9144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2pPr>
            <a:lvl3pPr indent="-317500" lvl="2" marL="13716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3pPr>
            <a:lvl4pPr indent="-317500" lvl="3" marL="18288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4pPr>
            <a:lvl5pPr indent="-317500" lvl="4" marL="22860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5pPr>
            <a:lvl6pPr indent="-317500" lvl="5" marL="27432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6pPr>
            <a:lvl7pPr indent="-317500" lvl="6" marL="32004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7pPr>
            <a:lvl8pPr indent="-317500" lvl="7" marL="36576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8pPr>
            <a:lvl9pPr indent="-317500" lvl="8" marL="41148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 - Blue">
  <p:cSld name="CUSTOM_5_1">
    <p:bg>
      <p:bgPr>
        <a:solidFill>
          <a:srgbClr val="F5F5F5"/>
        </a:solidFill>
      </p:bgPr>
    </p:bg>
    <p:spTree>
      <p:nvGrpSpPr>
        <p:cNvPr id="1651" name="Shape 1651"/>
        <p:cNvGrpSpPr/>
        <p:nvPr/>
      </p:nvGrpSpPr>
      <p:grpSpPr>
        <a:xfrm>
          <a:off x="0" y="0"/>
          <a:ext cx="0" cy="0"/>
          <a:chOff x="0" y="0"/>
          <a:chExt cx="0" cy="0"/>
        </a:xfrm>
      </p:grpSpPr>
      <p:sp>
        <p:nvSpPr>
          <p:cNvPr id="1652" name="Google Shape;1652;p110"/>
          <p:cNvSpPr txBox="1"/>
          <p:nvPr>
            <p:ph type="title"/>
          </p:nvPr>
        </p:nvSpPr>
        <p:spPr>
          <a:xfrm>
            <a:off x="543465" y="467900"/>
            <a:ext cx="7963200" cy="836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3" name="Google Shape;1653;p11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55" name="Google Shape;1655;p110"/>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Image Slide">
    <p:spTree>
      <p:nvGrpSpPr>
        <p:cNvPr id="1656" name="Shape 1656"/>
        <p:cNvGrpSpPr/>
        <p:nvPr/>
      </p:nvGrpSpPr>
      <p:grpSpPr>
        <a:xfrm>
          <a:off x="0" y="0"/>
          <a:ext cx="0" cy="0"/>
          <a:chOff x="0" y="0"/>
          <a:chExt cx="0" cy="0"/>
        </a:xfrm>
      </p:grpSpPr>
      <p:pic>
        <p:nvPicPr>
          <p:cNvPr id="1657" name="Google Shape;1657;p111"/>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658" name="Google Shape;1658;p111"/>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659" name="Google Shape;1659;p111"/>
          <p:cNvSpPr txBox="1"/>
          <p:nvPr>
            <p:ph type="title"/>
          </p:nvPr>
        </p:nvSpPr>
        <p:spPr>
          <a:xfrm>
            <a:off x="838200" y="1371600"/>
            <a:ext cx="6362700" cy="173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saver">
  <p:cSld name="CUSTOM_2">
    <p:spTree>
      <p:nvGrpSpPr>
        <p:cNvPr id="80" name="Shape 80"/>
        <p:cNvGrpSpPr/>
        <p:nvPr/>
      </p:nvGrpSpPr>
      <p:grpSpPr>
        <a:xfrm>
          <a:off x="0" y="0"/>
          <a:ext cx="0" cy="0"/>
          <a:chOff x="0" y="0"/>
          <a:chExt cx="0" cy="0"/>
        </a:xfrm>
      </p:grpSpPr>
      <p:pic>
        <p:nvPicPr>
          <p:cNvPr id="81" name="Google Shape;81;p12"/>
          <p:cNvPicPr preferRelativeResize="0"/>
          <p:nvPr/>
        </p:nvPicPr>
        <p:blipFill rotWithShape="1">
          <a:blip r:embed="rId2">
            <a:alphaModFix/>
          </a:blip>
          <a:srcRect b="2496" l="0" r="0" t="13128"/>
          <a:stretch/>
        </p:blipFill>
        <p:spPr>
          <a:xfrm>
            <a:off x="0" y="0"/>
            <a:ext cx="9144000" cy="5143500"/>
          </a:xfrm>
          <a:prstGeom prst="rect">
            <a:avLst/>
          </a:prstGeom>
          <a:noFill/>
          <a:ln>
            <a:noFill/>
          </a:ln>
        </p:spPr>
      </p:pic>
      <p:pic>
        <p:nvPicPr>
          <p:cNvPr id="82" name="Google Shape;82;p12"/>
          <p:cNvPicPr preferRelativeResize="0"/>
          <p:nvPr/>
        </p:nvPicPr>
        <p:blipFill rotWithShape="1">
          <a:blip r:embed="rId3">
            <a:alphaModFix amt="90000"/>
          </a:blip>
          <a:srcRect b="18641" l="19442" r="19435" t="18635"/>
          <a:stretch/>
        </p:blipFill>
        <p:spPr>
          <a:xfrm>
            <a:off x="0" y="0"/>
            <a:ext cx="9143999" cy="5143500"/>
          </a:xfrm>
          <a:prstGeom prst="rect">
            <a:avLst/>
          </a:prstGeom>
          <a:noFill/>
          <a:ln>
            <a:noFill/>
          </a:ln>
        </p:spPr>
      </p:pic>
      <p:sp>
        <p:nvSpPr>
          <p:cNvPr id="83" name="Google Shape;83;p12"/>
          <p:cNvSpPr txBox="1"/>
          <p:nvPr/>
        </p:nvSpPr>
        <p:spPr>
          <a:xfrm>
            <a:off x="188300" y="185675"/>
            <a:ext cx="2980200" cy="14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This top layer is a mask. To alter the image (and delete this text box) go to </a:t>
            </a:r>
            <a:r>
              <a:rPr b="1" i="0" lang="en" sz="1000" u="none" cap="none" strike="noStrike">
                <a:solidFill>
                  <a:srgbClr val="4A86E8"/>
                </a:solidFill>
                <a:latin typeface="Arial"/>
                <a:ea typeface="Arial"/>
                <a:cs typeface="Arial"/>
                <a:sym typeface="Arial"/>
              </a:rPr>
              <a:t>“View” in the toolbar then “Master”</a:t>
            </a:r>
            <a:r>
              <a:rPr b="0" i="0" lang="en" sz="1000" u="none" cap="none" strike="noStrike">
                <a:solidFill>
                  <a:srgbClr val="4A86E8"/>
                </a:solidFill>
                <a:latin typeface="Arial"/>
                <a:ea typeface="Arial"/>
                <a:cs typeface="Arial"/>
                <a:sym typeface="Arial"/>
              </a:rPr>
              <a:t> and make adjustments there.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Right click on it, then click Order / Send to back.</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Replace the photo layer, then send your photo to the back the same way.</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_2_1_1_2_2_1_1_1">
    <p:bg>
      <p:bgPr>
        <a:solidFill>
          <a:srgbClr val="F5F5F5"/>
        </a:solidFill>
      </p:bgPr>
    </p:bg>
    <p:spTree>
      <p:nvGrpSpPr>
        <p:cNvPr id="1660" name="Shape 1660"/>
        <p:cNvGrpSpPr/>
        <p:nvPr/>
      </p:nvGrpSpPr>
      <p:grpSpPr>
        <a:xfrm>
          <a:off x="0" y="0"/>
          <a:ext cx="0" cy="0"/>
          <a:chOff x="0" y="0"/>
          <a:chExt cx="0" cy="0"/>
        </a:xfrm>
      </p:grpSpPr>
      <p:pic>
        <p:nvPicPr>
          <p:cNvPr descr="logo_lockup_cloud_light.png" id="1661" name="Google Shape;1661;p112"/>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1662" name="Google Shape;1662;p112"/>
          <p:cNvSpPr txBox="1"/>
          <p:nvPr>
            <p:ph type="title"/>
          </p:nvPr>
        </p:nvSpPr>
        <p:spPr>
          <a:xfrm>
            <a:off x="781375" y="1143375"/>
            <a:ext cx="4066200" cy="273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next_2017_logo_bluebg_wo_gc.png" id="1663" name="Google Shape;1663;p112"/>
          <p:cNvPicPr preferRelativeResize="0"/>
          <p:nvPr/>
        </p:nvPicPr>
        <p:blipFill rotWithShape="1">
          <a:blip r:embed="rId3">
            <a:alphaModFix/>
          </a:blip>
          <a:srcRect b="10" l="0" r="0" t="0"/>
          <a:stretch/>
        </p:blipFill>
        <p:spPr>
          <a:xfrm>
            <a:off x="105800" y="4870275"/>
            <a:ext cx="508150" cy="187200"/>
          </a:xfrm>
          <a:prstGeom prst="rect">
            <a:avLst/>
          </a:prstGeom>
          <a:noFill/>
          <a:ln>
            <a:noFill/>
          </a:ln>
        </p:spPr>
      </p:pic>
      <p:pic>
        <p:nvPicPr>
          <p:cNvPr id="1664" name="Google Shape;1664;p112"/>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665" name="Shape 1665"/>
        <p:cNvGrpSpPr/>
        <p:nvPr/>
      </p:nvGrpSpPr>
      <p:grpSpPr>
        <a:xfrm>
          <a:off x="0" y="0"/>
          <a:ext cx="0" cy="0"/>
          <a:chOff x="0" y="0"/>
          <a:chExt cx="0" cy="0"/>
        </a:xfrm>
      </p:grpSpPr>
      <p:pic>
        <p:nvPicPr>
          <p:cNvPr id="1666" name="Google Shape;1666;p113"/>
          <p:cNvPicPr preferRelativeResize="0"/>
          <p:nvPr/>
        </p:nvPicPr>
        <p:blipFill>
          <a:blip r:embed="rId2">
            <a:alphaModFix/>
          </a:blip>
          <a:stretch>
            <a:fillRect/>
          </a:stretch>
        </p:blipFill>
        <p:spPr>
          <a:xfrm>
            <a:off x="0" y="0"/>
            <a:ext cx="9144000" cy="5143497"/>
          </a:xfrm>
          <a:prstGeom prst="rect">
            <a:avLst/>
          </a:prstGeom>
          <a:noFill/>
          <a:ln>
            <a:noFill/>
          </a:ln>
        </p:spPr>
      </p:pic>
      <p:pic>
        <p:nvPicPr>
          <p:cNvPr descr="logo_lockup_cloud_light.png" id="1667" name="Google Shape;1667;p11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1668" name="Google Shape;1668;p113"/>
          <p:cNvSpPr txBox="1"/>
          <p:nvPr>
            <p:ph type="title"/>
          </p:nvPr>
        </p:nvSpPr>
        <p:spPr>
          <a:xfrm>
            <a:off x="803175" y="438325"/>
            <a:ext cx="5871000" cy="267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669" name="Google Shape;1669;p113"/>
          <p:cNvPicPr preferRelativeResize="0"/>
          <p:nvPr/>
        </p:nvPicPr>
        <p:blipFill rotWithShape="1">
          <a:blip r:embed="rId4">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hoto">
  <p:cSld name="CUSTOM_1">
    <p:bg>
      <p:bgPr>
        <a:solidFill>
          <a:srgbClr val="F5F5F5"/>
        </a:solidFill>
      </p:bgPr>
    </p:bg>
    <p:spTree>
      <p:nvGrpSpPr>
        <p:cNvPr id="1670" name="Shape 1670"/>
        <p:cNvGrpSpPr/>
        <p:nvPr/>
      </p:nvGrpSpPr>
      <p:grpSpPr>
        <a:xfrm>
          <a:off x="0" y="0"/>
          <a:ext cx="0" cy="0"/>
          <a:chOff x="0" y="0"/>
          <a:chExt cx="0" cy="0"/>
        </a:xfrm>
      </p:grpSpPr>
      <p:pic>
        <p:nvPicPr>
          <p:cNvPr descr="D81_0044.JPG" id="1671" name="Google Shape;1671;p114"/>
          <p:cNvPicPr preferRelativeResize="0"/>
          <p:nvPr/>
        </p:nvPicPr>
        <p:blipFill rotWithShape="1">
          <a:blip r:embed="rId2">
            <a:alphaModFix/>
          </a:blip>
          <a:srcRect b="0" l="7077" r="38518" t="0"/>
          <a:stretch/>
        </p:blipFill>
        <p:spPr>
          <a:xfrm>
            <a:off x="4951575" y="0"/>
            <a:ext cx="4192425" cy="5143502"/>
          </a:xfrm>
          <a:prstGeom prst="rect">
            <a:avLst/>
          </a:prstGeom>
          <a:noFill/>
          <a:ln>
            <a:noFill/>
          </a:ln>
        </p:spPr>
      </p:pic>
      <p:sp>
        <p:nvSpPr>
          <p:cNvPr id="1672" name="Google Shape;1672;p114"/>
          <p:cNvSpPr txBox="1"/>
          <p:nvPr>
            <p:ph type="title"/>
          </p:nvPr>
        </p:nvSpPr>
        <p:spPr>
          <a:xfrm>
            <a:off x="238675" y="315500"/>
            <a:ext cx="4515900" cy="1188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673" name="Google Shape;1673;p114"/>
          <p:cNvSpPr txBox="1"/>
          <p:nvPr>
            <p:ph idx="1" type="body"/>
          </p:nvPr>
        </p:nvSpPr>
        <p:spPr>
          <a:xfrm>
            <a:off x="619670" y="1348575"/>
            <a:ext cx="3825300" cy="3438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grpSp>
        <p:nvGrpSpPr>
          <p:cNvPr id="1674" name="Google Shape;1674;p114"/>
          <p:cNvGrpSpPr/>
          <p:nvPr/>
        </p:nvGrpSpPr>
        <p:grpSpPr>
          <a:xfrm>
            <a:off x="2908925" y="0"/>
            <a:ext cx="6169101" cy="5143564"/>
            <a:chOff x="2908925" y="0"/>
            <a:chExt cx="6169101" cy="5143564"/>
          </a:xfrm>
        </p:grpSpPr>
        <p:grpSp>
          <p:nvGrpSpPr>
            <p:cNvPr id="1675" name="Google Shape;1675;p114"/>
            <p:cNvGrpSpPr/>
            <p:nvPr/>
          </p:nvGrpSpPr>
          <p:grpSpPr>
            <a:xfrm>
              <a:off x="2908925" y="0"/>
              <a:ext cx="3838498" cy="5143500"/>
              <a:chOff x="2908925" y="0"/>
              <a:chExt cx="3838498" cy="5143500"/>
            </a:xfrm>
          </p:grpSpPr>
          <p:sp>
            <p:nvSpPr>
              <p:cNvPr id="1676" name="Google Shape;1676;p114"/>
              <p:cNvSpPr/>
              <p:nvPr/>
            </p:nvSpPr>
            <p:spPr>
              <a:xfrm>
                <a:off x="3276600" y="0"/>
                <a:ext cx="2213700" cy="5143500"/>
              </a:xfrm>
              <a:prstGeom prst="trapezoid">
                <a:avLst>
                  <a:gd fmla="val 24749" name="adj"/>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e page-05.png" id="1677" name="Google Shape;1677;p114"/>
              <p:cNvPicPr preferRelativeResize="0"/>
              <p:nvPr/>
            </p:nvPicPr>
            <p:blipFill rotWithShape="1">
              <a:blip r:embed="rId3">
                <a:alphaModFix/>
              </a:blip>
              <a:srcRect b="7310" l="37237" r="0" t="10452"/>
              <a:stretch/>
            </p:blipFill>
            <p:spPr>
              <a:xfrm>
                <a:off x="2908925" y="3625375"/>
                <a:ext cx="3838498" cy="1518125"/>
              </a:xfrm>
              <a:prstGeom prst="rect">
                <a:avLst/>
              </a:prstGeom>
              <a:noFill/>
              <a:ln>
                <a:noFill/>
              </a:ln>
            </p:spPr>
          </p:pic>
        </p:grpSp>
        <p:pic>
          <p:nvPicPr>
            <p:cNvPr descr="logo_lockup_cloud_light.png" id="1678" name="Google Shape;1678;p114"/>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p:cSld name="CUSTOM_2">
    <p:spTree>
      <p:nvGrpSpPr>
        <p:cNvPr id="1679" name="Shape 1679"/>
        <p:cNvGrpSpPr/>
        <p:nvPr/>
      </p:nvGrpSpPr>
      <p:grpSpPr>
        <a:xfrm>
          <a:off x="0" y="0"/>
          <a:ext cx="0" cy="0"/>
          <a:chOff x="0" y="0"/>
          <a:chExt cx="0" cy="0"/>
        </a:xfrm>
      </p:grpSpPr>
      <p:pic>
        <p:nvPicPr>
          <p:cNvPr descr="Google for Work teams up with PopSugar in San Francisco, California." id="1680" name="Google Shape;1680;p115"/>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pic>
        <p:nvPicPr>
          <p:cNvPr descr="quote page-03.png" id="1681" name="Google Shape;1681;p115"/>
          <p:cNvPicPr preferRelativeResize="0"/>
          <p:nvPr/>
        </p:nvPicPr>
        <p:blipFill>
          <a:blip r:embed="rId3">
            <a:alphaModFix/>
          </a:blip>
          <a:stretch>
            <a:fillRect/>
          </a:stretch>
        </p:blipFill>
        <p:spPr>
          <a:xfrm flipH="1">
            <a:off x="1" y="2419350"/>
            <a:ext cx="2686899" cy="2724149"/>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2">
  <p:cSld name="CUSTOM_2_3">
    <p:spTree>
      <p:nvGrpSpPr>
        <p:cNvPr id="1682" name="Shape 1682"/>
        <p:cNvGrpSpPr/>
        <p:nvPr/>
      </p:nvGrpSpPr>
      <p:grpSpPr>
        <a:xfrm>
          <a:off x="0" y="0"/>
          <a:ext cx="0" cy="0"/>
          <a:chOff x="0" y="0"/>
          <a:chExt cx="0" cy="0"/>
        </a:xfrm>
      </p:grpSpPr>
      <p:pic>
        <p:nvPicPr>
          <p:cNvPr descr="Google for Work teams up with PopSugar in San Francisco, California." id="1683" name="Google Shape;1683;p116"/>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sp>
        <p:nvSpPr>
          <p:cNvPr id="1684" name="Google Shape;1684;p11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686" name="Google Shape;1686;p11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OBJECT_3_1_1">
    <p:bg>
      <p:bgPr>
        <a:solidFill>
          <a:srgbClr val="F5F5F5"/>
        </a:solidFill>
      </p:bgPr>
    </p:bg>
    <p:spTree>
      <p:nvGrpSpPr>
        <p:cNvPr id="1687" name="Shape 1687"/>
        <p:cNvGrpSpPr/>
        <p:nvPr/>
      </p:nvGrpSpPr>
      <p:grpSpPr>
        <a:xfrm>
          <a:off x="0" y="0"/>
          <a:ext cx="0" cy="0"/>
          <a:chOff x="0" y="0"/>
          <a:chExt cx="0" cy="0"/>
        </a:xfrm>
      </p:grpSpPr>
      <p:sp>
        <p:nvSpPr>
          <p:cNvPr id="1688" name="Google Shape;1688;p117"/>
          <p:cNvSpPr txBox="1"/>
          <p:nvPr>
            <p:ph type="title"/>
          </p:nvPr>
        </p:nvSpPr>
        <p:spPr>
          <a:xfrm>
            <a:off x="0" y="3202600"/>
            <a:ext cx="9144000" cy="778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logo_lockup_cloud_dark.png" id="1689" name="Google Shape;1689;p117"/>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pic>
        <p:nvPicPr>
          <p:cNvPr descr="GC Summit_grey-01.png" id="1690" name="Google Shape;1690;p117"/>
          <p:cNvPicPr preferRelativeResize="0"/>
          <p:nvPr/>
        </p:nvPicPr>
        <p:blipFill rotWithShape="1">
          <a:blip r:embed="rId3">
            <a:alphaModFix/>
          </a:blip>
          <a:srcRect b="0" l="4187" r="4187" t="0"/>
          <a:stretch/>
        </p:blipFill>
        <p:spPr>
          <a:xfrm>
            <a:off x="64625" y="4816325"/>
            <a:ext cx="664049" cy="3272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Static Blue">
  <p:cSld name="CUSTOM_4">
    <p:bg>
      <p:bgPr>
        <a:solidFill>
          <a:schemeClr val="lt2"/>
        </a:solidFill>
      </p:bgPr>
    </p:bg>
    <p:spTree>
      <p:nvGrpSpPr>
        <p:cNvPr id="1691" name="Shape 1691"/>
        <p:cNvGrpSpPr/>
        <p:nvPr/>
      </p:nvGrpSpPr>
      <p:grpSpPr>
        <a:xfrm>
          <a:off x="0" y="0"/>
          <a:ext cx="0" cy="0"/>
          <a:chOff x="0" y="0"/>
          <a:chExt cx="0" cy="0"/>
        </a:xfrm>
      </p:grpSpPr>
      <p:sp>
        <p:nvSpPr>
          <p:cNvPr id="1692" name="Google Shape;1692;p118"/>
          <p:cNvSpPr txBox="1"/>
          <p:nvPr>
            <p:ph type="title"/>
          </p:nvPr>
        </p:nvSpPr>
        <p:spPr>
          <a:xfrm>
            <a:off x="0" y="2386775"/>
            <a:ext cx="91440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GC Summit_color-01.png" id="1693" name="Google Shape;1693;p118"/>
          <p:cNvPicPr preferRelativeResize="0"/>
          <p:nvPr/>
        </p:nvPicPr>
        <p:blipFill rotWithShape="1">
          <a:blip r:embed="rId2">
            <a:alphaModFix/>
          </a:blip>
          <a:srcRect b="0" l="4187" r="4187" t="0"/>
          <a:stretch/>
        </p:blipFill>
        <p:spPr>
          <a:xfrm>
            <a:off x="691300" y="396600"/>
            <a:ext cx="2197975" cy="108320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97" name="Shape 1697"/>
        <p:cNvGrpSpPr/>
        <p:nvPr/>
      </p:nvGrpSpPr>
      <p:grpSpPr>
        <a:xfrm>
          <a:off x="0" y="0"/>
          <a:ext cx="0" cy="0"/>
          <a:chOff x="0" y="0"/>
          <a:chExt cx="0" cy="0"/>
        </a:xfrm>
      </p:grpSpPr>
      <p:sp>
        <p:nvSpPr>
          <p:cNvPr id="1698" name="Google Shape;1698;p120"/>
          <p:cNvSpPr/>
          <p:nvPr/>
        </p:nvSpPr>
        <p:spPr>
          <a:xfrm>
            <a:off x="-10312" y="-8067"/>
            <a:ext cx="9164700" cy="5154900"/>
          </a:xfrm>
          <a:custGeom>
            <a:rect b="b" l="l" r="r" t="t"/>
            <a:pathLst>
              <a:path extrusionOk="0" h="120000" w="120000">
                <a:moveTo>
                  <a:pt x="0" y="0"/>
                </a:moveTo>
                <a:lnTo>
                  <a:pt x="0" y="120000"/>
                </a:lnTo>
                <a:lnTo>
                  <a:pt x="120000" y="120000"/>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350" u="none" cap="none" strike="noStrike">
              <a:solidFill>
                <a:schemeClr val="dk1"/>
              </a:solidFill>
              <a:latin typeface="Calibri"/>
              <a:ea typeface="Calibri"/>
              <a:cs typeface="Calibri"/>
              <a:sym typeface="Calibri"/>
            </a:endParaRPr>
          </a:p>
        </p:txBody>
      </p:sp>
      <p:sp>
        <p:nvSpPr>
          <p:cNvPr id="1699" name="Google Shape;1699;p120"/>
          <p:cNvSpPr/>
          <p:nvPr/>
        </p:nvSpPr>
        <p:spPr>
          <a:xfrm>
            <a:off x="646525" y="792397"/>
            <a:ext cx="1398600" cy="249000"/>
          </a:xfrm>
          <a:prstGeom prst="rect">
            <a:avLst/>
          </a:prstGeom>
          <a:noFill/>
          <a:ln>
            <a:noFill/>
          </a:ln>
        </p:spPr>
      </p:sp>
      <p:sp>
        <p:nvSpPr>
          <p:cNvPr id="1700" name="Google Shape;1700;p120"/>
          <p:cNvSpPr txBox="1"/>
          <p:nvPr>
            <p:ph type="ctrTitle"/>
          </p:nvPr>
        </p:nvSpPr>
        <p:spPr>
          <a:xfrm>
            <a:off x="530695" y="1216636"/>
            <a:ext cx="7470600" cy="11145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3800" u="none" cap="none" strike="noStrike">
                <a:solidFill>
                  <a:srgbClr val="545454"/>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701" name="Google Shape;1701;p120"/>
          <p:cNvSpPr txBox="1"/>
          <p:nvPr>
            <p:ph idx="1" type="subTitle"/>
          </p:nvPr>
        </p:nvSpPr>
        <p:spPr>
          <a:xfrm>
            <a:off x="534837" y="2370075"/>
            <a:ext cx="74706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1400"/>
              <a:buFont typeface="Arial"/>
              <a:buNone/>
              <a:defRPr b="0" i="0" sz="26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ategory Divider">
  <p:cSld name="Main Category Divider">
    <p:spTree>
      <p:nvGrpSpPr>
        <p:cNvPr id="1702" name="Shape 1702"/>
        <p:cNvGrpSpPr/>
        <p:nvPr/>
      </p:nvGrpSpPr>
      <p:grpSpPr>
        <a:xfrm>
          <a:off x="0" y="0"/>
          <a:ext cx="0" cy="0"/>
          <a:chOff x="0" y="0"/>
          <a:chExt cx="0" cy="0"/>
        </a:xfrm>
      </p:grpSpPr>
      <p:grpSp>
        <p:nvGrpSpPr>
          <p:cNvPr id="1703" name="Google Shape;1703;p121"/>
          <p:cNvGrpSpPr/>
          <p:nvPr/>
        </p:nvGrpSpPr>
        <p:grpSpPr>
          <a:xfrm>
            <a:off x="-10375" y="-48800"/>
            <a:ext cx="9164775" cy="5210717"/>
            <a:chOff x="-10387" y="-8075"/>
            <a:chExt cx="9164775" cy="5169875"/>
          </a:xfrm>
        </p:grpSpPr>
        <p:sp>
          <p:nvSpPr>
            <p:cNvPr id="1704" name="Google Shape;1704;p121"/>
            <p:cNvSpPr/>
            <p:nvPr/>
          </p:nvSpPr>
          <p:spPr>
            <a:xfrm>
              <a:off x="-10312" y="-8075"/>
              <a:ext cx="9164700" cy="5159700"/>
            </a:xfrm>
            <a:custGeom>
              <a:rect b="b" l="l" r="r" t="t"/>
              <a:pathLst>
                <a:path extrusionOk="0" h="120000" w="120000">
                  <a:moveTo>
                    <a:pt x="0" y="0"/>
                  </a:moveTo>
                  <a:lnTo>
                    <a:pt x="0" y="120000"/>
                  </a:lnTo>
                  <a:lnTo>
                    <a:pt x="120000" y="120000"/>
                  </a:lnTo>
                  <a:close/>
                </a:path>
              </a:pathLst>
            </a:custGeom>
            <a:solidFill>
              <a:srgbClr val="333333"/>
            </a:solidFill>
            <a:ln>
              <a:noFill/>
            </a:ln>
          </p:spPr>
        </p:sp>
        <p:sp>
          <p:nvSpPr>
            <p:cNvPr id="1705" name="Google Shape;1705;p121"/>
            <p:cNvSpPr/>
            <p:nvPr/>
          </p:nvSpPr>
          <p:spPr>
            <a:xfrm rot="10800000">
              <a:off x="-10387" y="2100"/>
              <a:ext cx="9164700" cy="5159700"/>
            </a:xfrm>
            <a:custGeom>
              <a:rect b="b" l="l" r="r" t="t"/>
              <a:pathLst>
                <a:path extrusionOk="0" h="120000" w="120000">
                  <a:moveTo>
                    <a:pt x="0" y="0"/>
                  </a:moveTo>
                  <a:lnTo>
                    <a:pt x="0" y="120000"/>
                  </a:lnTo>
                  <a:lnTo>
                    <a:pt x="120000" y="120000"/>
                  </a:lnTo>
                  <a:close/>
                </a:path>
              </a:pathLst>
            </a:custGeom>
            <a:solidFill>
              <a:srgbClr val="404040"/>
            </a:solidFill>
            <a:ln>
              <a:noFill/>
            </a:ln>
          </p:spPr>
        </p:sp>
      </p:grpSp>
      <p:sp>
        <p:nvSpPr>
          <p:cNvPr id="1706" name="Google Shape;1706;p121"/>
          <p:cNvSpPr txBox="1"/>
          <p:nvPr>
            <p:ph type="title"/>
          </p:nvPr>
        </p:nvSpPr>
        <p:spPr>
          <a:xfrm>
            <a:off x="537627"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Opt 01)">
  <p:cSld name="Content + Title (Opt 01)">
    <p:spTree>
      <p:nvGrpSpPr>
        <p:cNvPr id="1707" name="Shape 1707"/>
        <p:cNvGrpSpPr/>
        <p:nvPr/>
      </p:nvGrpSpPr>
      <p:grpSpPr>
        <a:xfrm>
          <a:off x="0" y="0"/>
          <a:ext cx="0" cy="0"/>
          <a:chOff x="0" y="0"/>
          <a:chExt cx="0" cy="0"/>
        </a:xfrm>
      </p:grpSpPr>
      <p:grpSp>
        <p:nvGrpSpPr>
          <p:cNvPr id="1708" name="Google Shape;1708;p122"/>
          <p:cNvGrpSpPr/>
          <p:nvPr/>
        </p:nvGrpSpPr>
        <p:grpSpPr>
          <a:xfrm>
            <a:off x="-1" y="4534374"/>
            <a:ext cx="5098202" cy="613248"/>
            <a:chOff x="-2" y="4529828"/>
            <a:chExt cx="5098202" cy="613800"/>
          </a:xfrm>
        </p:grpSpPr>
        <p:sp>
          <p:nvSpPr>
            <p:cNvPr id="1709" name="Google Shape;1709;p12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350" u="none" cap="none" strike="noStrike">
                <a:solidFill>
                  <a:schemeClr val="dk1"/>
                </a:solidFill>
                <a:latin typeface="Calibri"/>
                <a:ea typeface="Calibri"/>
                <a:cs typeface="Calibri"/>
                <a:sym typeface="Calibri"/>
              </a:endParaRPr>
            </a:p>
          </p:txBody>
        </p:sp>
        <p:sp>
          <p:nvSpPr>
            <p:cNvPr id="1710" name="Google Shape;1710;p122"/>
            <p:cNvSpPr/>
            <p:nvPr/>
          </p:nvSpPr>
          <p:spPr>
            <a:xfrm>
              <a:off x="-2" y="4529828"/>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
        <p:nvSpPr>
          <p:cNvPr id="1711" name="Google Shape;1711;p122"/>
          <p:cNvSpPr/>
          <p:nvPr/>
        </p:nvSpPr>
        <p:spPr>
          <a:xfrm>
            <a:off x="319074" y="4835401"/>
            <a:ext cx="966600" cy="172200"/>
          </a:xfrm>
          <a:prstGeom prst="rect">
            <a:avLst/>
          </a:prstGeom>
          <a:noFill/>
          <a:ln>
            <a:noFill/>
          </a:ln>
        </p:spPr>
      </p:sp>
      <p:sp>
        <p:nvSpPr>
          <p:cNvPr id="1712" name="Google Shape;1712;p122"/>
          <p:cNvSpPr txBox="1"/>
          <p:nvPr>
            <p:ph type="title"/>
          </p:nvPr>
        </p:nvSpPr>
        <p:spPr>
          <a:xfrm>
            <a:off x="543464" y="467899"/>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713" name="Google Shape;1713;p122"/>
          <p:cNvSpPr txBox="1"/>
          <p:nvPr>
            <p:ph idx="1" type="body"/>
          </p:nvPr>
        </p:nvSpPr>
        <p:spPr>
          <a:xfrm>
            <a:off x="543475"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cSld name="CUSTOM_3_1">
    <p:spTree>
      <p:nvGrpSpPr>
        <p:cNvPr id="84" name="Shape 84"/>
        <p:cNvGrpSpPr/>
        <p:nvPr/>
      </p:nvGrpSpPr>
      <p:grpSpPr>
        <a:xfrm>
          <a:off x="0" y="0"/>
          <a:ext cx="0" cy="0"/>
          <a:chOff x="0" y="0"/>
          <a:chExt cx="0" cy="0"/>
        </a:xfrm>
      </p:grpSpPr>
      <p:pic>
        <p:nvPicPr>
          <p:cNvPr id="85" name="Google Shape;85;p13"/>
          <p:cNvPicPr preferRelativeResize="0"/>
          <p:nvPr/>
        </p:nvPicPr>
        <p:blipFill rotWithShape="1">
          <a:blip r:embed="rId2">
            <a:alphaModFix amt="6000"/>
          </a:blip>
          <a:srcRect b="3458" l="-6492" r="41700" t="3055"/>
          <a:stretch/>
        </p:blipFill>
        <p:spPr>
          <a:xfrm>
            <a:off x="4715475" y="0"/>
            <a:ext cx="4428525" cy="5143500"/>
          </a:xfrm>
          <a:prstGeom prst="rect">
            <a:avLst/>
          </a:prstGeom>
          <a:noFill/>
          <a:ln>
            <a:noFill/>
          </a:ln>
        </p:spPr>
      </p:pic>
      <p:sp>
        <p:nvSpPr>
          <p:cNvPr id="86" name="Google Shape;86;p13"/>
          <p:cNvSpPr txBox="1"/>
          <p:nvPr>
            <p:ph type="title"/>
          </p:nvPr>
        </p:nvSpPr>
        <p:spPr>
          <a:xfrm>
            <a:off x="0" y="1834750"/>
            <a:ext cx="9144000" cy="969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6000"/>
              <a:buFont typeface="Arial"/>
              <a:buNone/>
              <a:defRPr b="0" i="0" sz="60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7" name="Google Shape;87;p13"/>
          <p:cNvGrpSpPr/>
          <p:nvPr/>
        </p:nvGrpSpPr>
        <p:grpSpPr>
          <a:xfrm>
            <a:off x="386625" y="4747950"/>
            <a:ext cx="8452575" cy="400082"/>
            <a:chOff x="386625" y="4747950"/>
            <a:chExt cx="8452575" cy="400082"/>
          </a:xfrm>
        </p:grpSpPr>
        <p:sp>
          <p:nvSpPr>
            <p:cNvPr id="88" name="Google Shape;88;p1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89" name="Google Shape;89;p13"/>
            <p:cNvGrpSpPr/>
            <p:nvPr/>
          </p:nvGrpSpPr>
          <p:grpSpPr>
            <a:xfrm>
              <a:off x="386711" y="5114356"/>
              <a:ext cx="1796787" cy="33676"/>
              <a:chOff x="2031822" y="2229250"/>
              <a:chExt cx="2193612" cy="39900"/>
            </a:xfrm>
          </p:grpSpPr>
          <p:sp>
            <p:nvSpPr>
              <p:cNvPr id="90" name="Google Shape;90;p1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4" name="Google Shape;94;p13"/>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ype &amp; image">
  <p:cSld name="1/2 type &amp; image">
    <p:spTree>
      <p:nvGrpSpPr>
        <p:cNvPr id="1714" name="Shape 1714"/>
        <p:cNvGrpSpPr/>
        <p:nvPr/>
      </p:nvGrpSpPr>
      <p:grpSpPr>
        <a:xfrm>
          <a:off x="0" y="0"/>
          <a:ext cx="0" cy="0"/>
          <a:chOff x="0" y="0"/>
          <a:chExt cx="0" cy="0"/>
        </a:xfrm>
      </p:grpSpPr>
      <p:sp>
        <p:nvSpPr>
          <p:cNvPr id="1715" name="Google Shape;1715;p123"/>
          <p:cNvSpPr txBox="1"/>
          <p:nvPr>
            <p:ph idx="1" type="body"/>
          </p:nvPr>
        </p:nvSpPr>
        <p:spPr>
          <a:xfrm>
            <a:off x="373062" y="1428750"/>
            <a:ext cx="4122600" cy="3124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747474"/>
              </a:buClr>
              <a:buSzPts val="1400"/>
              <a:buFont typeface="Arial"/>
              <a:buNone/>
              <a:defRPr b="0" i="0" sz="2300" u="none" cap="none" strike="noStrike">
                <a:solidFill>
                  <a:schemeClr val="dk1"/>
                </a:solidFill>
                <a:latin typeface="Arial"/>
                <a:ea typeface="Arial"/>
                <a:cs typeface="Arial"/>
                <a:sym typeface="Arial"/>
              </a:defRPr>
            </a:lvl1pPr>
            <a:lvl2pPr indent="-342900" lvl="1" marL="914400" marR="0" rtl="0" algn="l">
              <a:lnSpc>
                <a:spcPct val="110000"/>
              </a:lnSpc>
              <a:spcBef>
                <a:spcPts val="0"/>
              </a:spcBef>
              <a:spcAft>
                <a:spcPts val="0"/>
              </a:spcAft>
              <a:buClr>
                <a:srgbClr val="747474"/>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10000"/>
              </a:lnSpc>
              <a:spcBef>
                <a:spcPts val="0"/>
              </a:spcBef>
              <a:spcAft>
                <a:spcPts val="0"/>
              </a:spcAft>
              <a:buClr>
                <a:srgbClr val="747474"/>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10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16" name="Google Shape;1716;p123"/>
          <p:cNvSpPr txBox="1"/>
          <p:nvPr>
            <p:ph type="title"/>
          </p:nvPr>
        </p:nvSpPr>
        <p:spPr>
          <a:xfrm>
            <a:off x="372959" y="488197"/>
            <a:ext cx="4122900" cy="841500"/>
          </a:xfrm>
          <a:prstGeom prst="rect">
            <a:avLst/>
          </a:prstGeom>
          <a:noFill/>
          <a:ln>
            <a:noFill/>
          </a:ln>
        </p:spPr>
        <p:txBody>
          <a:bodyPr anchorCtr="0" anchor="t" bIns="91425" lIns="91425" spcFirstLastPara="1" rIns="91425" wrap="square" tIns="91425">
            <a:noAutofit/>
          </a:bodyPr>
          <a:lstStyle>
            <a:lvl1pPr indent="0" lvl="0" marL="0" marR="0" rtl="0" algn="l">
              <a:lnSpc>
                <a:spcPct val="114285"/>
              </a:lnSpc>
              <a:spcBef>
                <a:spcPts val="0"/>
              </a:spcBef>
              <a:spcAft>
                <a:spcPts val="0"/>
              </a:spcAft>
              <a:buClr>
                <a:srgbClr val="333333"/>
              </a:buClr>
              <a:buSzPts val="1400"/>
              <a:buFont typeface="Roboto"/>
              <a:buNone/>
              <a:defRPr b="1" i="0" sz="2700" u="none" cap="none" strike="noStrike">
                <a:solidFill>
                  <a:schemeClr val="dk1"/>
                </a:solidFill>
                <a:latin typeface="Arial"/>
                <a:ea typeface="Arial"/>
                <a:cs typeface="Arial"/>
                <a:sym typeface="Arial"/>
              </a:defRPr>
            </a:lvl1pPr>
            <a:lvl2pPr indent="0" lvl="1" rtl="0" algn="l">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2pPr>
            <a:lvl3pPr indent="0" lvl="2" rtl="0" algn="l">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3pPr>
            <a:lvl4pPr indent="0" lvl="3" rtl="0" algn="l">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4pPr>
            <a:lvl5pPr indent="0" lvl="4" rtl="0" algn="l">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5pPr>
            <a:lvl6pPr indent="0" lvl="5" rtl="0" algn="l">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6pPr>
            <a:lvl7pPr indent="0" lvl="6" rtl="0" algn="l">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7pPr>
            <a:lvl8pPr indent="0" lvl="7" rtl="0" algn="l">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8pPr>
            <a:lvl9pPr indent="0" lvl="8" rtl="0" algn="l">
              <a:spcBef>
                <a:spcPts val="0"/>
              </a:spcBef>
              <a:spcAft>
                <a:spcPts val="0"/>
              </a:spcAft>
              <a:buClr>
                <a:schemeClr val="dk1"/>
              </a:buClr>
              <a:buSzPts val="1400"/>
              <a:buFont typeface="Arial"/>
              <a:buNone/>
              <a:defRPr b="1" i="0" sz="2700" u="none" cap="none" strike="noStrike">
                <a:solidFill>
                  <a:schemeClr val="dk1"/>
                </a:solidFill>
                <a:latin typeface="Arial"/>
                <a:ea typeface="Arial"/>
                <a:cs typeface="Arial"/>
                <a:sym typeface="Arial"/>
              </a:defRPr>
            </a:lvl9pPr>
          </a:lstStyle>
          <a:p/>
        </p:txBody>
      </p:sp>
      <p:sp>
        <p:nvSpPr>
          <p:cNvPr id="1717" name="Google Shape;1717;p123"/>
          <p:cNvSpPr txBox="1"/>
          <p:nvPr>
            <p:ph idx="11" type="ftr"/>
          </p:nvPr>
        </p:nvSpPr>
        <p:spPr>
          <a:xfrm>
            <a:off x="364614" y="4629150"/>
            <a:ext cx="4131300" cy="273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1718" name="Shape 1718"/>
        <p:cNvGrpSpPr/>
        <p:nvPr/>
      </p:nvGrpSpPr>
      <p:grpSpPr>
        <a:xfrm>
          <a:off x="0" y="0"/>
          <a:ext cx="0" cy="0"/>
          <a:chOff x="0" y="0"/>
          <a:chExt cx="0" cy="0"/>
        </a:xfrm>
      </p:grpSpPr>
      <p:grpSp>
        <p:nvGrpSpPr>
          <p:cNvPr id="1719" name="Google Shape;1719;p124"/>
          <p:cNvGrpSpPr/>
          <p:nvPr/>
        </p:nvGrpSpPr>
        <p:grpSpPr>
          <a:xfrm>
            <a:off x="-1" y="4534374"/>
            <a:ext cx="5098202" cy="613248"/>
            <a:chOff x="-2" y="4529828"/>
            <a:chExt cx="5098202" cy="613800"/>
          </a:xfrm>
        </p:grpSpPr>
        <p:sp>
          <p:nvSpPr>
            <p:cNvPr id="1720" name="Google Shape;1720;p12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350" u="none" cap="none" strike="noStrike">
                <a:solidFill>
                  <a:schemeClr val="dk1"/>
                </a:solidFill>
                <a:latin typeface="Calibri"/>
                <a:ea typeface="Calibri"/>
                <a:cs typeface="Calibri"/>
                <a:sym typeface="Calibri"/>
              </a:endParaRPr>
            </a:p>
          </p:txBody>
        </p:sp>
        <p:sp>
          <p:nvSpPr>
            <p:cNvPr id="1721" name="Google Shape;1721;p124"/>
            <p:cNvSpPr/>
            <p:nvPr/>
          </p:nvSpPr>
          <p:spPr>
            <a:xfrm>
              <a:off x="-2" y="4529828"/>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
        <p:nvSpPr>
          <p:cNvPr id="1722" name="Google Shape;1722;p124"/>
          <p:cNvSpPr/>
          <p:nvPr/>
        </p:nvSpPr>
        <p:spPr>
          <a:xfrm>
            <a:off x="319074" y="4835401"/>
            <a:ext cx="966600" cy="172200"/>
          </a:xfrm>
          <a:prstGeom prst="rect">
            <a:avLst/>
          </a:prstGeom>
          <a:noFill/>
          <a:ln>
            <a:noFill/>
          </a:ln>
        </p:spPr>
      </p:sp>
      <p:sp>
        <p:nvSpPr>
          <p:cNvPr id="1723" name="Google Shape;1723;p124"/>
          <p:cNvSpPr txBox="1"/>
          <p:nvPr>
            <p:ph type="title"/>
          </p:nvPr>
        </p:nvSpPr>
        <p:spPr>
          <a:xfrm>
            <a:off x="543464" y="467899"/>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724" name="Google Shape;1724;p124"/>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cxnSp>
        <p:nvCxnSpPr>
          <p:cNvPr id="1725" name="Google Shape;1725;p124"/>
          <p:cNvCxnSpPr/>
          <p:nvPr/>
        </p:nvCxnSpPr>
        <p:spPr>
          <a:xfrm>
            <a:off x="4507505" y="1607067"/>
            <a:ext cx="0" cy="1309200"/>
          </a:xfrm>
          <a:prstGeom prst="straightConnector1">
            <a:avLst/>
          </a:prstGeom>
          <a:noFill/>
          <a:ln cap="flat" cmpd="sng" w="9525">
            <a:solidFill>
              <a:srgbClr val="BFBFBF"/>
            </a:solidFill>
            <a:prstDash val="solid"/>
            <a:round/>
            <a:headEnd len="sm" w="sm" type="none"/>
            <a:tailEnd len="sm" w="sm" type="none"/>
          </a:ln>
        </p:spPr>
      </p:cxnSp>
      <p:sp>
        <p:nvSpPr>
          <p:cNvPr id="1726" name="Google Shape;1726;p124"/>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1727" name="Shape 1727"/>
        <p:cNvGrpSpPr/>
        <p:nvPr/>
      </p:nvGrpSpPr>
      <p:grpSpPr>
        <a:xfrm>
          <a:off x="0" y="0"/>
          <a:ext cx="0" cy="0"/>
          <a:chOff x="0" y="0"/>
          <a:chExt cx="0" cy="0"/>
        </a:xfrm>
      </p:grpSpPr>
      <p:grpSp>
        <p:nvGrpSpPr>
          <p:cNvPr id="1728" name="Google Shape;1728;p125"/>
          <p:cNvGrpSpPr/>
          <p:nvPr/>
        </p:nvGrpSpPr>
        <p:grpSpPr>
          <a:xfrm>
            <a:off x="-1" y="4534374"/>
            <a:ext cx="5098202" cy="613248"/>
            <a:chOff x="-2" y="4529828"/>
            <a:chExt cx="5098202" cy="613800"/>
          </a:xfrm>
        </p:grpSpPr>
        <p:sp>
          <p:nvSpPr>
            <p:cNvPr id="1729" name="Google Shape;1729;p12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350" u="none" cap="none" strike="noStrike">
                <a:solidFill>
                  <a:schemeClr val="dk1"/>
                </a:solidFill>
                <a:latin typeface="Calibri"/>
                <a:ea typeface="Calibri"/>
                <a:cs typeface="Calibri"/>
                <a:sym typeface="Calibri"/>
              </a:endParaRPr>
            </a:p>
          </p:txBody>
        </p:sp>
        <p:sp>
          <p:nvSpPr>
            <p:cNvPr id="1730" name="Google Shape;1730;p125"/>
            <p:cNvSpPr/>
            <p:nvPr/>
          </p:nvSpPr>
          <p:spPr>
            <a:xfrm>
              <a:off x="-2" y="4529828"/>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
        <p:nvSpPr>
          <p:cNvPr id="1731" name="Google Shape;1731;p125"/>
          <p:cNvSpPr/>
          <p:nvPr/>
        </p:nvSpPr>
        <p:spPr>
          <a:xfrm>
            <a:off x="319074" y="4835401"/>
            <a:ext cx="966600" cy="172200"/>
          </a:xfrm>
          <a:prstGeom prst="rect">
            <a:avLst/>
          </a:prstGeom>
          <a:noFill/>
          <a:ln>
            <a:noFill/>
          </a:ln>
        </p:spPr>
      </p:sp>
      <p:sp>
        <p:nvSpPr>
          <p:cNvPr id="1732" name="Google Shape;1732;p125"/>
          <p:cNvSpPr txBox="1"/>
          <p:nvPr>
            <p:ph type="title"/>
          </p:nvPr>
        </p:nvSpPr>
        <p:spPr>
          <a:xfrm>
            <a:off x="543464" y="467899"/>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733" name="Google Shape;1733;p125"/>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cxnSp>
        <p:nvCxnSpPr>
          <p:cNvPr id="1734" name="Google Shape;1734;p125"/>
          <p:cNvCxnSpPr/>
          <p:nvPr/>
        </p:nvCxnSpPr>
        <p:spPr>
          <a:xfrm>
            <a:off x="3107175" y="1607065"/>
            <a:ext cx="0" cy="1445700"/>
          </a:xfrm>
          <a:prstGeom prst="straightConnector1">
            <a:avLst/>
          </a:prstGeom>
          <a:noFill/>
          <a:ln cap="flat" cmpd="sng" w="9525">
            <a:solidFill>
              <a:srgbClr val="BFBFBF"/>
            </a:solidFill>
            <a:prstDash val="solid"/>
            <a:round/>
            <a:headEnd len="sm" w="sm" type="none"/>
            <a:tailEnd len="sm" w="sm" type="none"/>
          </a:ln>
        </p:spPr>
      </p:cxnSp>
      <p:cxnSp>
        <p:nvCxnSpPr>
          <p:cNvPr id="1735" name="Google Shape;1735;p125"/>
          <p:cNvCxnSpPr/>
          <p:nvPr/>
        </p:nvCxnSpPr>
        <p:spPr>
          <a:xfrm>
            <a:off x="5887700" y="1607065"/>
            <a:ext cx="0" cy="1445700"/>
          </a:xfrm>
          <a:prstGeom prst="straightConnector1">
            <a:avLst/>
          </a:prstGeom>
          <a:noFill/>
          <a:ln cap="flat" cmpd="sng" w="9525">
            <a:solidFill>
              <a:srgbClr val="BFBFBF"/>
            </a:solidFill>
            <a:prstDash val="solid"/>
            <a:round/>
            <a:headEnd len="sm" w="sm" type="none"/>
            <a:tailEnd len="sm" w="sm" type="none"/>
          </a:ln>
        </p:spPr>
      </p:cxnSp>
      <p:sp>
        <p:nvSpPr>
          <p:cNvPr id="1736" name="Google Shape;1736;p125"/>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
        <p:nvSpPr>
          <p:cNvPr id="1737" name="Google Shape;1737;p125"/>
          <p:cNvSpPr txBox="1"/>
          <p:nvPr>
            <p:ph idx="3" type="body"/>
          </p:nvPr>
        </p:nvSpPr>
        <p:spPr>
          <a:xfrm>
            <a:off x="6131210"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p:cSld name="Four Column">
    <p:spTree>
      <p:nvGrpSpPr>
        <p:cNvPr id="1738" name="Shape 1738"/>
        <p:cNvGrpSpPr/>
        <p:nvPr/>
      </p:nvGrpSpPr>
      <p:grpSpPr>
        <a:xfrm>
          <a:off x="0" y="0"/>
          <a:ext cx="0" cy="0"/>
          <a:chOff x="0" y="0"/>
          <a:chExt cx="0" cy="0"/>
        </a:xfrm>
      </p:grpSpPr>
      <p:grpSp>
        <p:nvGrpSpPr>
          <p:cNvPr id="1739" name="Google Shape;1739;p126"/>
          <p:cNvGrpSpPr/>
          <p:nvPr/>
        </p:nvGrpSpPr>
        <p:grpSpPr>
          <a:xfrm>
            <a:off x="-1" y="4534374"/>
            <a:ext cx="5098202" cy="613248"/>
            <a:chOff x="-2" y="4529828"/>
            <a:chExt cx="5098202" cy="613800"/>
          </a:xfrm>
        </p:grpSpPr>
        <p:sp>
          <p:nvSpPr>
            <p:cNvPr id="1740" name="Google Shape;1740;p12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350" u="none" cap="none" strike="noStrike">
                <a:solidFill>
                  <a:schemeClr val="dk1"/>
                </a:solidFill>
                <a:latin typeface="Calibri"/>
                <a:ea typeface="Calibri"/>
                <a:cs typeface="Calibri"/>
                <a:sym typeface="Calibri"/>
              </a:endParaRPr>
            </a:p>
          </p:txBody>
        </p:sp>
        <p:sp>
          <p:nvSpPr>
            <p:cNvPr id="1741" name="Google Shape;1741;p126"/>
            <p:cNvSpPr/>
            <p:nvPr/>
          </p:nvSpPr>
          <p:spPr>
            <a:xfrm>
              <a:off x="-2" y="4529828"/>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
        <p:nvSpPr>
          <p:cNvPr id="1742" name="Google Shape;1742;p126"/>
          <p:cNvSpPr/>
          <p:nvPr/>
        </p:nvSpPr>
        <p:spPr>
          <a:xfrm>
            <a:off x="319074" y="4835401"/>
            <a:ext cx="966600" cy="172200"/>
          </a:xfrm>
          <a:prstGeom prst="rect">
            <a:avLst/>
          </a:prstGeom>
          <a:noFill/>
          <a:ln>
            <a:noFill/>
          </a:ln>
        </p:spPr>
      </p:sp>
      <p:sp>
        <p:nvSpPr>
          <p:cNvPr id="1743" name="Google Shape;1743;p126"/>
          <p:cNvSpPr txBox="1"/>
          <p:nvPr>
            <p:ph type="title"/>
          </p:nvPr>
        </p:nvSpPr>
        <p:spPr>
          <a:xfrm>
            <a:off x="543464" y="467899"/>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744" name="Google Shape;1744;p126"/>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cxnSp>
        <p:nvCxnSpPr>
          <p:cNvPr id="1745" name="Google Shape;1745;p126"/>
          <p:cNvCxnSpPr/>
          <p:nvPr/>
        </p:nvCxnSpPr>
        <p:spPr>
          <a:xfrm>
            <a:off x="6535300" y="1607064"/>
            <a:ext cx="0" cy="1863000"/>
          </a:xfrm>
          <a:prstGeom prst="straightConnector1">
            <a:avLst/>
          </a:prstGeom>
          <a:noFill/>
          <a:ln cap="flat" cmpd="sng" w="9525">
            <a:solidFill>
              <a:srgbClr val="BFBFBF"/>
            </a:solidFill>
            <a:prstDash val="solid"/>
            <a:round/>
            <a:headEnd len="sm" w="sm" type="none"/>
            <a:tailEnd len="sm" w="sm" type="none"/>
          </a:ln>
        </p:spPr>
      </p:cxnSp>
      <p:cxnSp>
        <p:nvCxnSpPr>
          <p:cNvPr id="1746" name="Google Shape;1746;p126"/>
          <p:cNvCxnSpPr/>
          <p:nvPr/>
        </p:nvCxnSpPr>
        <p:spPr>
          <a:xfrm>
            <a:off x="2403900" y="1607064"/>
            <a:ext cx="0" cy="1863000"/>
          </a:xfrm>
          <a:prstGeom prst="straightConnector1">
            <a:avLst/>
          </a:prstGeom>
          <a:noFill/>
          <a:ln cap="flat" cmpd="sng" w="9525">
            <a:solidFill>
              <a:srgbClr val="BFBFBF"/>
            </a:solidFill>
            <a:prstDash val="solid"/>
            <a:round/>
            <a:headEnd len="sm" w="sm" type="none"/>
            <a:tailEnd len="sm" w="sm" type="none"/>
          </a:ln>
        </p:spPr>
      </p:cxnSp>
      <p:cxnSp>
        <p:nvCxnSpPr>
          <p:cNvPr id="1747" name="Google Shape;1747;p126"/>
          <p:cNvCxnSpPr/>
          <p:nvPr/>
        </p:nvCxnSpPr>
        <p:spPr>
          <a:xfrm>
            <a:off x="4487544" y="1607064"/>
            <a:ext cx="0" cy="1863000"/>
          </a:xfrm>
          <a:prstGeom prst="straightConnector1">
            <a:avLst/>
          </a:prstGeom>
          <a:noFill/>
          <a:ln cap="flat" cmpd="sng" w="9525">
            <a:solidFill>
              <a:srgbClr val="BFBFBF"/>
            </a:solidFill>
            <a:prstDash val="solid"/>
            <a:round/>
            <a:headEnd len="sm" w="sm" type="none"/>
            <a:tailEnd len="sm" w="sm" type="none"/>
          </a:ln>
        </p:spPr>
      </p:cxnSp>
      <p:sp>
        <p:nvSpPr>
          <p:cNvPr id="1748" name="Google Shape;1748;p126"/>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
        <p:nvSpPr>
          <p:cNvPr id="1749" name="Google Shape;1749;p126"/>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
        <p:nvSpPr>
          <p:cNvPr id="1750" name="Google Shape;1750;p126"/>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ooter - Title &amp; Body">
  <p:cSld name="CUSTOM_3">
    <p:spTree>
      <p:nvGrpSpPr>
        <p:cNvPr id="1751" name="Shape 1751"/>
        <p:cNvGrpSpPr/>
        <p:nvPr/>
      </p:nvGrpSpPr>
      <p:grpSpPr>
        <a:xfrm>
          <a:off x="0" y="0"/>
          <a:ext cx="0" cy="0"/>
          <a:chOff x="0" y="0"/>
          <a:chExt cx="0" cy="0"/>
        </a:xfrm>
      </p:grpSpPr>
      <p:sp>
        <p:nvSpPr>
          <p:cNvPr id="1752" name="Google Shape;1752;p127"/>
          <p:cNvSpPr txBox="1"/>
          <p:nvPr>
            <p:ph idx="12" type="sldNum"/>
          </p:nvPr>
        </p:nvSpPr>
        <p:spPr>
          <a:xfrm>
            <a:off x="8646253" y="4820175"/>
            <a:ext cx="383100" cy="3234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53" name="Google Shape;1753;p127"/>
          <p:cNvSpPr txBox="1"/>
          <p:nvPr/>
        </p:nvSpPr>
        <p:spPr>
          <a:xfrm>
            <a:off x="7780863" y="4868230"/>
            <a:ext cx="1134600" cy="3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1754" name="Google Shape;1754;p127"/>
          <p:cNvSpPr txBox="1"/>
          <p:nvPr>
            <p:ph type="title"/>
          </p:nvPr>
        </p:nvSpPr>
        <p:spPr>
          <a:xfrm>
            <a:off x="90900" y="651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5" name="Google Shape;1755;p127"/>
          <p:cNvSpPr txBox="1"/>
          <p:nvPr>
            <p:ph idx="1" type="body"/>
          </p:nvPr>
        </p:nvSpPr>
        <p:spPr>
          <a:xfrm>
            <a:off x="176225" y="7724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375"/>
              </a:spcBef>
              <a:spcAft>
                <a:spcPts val="0"/>
              </a:spcAft>
              <a:buSzPts val="1200"/>
              <a:buChar char="○"/>
              <a:defRPr/>
            </a:lvl2pPr>
            <a:lvl3pPr indent="-304800" lvl="2" marL="1371600" rtl="0">
              <a:spcBef>
                <a:spcPts val="375"/>
              </a:spcBef>
              <a:spcAft>
                <a:spcPts val="0"/>
              </a:spcAft>
              <a:buSzPts val="1200"/>
              <a:buChar char="■"/>
              <a:defRPr/>
            </a:lvl3pPr>
            <a:lvl4pPr indent="-304800" lvl="3" marL="1828800" rtl="0">
              <a:spcBef>
                <a:spcPts val="375"/>
              </a:spcBef>
              <a:spcAft>
                <a:spcPts val="0"/>
              </a:spcAft>
              <a:buSzPts val="1200"/>
              <a:buChar char="●"/>
              <a:defRPr/>
            </a:lvl4pPr>
            <a:lvl5pPr indent="-304800" lvl="4" marL="2286000" rtl="0">
              <a:spcBef>
                <a:spcPts val="375"/>
              </a:spcBef>
              <a:spcAft>
                <a:spcPts val="0"/>
              </a:spcAft>
              <a:buSzPts val="1200"/>
              <a:buChar char="○"/>
              <a:defRPr/>
            </a:lvl5pPr>
            <a:lvl6pPr indent="-304800" lvl="5" marL="2743200" rtl="0">
              <a:spcBef>
                <a:spcPts val="375"/>
              </a:spcBef>
              <a:spcAft>
                <a:spcPts val="0"/>
              </a:spcAft>
              <a:buSzPts val="1200"/>
              <a:buChar char="■"/>
              <a:defRPr/>
            </a:lvl6pPr>
            <a:lvl7pPr indent="-304800" lvl="6" marL="3200400" rtl="0">
              <a:spcBef>
                <a:spcPts val="375"/>
              </a:spcBef>
              <a:spcAft>
                <a:spcPts val="0"/>
              </a:spcAft>
              <a:buSzPts val="1200"/>
              <a:buChar char="●"/>
              <a:defRPr/>
            </a:lvl7pPr>
            <a:lvl8pPr indent="-304800" lvl="7" marL="3657600" rtl="0">
              <a:spcBef>
                <a:spcPts val="375"/>
              </a:spcBef>
              <a:spcAft>
                <a:spcPts val="0"/>
              </a:spcAft>
              <a:buSzPts val="1200"/>
              <a:buChar char="○"/>
              <a:defRPr/>
            </a:lvl8pPr>
            <a:lvl9pPr indent="-304800" lvl="8" marL="4114800" rtl="0">
              <a:spcBef>
                <a:spcPts val="375"/>
              </a:spcBef>
              <a:spcAft>
                <a:spcPts val="0"/>
              </a:spcAft>
              <a:buSzPts val="1200"/>
              <a:buChar char="■"/>
              <a:defRPr/>
            </a:lvl9pPr>
          </a:lstStyle>
          <a:p/>
        </p:txBody>
      </p:sp>
      <p:grpSp>
        <p:nvGrpSpPr>
          <p:cNvPr id="1756" name="Google Shape;1756;p127"/>
          <p:cNvGrpSpPr/>
          <p:nvPr/>
        </p:nvGrpSpPr>
        <p:grpSpPr>
          <a:xfrm>
            <a:off x="0" y="4820328"/>
            <a:ext cx="9144000" cy="21201"/>
            <a:chOff x="0" y="4820328"/>
            <a:chExt cx="9144000" cy="21201"/>
          </a:xfrm>
        </p:grpSpPr>
        <p:cxnSp>
          <p:nvCxnSpPr>
            <p:cNvPr id="1757" name="Google Shape;1757;p127"/>
            <p:cNvCxnSpPr/>
            <p:nvPr/>
          </p:nvCxnSpPr>
          <p:spPr>
            <a:xfrm>
              <a:off x="0" y="4830565"/>
              <a:ext cx="9144000" cy="0"/>
            </a:xfrm>
            <a:prstGeom prst="straightConnector1">
              <a:avLst/>
            </a:prstGeom>
            <a:noFill/>
            <a:ln cap="flat" cmpd="sng" w="9525">
              <a:solidFill>
                <a:srgbClr val="D8D8D8"/>
              </a:solidFill>
              <a:prstDash val="solid"/>
              <a:round/>
              <a:headEnd len="sm" w="sm" type="none"/>
              <a:tailEnd len="sm" w="sm" type="none"/>
            </a:ln>
          </p:spPr>
        </p:cxnSp>
        <p:grpSp>
          <p:nvGrpSpPr>
            <p:cNvPr id="1758" name="Google Shape;1758;p127"/>
            <p:cNvGrpSpPr/>
            <p:nvPr/>
          </p:nvGrpSpPr>
          <p:grpSpPr>
            <a:xfrm>
              <a:off x="6415688" y="4820328"/>
              <a:ext cx="1954268" cy="21201"/>
              <a:chOff x="10310947" y="6496338"/>
              <a:chExt cx="1094460" cy="62100"/>
            </a:xfrm>
          </p:grpSpPr>
          <p:sp>
            <p:nvSpPr>
              <p:cNvPr id="1759" name="Google Shape;1759;p127"/>
              <p:cNvSpPr/>
              <p:nvPr/>
            </p:nvSpPr>
            <p:spPr>
              <a:xfrm>
                <a:off x="10310947" y="6496338"/>
                <a:ext cx="274800" cy="62100"/>
              </a:xfrm>
              <a:prstGeom prst="rect">
                <a:avLst/>
              </a:prstGeom>
              <a:solidFill>
                <a:srgbClr val="3369E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760" name="Google Shape;1760;p127"/>
              <p:cNvSpPr/>
              <p:nvPr/>
            </p:nvSpPr>
            <p:spPr>
              <a:xfrm>
                <a:off x="11132107" y="6496338"/>
                <a:ext cx="273300" cy="62100"/>
              </a:xfrm>
              <a:prstGeom prst="rect">
                <a:avLst/>
              </a:prstGeom>
              <a:solidFill>
                <a:srgbClr val="D50F2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761" name="Google Shape;1761;p127"/>
              <p:cNvSpPr/>
              <p:nvPr/>
            </p:nvSpPr>
            <p:spPr>
              <a:xfrm>
                <a:off x="10585703" y="6496338"/>
                <a:ext cx="274800" cy="62100"/>
              </a:xfrm>
              <a:prstGeom prst="rect">
                <a:avLst/>
              </a:prstGeom>
              <a:solidFill>
                <a:srgbClr val="EEB211"/>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762" name="Google Shape;1762;p127"/>
              <p:cNvSpPr/>
              <p:nvPr/>
            </p:nvSpPr>
            <p:spPr>
              <a:xfrm>
                <a:off x="10860459" y="6496338"/>
                <a:ext cx="272700" cy="62100"/>
              </a:xfrm>
              <a:prstGeom prst="rect">
                <a:avLst/>
              </a:prstGeom>
              <a:solidFill>
                <a:srgbClr val="00992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grpSp>
      <p:sp>
        <p:nvSpPr>
          <p:cNvPr id="1763" name="Google Shape;1763;p127"/>
          <p:cNvSpPr/>
          <p:nvPr/>
        </p:nvSpPr>
        <p:spPr>
          <a:xfrm>
            <a:off x="90900" y="4893637"/>
            <a:ext cx="532175" cy="176475"/>
          </a:xfrm>
          <a:prstGeom prst="rect">
            <a:avLst/>
          </a:prstGeom>
          <a:noFill/>
          <a:ln>
            <a:noFill/>
          </a:ln>
        </p:spPr>
      </p:sp>
      <p:sp>
        <p:nvSpPr>
          <p:cNvPr id="1764" name="Google Shape;1764;p127"/>
          <p:cNvSpPr txBox="1"/>
          <p:nvPr/>
        </p:nvSpPr>
        <p:spPr>
          <a:xfrm>
            <a:off x="7103802" y="4867563"/>
            <a:ext cx="1743300" cy="228600"/>
          </a:xfrm>
          <a:prstGeom prst="rect">
            <a:avLst/>
          </a:prstGeom>
          <a:noFill/>
          <a:ln>
            <a:noFill/>
          </a:ln>
        </p:spPr>
        <p:txBody>
          <a:bodyPr anchorCtr="0" anchor="ctr" bIns="45700" lIns="91400" spcFirstLastPara="1" rIns="0" wrap="square" tIns="45700">
            <a:noAutofit/>
          </a:bodyPr>
          <a:lstStyle/>
          <a:p>
            <a:pPr indent="0" lvl="0" marL="0" marR="0" rtl="0" algn="ctr">
              <a:spcBef>
                <a:spcPts val="0"/>
              </a:spcBef>
              <a:spcAft>
                <a:spcPts val="0"/>
              </a:spcAft>
              <a:buNone/>
            </a:pPr>
            <a:r>
              <a:rPr lang="en" sz="700">
                <a:solidFill>
                  <a:srgbClr val="888888"/>
                </a:solidFill>
                <a:latin typeface="Open Sans"/>
                <a:ea typeface="Open Sans"/>
                <a:cs typeface="Open Sans"/>
                <a:sym typeface="Open Sans"/>
              </a:rPr>
              <a:t>Google c</a:t>
            </a:r>
            <a:r>
              <a:rPr b="0" i="0" lang="en" sz="700" u="none" cap="none" strike="noStrike">
                <a:solidFill>
                  <a:srgbClr val="888888"/>
                </a:solidFill>
                <a:latin typeface="Open Sans"/>
                <a:ea typeface="Open Sans"/>
                <a:cs typeface="Open Sans"/>
                <a:sym typeface="Open Sans"/>
              </a:rPr>
              <a:t>onfidential and proprietary</a:t>
            </a:r>
            <a:endParaRPr b="0" i="0" sz="700" u="none" cap="none" strike="noStrike">
              <a:solidFill>
                <a:srgbClr val="A8A8A8"/>
              </a:solidFill>
              <a:latin typeface="Open Sans"/>
              <a:ea typeface="Open Sans"/>
              <a:cs typeface="Open Sans"/>
              <a:sym typeface="Open Sans"/>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Opt 02)" type="obj">
  <p:cSld name="OBJECT">
    <p:spTree>
      <p:nvGrpSpPr>
        <p:cNvPr id="1765" name="Shape 1765"/>
        <p:cNvGrpSpPr/>
        <p:nvPr/>
      </p:nvGrpSpPr>
      <p:grpSpPr>
        <a:xfrm>
          <a:off x="0" y="0"/>
          <a:ext cx="0" cy="0"/>
          <a:chOff x="0" y="0"/>
          <a:chExt cx="0" cy="0"/>
        </a:xfrm>
      </p:grpSpPr>
      <p:grpSp>
        <p:nvGrpSpPr>
          <p:cNvPr id="1766" name="Google Shape;1766;p128"/>
          <p:cNvGrpSpPr/>
          <p:nvPr/>
        </p:nvGrpSpPr>
        <p:grpSpPr>
          <a:xfrm>
            <a:off x="-3" y="4534370"/>
            <a:ext cx="5098203" cy="613248"/>
            <a:chOff x="-3" y="4529829"/>
            <a:chExt cx="5098203" cy="613800"/>
          </a:xfrm>
        </p:grpSpPr>
        <p:sp>
          <p:nvSpPr>
            <p:cNvPr id="1767" name="Google Shape;1767;p12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68" name="Google Shape;1768;p12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
        <p:nvSpPr>
          <p:cNvPr id="1769" name="Google Shape;1769;p128"/>
          <p:cNvSpPr/>
          <p:nvPr/>
        </p:nvSpPr>
        <p:spPr>
          <a:xfrm>
            <a:off x="319074" y="4835402"/>
            <a:ext cx="966600" cy="172200"/>
          </a:xfrm>
          <a:prstGeom prst="rect">
            <a:avLst/>
          </a:prstGeom>
          <a:noFill/>
          <a:ln>
            <a:noFill/>
          </a:ln>
        </p:spPr>
      </p:sp>
      <p:sp>
        <p:nvSpPr>
          <p:cNvPr id="1770" name="Google Shape;1770;p128"/>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1" name="Google Shape;1771;p128"/>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Image Slide">
    <p:spTree>
      <p:nvGrpSpPr>
        <p:cNvPr id="1772" name="Shape 1772"/>
        <p:cNvGrpSpPr/>
        <p:nvPr/>
      </p:nvGrpSpPr>
      <p:grpSpPr>
        <a:xfrm>
          <a:off x="0" y="0"/>
          <a:ext cx="0" cy="0"/>
          <a:chOff x="0" y="0"/>
          <a:chExt cx="0" cy="0"/>
        </a:xfrm>
      </p:grpSpPr>
      <p:sp>
        <p:nvSpPr>
          <p:cNvPr id="1773" name="Google Shape;1773;p129"/>
          <p:cNvSpPr/>
          <p:nvPr/>
        </p:nvSpPr>
        <p:spPr>
          <a:xfrm>
            <a:off x="319074" y="4835402"/>
            <a:ext cx="966600" cy="172200"/>
          </a:xfrm>
          <a:prstGeom prst="rect">
            <a:avLst/>
          </a:prstGeom>
          <a:noFill/>
          <a:ln>
            <a:noFill/>
          </a:ln>
        </p:spPr>
      </p:sp>
      <p:sp>
        <p:nvSpPr>
          <p:cNvPr id="1774" name="Google Shape;1774;p129"/>
          <p:cNvSpPr txBox="1"/>
          <p:nvPr>
            <p:ph idx="11" type="ftr"/>
          </p:nvPr>
        </p:nvSpPr>
        <p:spPr>
          <a:xfrm>
            <a:off x="5843318" y="4801748"/>
            <a:ext cx="3086100" cy="273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Roboto"/>
              <a:buNone/>
              <a:defRPr sz="700">
                <a:solidFill>
                  <a:schemeClr val="lt1"/>
                </a:solidFill>
                <a:latin typeface="Roboto"/>
                <a:ea typeface="Roboto"/>
                <a:cs typeface="Roboto"/>
                <a:sym typeface="Roboto"/>
              </a:defRPr>
            </a:lvl1pPr>
            <a:lvl2pPr indent="-91" lvl="1" marL="34299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indent="-182" lvl="2" marL="68598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indent="-274" lvl="3" marL="102897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indent="-365" lvl="4" marL="137196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indent="-457" lvl="5" marL="171495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indent="-548" lvl="6" marL="205794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indent="-640" lvl="7" marL="2400940"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indent="-731" lvl="8" marL="274393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Opt 01) 1">
  <p:cSld name="Title and Content opt 01">
    <p:spTree>
      <p:nvGrpSpPr>
        <p:cNvPr id="1775" name="Shape 1775"/>
        <p:cNvGrpSpPr/>
        <p:nvPr/>
      </p:nvGrpSpPr>
      <p:grpSpPr>
        <a:xfrm>
          <a:off x="0" y="0"/>
          <a:ext cx="0" cy="0"/>
          <a:chOff x="0" y="0"/>
          <a:chExt cx="0" cy="0"/>
        </a:xfrm>
      </p:grpSpPr>
      <p:sp>
        <p:nvSpPr>
          <p:cNvPr id="1776" name="Google Shape;1776;p130"/>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1777" name="Google Shape;1777;p130"/>
          <p:cNvGrpSpPr/>
          <p:nvPr/>
        </p:nvGrpSpPr>
        <p:grpSpPr>
          <a:xfrm>
            <a:off x="-3" y="4534370"/>
            <a:ext cx="5098203" cy="613248"/>
            <a:chOff x="-3" y="4529829"/>
            <a:chExt cx="5098203" cy="613800"/>
          </a:xfrm>
        </p:grpSpPr>
        <p:sp>
          <p:nvSpPr>
            <p:cNvPr id="1778" name="Google Shape;1778;p13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79" name="Google Shape;1779;p13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
        <p:nvSpPr>
          <p:cNvPr id="1780" name="Google Shape;1780;p130"/>
          <p:cNvSpPr/>
          <p:nvPr/>
        </p:nvSpPr>
        <p:spPr>
          <a:xfrm>
            <a:off x="319074" y="4835402"/>
            <a:ext cx="966600" cy="172200"/>
          </a:xfrm>
          <a:prstGeom prst="rect">
            <a:avLst/>
          </a:prstGeom>
          <a:noFill/>
          <a:ln>
            <a:noFill/>
          </a:ln>
        </p:spPr>
      </p:sp>
      <p:sp>
        <p:nvSpPr>
          <p:cNvPr id="1781" name="Google Shape;1781;p130"/>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82" name="Google Shape;1782;p130"/>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p:cSld name="Title and Content opt 03">
    <p:spTree>
      <p:nvGrpSpPr>
        <p:cNvPr id="1783" name="Shape 1783"/>
        <p:cNvGrpSpPr/>
        <p:nvPr/>
      </p:nvGrpSpPr>
      <p:grpSpPr>
        <a:xfrm>
          <a:off x="0" y="0"/>
          <a:ext cx="0" cy="0"/>
          <a:chOff x="0" y="0"/>
          <a:chExt cx="0" cy="0"/>
        </a:xfrm>
      </p:grpSpPr>
      <p:sp>
        <p:nvSpPr>
          <p:cNvPr id="1784" name="Google Shape;1784;p131"/>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1785" name="Google Shape;1785;p131"/>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1786" name="Google Shape;1786;p131"/>
          <p:cNvGrpSpPr/>
          <p:nvPr/>
        </p:nvGrpSpPr>
        <p:grpSpPr>
          <a:xfrm>
            <a:off x="-3" y="4534370"/>
            <a:ext cx="5098203" cy="613248"/>
            <a:chOff x="-3" y="4529829"/>
            <a:chExt cx="5098203" cy="613800"/>
          </a:xfrm>
        </p:grpSpPr>
        <p:sp>
          <p:nvSpPr>
            <p:cNvPr id="1787" name="Google Shape;1787;p13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788" name="Google Shape;1788;p13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
        <p:nvSpPr>
          <p:cNvPr id="1789" name="Google Shape;1789;p131"/>
          <p:cNvSpPr/>
          <p:nvPr/>
        </p:nvSpPr>
        <p:spPr>
          <a:xfrm>
            <a:off x="319074" y="4835402"/>
            <a:ext cx="966600" cy="172200"/>
          </a:xfrm>
          <a:prstGeom prst="rect">
            <a:avLst/>
          </a:prstGeom>
          <a:noFill/>
          <a:ln>
            <a:noFill/>
          </a:ln>
        </p:spPr>
      </p:sp>
      <p:sp>
        <p:nvSpPr>
          <p:cNvPr id="1790" name="Google Shape;1790;p131"/>
          <p:cNvSpPr/>
          <p:nvPr/>
        </p:nvSpPr>
        <p:spPr>
          <a:xfrm>
            <a:off x="2002500" y="1097137"/>
            <a:ext cx="5143500" cy="29526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791" name="Google Shape;1791;p131"/>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p:cSld name="Sub Category Divider">
    <p:spTree>
      <p:nvGrpSpPr>
        <p:cNvPr id="1792" name="Shape 1792"/>
        <p:cNvGrpSpPr/>
        <p:nvPr/>
      </p:nvGrpSpPr>
      <p:grpSpPr>
        <a:xfrm>
          <a:off x="0" y="0"/>
          <a:ext cx="0" cy="0"/>
          <a:chOff x="0" y="0"/>
          <a:chExt cx="0" cy="0"/>
        </a:xfrm>
      </p:grpSpPr>
      <p:grpSp>
        <p:nvGrpSpPr>
          <p:cNvPr id="1793" name="Google Shape;1793;p132"/>
          <p:cNvGrpSpPr/>
          <p:nvPr/>
        </p:nvGrpSpPr>
        <p:grpSpPr>
          <a:xfrm>
            <a:off x="-10287" y="-32548"/>
            <a:ext cx="9164625" cy="5194173"/>
            <a:chOff x="-10312" y="-8075"/>
            <a:chExt cx="9164625" cy="5169875"/>
          </a:xfrm>
        </p:grpSpPr>
        <p:sp>
          <p:nvSpPr>
            <p:cNvPr id="1794" name="Google Shape;1794;p132"/>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1795" name="Google Shape;1795;p132"/>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1796" name="Google Shape;1796;p132"/>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p:cSld name="CUSTOM_3_2">
    <p:spTree>
      <p:nvGrpSpPr>
        <p:cNvPr id="95" name="Shape 95"/>
        <p:cNvGrpSpPr/>
        <p:nvPr/>
      </p:nvGrpSpPr>
      <p:grpSpPr>
        <a:xfrm>
          <a:off x="0" y="0"/>
          <a:ext cx="0" cy="0"/>
          <a:chOff x="0" y="0"/>
          <a:chExt cx="0" cy="0"/>
        </a:xfrm>
      </p:grpSpPr>
      <p:sp>
        <p:nvSpPr>
          <p:cNvPr id="96" name="Google Shape;96;p14"/>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97" name="Google Shape;97;p14"/>
          <p:cNvGrpSpPr/>
          <p:nvPr/>
        </p:nvGrpSpPr>
        <p:grpSpPr>
          <a:xfrm>
            <a:off x="386625" y="4747950"/>
            <a:ext cx="8452575" cy="400082"/>
            <a:chOff x="386625" y="4747950"/>
            <a:chExt cx="8452575" cy="400082"/>
          </a:xfrm>
        </p:grpSpPr>
        <p:sp>
          <p:nvSpPr>
            <p:cNvPr id="98" name="Google Shape;98;p1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99" name="Google Shape;99;p14"/>
            <p:cNvGrpSpPr/>
            <p:nvPr/>
          </p:nvGrpSpPr>
          <p:grpSpPr>
            <a:xfrm>
              <a:off x="386711" y="5114356"/>
              <a:ext cx="1796787" cy="33676"/>
              <a:chOff x="2031822" y="2229250"/>
              <a:chExt cx="2193612" cy="39900"/>
            </a:xfrm>
          </p:grpSpPr>
          <p:sp>
            <p:nvSpPr>
              <p:cNvPr id="100" name="Google Shape;100;p1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4" name="Google Shape;104;p1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id="105" name="Google Shape;105;p14"/>
          <p:cNvPicPr preferRelativeResize="0"/>
          <p:nvPr/>
        </p:nvPicPr>
        <p:blipFill rotWithShape="1">
          <a:blip r:embed="rId3">
            <a:alphaModFix amt="6000"/>
          </a:blip>
          <a:srcRect b="3458" l="-6492" r="41700" t="3055"/>
          <a:stretch/>
        </p:blipFill>
        <p:spPr>
          <a:xfrm>
            <a:off x="4715475" y="0"/>
            <a:ext cx="4428525"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bg>
      <p:bgPr>
        <a:solidFill>
          <a:schemeClr val="lt1"/>
        </a:solidFill>
      </p:bgPr>
    </p:bg>
    <p:spTree>
      <p:nvGrpSpPr>
        <p:cNvPr id="1797" name="Shape 1797"/>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1798" name="Shape 1798"/>
        <p:cNvGrpSpPr/>
        <p:nvPr/>
      </p:nvGrpSpPr>
      <p:grpSpPr>
        <a:xfrm>
          <a:off x="0" y="0"/>
          <a:ext cx="0" cy="0"/>
          <a:chOff x="0" y="0"/>
          <a:chExt cx="0" cy="0"/>
        </a:xfrm>
      </p:grpSpPr>
      <p:sp>
        <p:nvSpPr>
          <p:cNvPr id="1799" name="Google Shape;1799;p134"/>
          <p:cNvSpPr txBox="1"/>
          <p:nvPr>
            <p:ph type="title"/>
          </p:nvPr>
        </p:nvSpPr>
        <p:spPr>
          <a:xfrm>
            <a:off x="364672" y="266150"/>
            <a:ext cx="83367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00" name="Google Shape;1800;p134"/>
          <p:cNvSpPr txBox="1"/>
          <p:nvPr>
            <p:ph idx="1" type="body"/>
          </p:nvPr>
        </p:nvSpPr>
        <p:spPr>
          <a:xfrm>
            <a:off x="373063" y="1330325"/>
            <a:ext cx="6256200" cy="322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01" name="Shape 1801"/>
        <p:cNvGrpSpPr/>
        <p:nvPr/>
      </p:nvGrpSpPr>
      <p:grpSpPr>
        <a:xfrm>
          <a:off x="0" y="0"/>
          <a:ext cx="0" cy="0"/>
          <a:chOff x="0" y="0"/>
          <a:chExt cx="0" cy="0"/>
        </a:xfrm>
      </p:grpSpPr>
      <p:sp>
        <p:nvSpPr>
          <p:cNvPr id="1802" name="Google Shape;1802;p135"/>
          <p:cNvSpPr txBox="1"/>
          <p:nvPr>
            <p:ph type="title"/>
          </p:nvPr>
        </p:nvSpPr>
        <p:spPr>
          <a:xfrm>
            <a:off x="457200" y="205978"/>
            <a:ext cx="82296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03" name="Google Shape;1803;p13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375"/>
              </a:spcBef>
              <a:spcAft>
                <a:spcPts val="0"/>
              </a:spcAft>
              <a:buSzPts val="1200"/>
              <a:buChar char="•"/>
              <a:defRPr/>
            </a:lvl2pPr>
            <a:lvl3pPr indent="-304800" lvl="2" marL="1371600" rtl="0">
              <a:spcBef>
                <a:spcPts val="375"/>
              </a:spcBef>
              <a:spcAft>
                <a:spcPts val="0"/>
              </a:spcAft>
              <a:buSzPts val="1200"/>
              <a:buChar char="•"/>
              <a:defRPr/>
            </a:lvl3pPr>
            <a:lvl4pPr indent="-304800" lvl="3" marL="1828800" rtl="0">
              <a:spcBef>
                <a:spcPts val="375"/>
              </a:spcBef>
              <a:spcAft>
                <a:spcPts val="0"/>
              </a:spcAft>
              <a:buSzPts val="1200"/>
              <a:buChar char="•"/>
              <a:defRPr/>
            </a:lvl4pPr>
            <a:lvl5pPr indent="-304800" lvl="4" marL="2286000" rtl="0">
              <a:spcBef>
                <a:spcPts val="375"/>
              </a:spcBef>
              <a:spcAft>
                <a:spcPts val="0"/>
              </a:spcAft>
              <a:buSzPts val="1200"/>
              <a:buChar char="•"/>
              <a:defRPr/>
            </a:lvl5pPr>
            <a:lvl6pPr indent="-304800" lvl="5" marL="2743200" rtl="0">
              <a:spcBef>
                <a:spcPts val="375"/>
              </a:spcBef>
              <a:spcAft>
                <a:spcPts val="0"/>
              </a:spcAft>
              <a:buSzPts val="1200"/>
              <a:buChar char="•"/>
              <a:defRPr/>
            </a:lvl6pPr>
            <a:lvl7pPr indent="-304800" lvl="6" marL="3200400" rtl="0">
              <a:spcBef>
                <a:spcPts val="375"/>
              </a:spcBef>
              <a:spcAft>
                <a:spcPts val="0"/>
              </a:spcAft>
              <a:buSzPts val="1200"/>
              <a:buChar char="•"/>
              <a:defRPr/>
            </a:lvl7pPr>
            <a:lvl8pPr indent="-304800" lvl="7" marL="3657600" rtl="0">
              <a:spcBef>
                <a:spcPts val="375"/>
              </a:spcBef>
              <a:spcAft>
                <a:spcPts val="0"/>
              </a:spcAft>
              <a:buSzPts val="1200"/>
              <a:buChar char="•"/>
              <a:defRPr/>
            </a:lvl8pPr>
            <a:lvl9pPr indent="-304800" lvl="8" marL="4114800" rtl="0">
              <a:spcBef>
                <a:spcPts val="375"/>
              </a:spcBef>
              <a:spcAft>
                <a:spcPts val="0"/>
              </a:spcAft>
              <a:buSzPts val="1200"/>
              <a:buChar char="•"/>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ullet Points">
  <p:cSld name="Title Only_1_2_1_1_1_1">
    <p:spTree>
      <p:nvGrpSpPr>
        <p:cNvPr id="1804" name="Shape 1804"/>
        <p:cNvGrpSpPr/>
        <p:nvPr/>
      </p:nvGrpSpPr>
      <p:grpSpPr>
        <a:xfrm>
          <a:off x="0" y="0"/>
          <a:ext cx="0" cy="0"/>
          <a:chOff x="0" y="0"/>
          <a:chExt cx="0" cy="0"/>
        </a:xfrm>
      </p:grpSpPr>
      <p:sp>
        <p:nvSpPr>
          <p:cNvPr id="1805" name="Google Shape;1805;p136"/>
          <p:cNvSpPr txBox="1"/>
          <p:nvPr>
            <p:ph idx="1" type="body"/>
          </p:nvPr>
        </p:nvSpPr>
        <p:spPr>
          <a:xfrm>
            <a:off x="251128" y="2581875"/>
            <a:ext cx="19326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1806" name="Google Shape;1806;p136"/>
          <p:cNvSpPr txBox="1"/>
          <p:nvPr>
            <p:ph type="title"/>
          </p:nvPr>
        </p:nvSpPr>
        <p:spPr>
          <a:xfrm>
            <a:off x="297267"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
        <p:nvSpPr>
          <p:cNvPr id="1807" name="Google Shape;1807;p136"/>
          <p:cNvSpPr txBox="1"/>
          <p:nvPr>
            <p:ph idx="2" type="body"/>
          </p:nvPr>
        </p:nvSpPr>
        <p:spPr>
          <a:xfrm>
            <a:off x="2456908" y="2576879"/>
            <a:ext cx="19632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1808" name="Google Shape;1808;p136"/>
          <p:cNvSpPr txBox="1"/>
          <p:nvPr>
            <p:ph idx="3" type="body"/>
          </p:nvPr>
        </p:nvSpPr>
        <p:spPr>
          <a:xfrm>
            <a:off x="4693296" y="2576879"/>
            <a:ext cx="19632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1809" name="Google Shape;1809;p136"/>
          <p:cNvSpPr txBox="1"/>
          <p:nvPr>
            <p:ph idx="4" type="body"/>
          </p:nvPr>
        </p:nvSpPr>
        <p:spPr>
          <a:xfrm>
            <a:off x="6929683" y="2576879"/>
            <a:ext cx="19632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1810" name="Google Shape;1810;p136"/>
          <p:cNvSpPr txBox="1"/>
          <p:nvPr>
            <p:ph idx="5" type="title"/>
          </p:nvPr>
        </p:nvSpPr>
        <p:spPr>
          <a:xfrm>
            <a:off x="2528553"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
        <p:nvSpPr>
          <p:cNvPr id="1811" name="Google Shape;1811;p136"/>
          <p:cNvSpPr txBox="1"/>
          <p:nvPr>
            <p:ph idx="6" type="title"/>
          </p:nvPr>
        </p:nvSpPr>
        <p:spPr>
          <a:xfrm>
            <a:off x="6991124"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
        <p:nvSpPr>
          <p:cNvPr id="1812" name="Google Shape;1812;p136"/>
          <p:cNvSpPr txBox="1"/>
          <p:nvPr>
            <p:ph idx="7" type="title"/>
          </p:nvPr>
        </p:nvSpPr>
        <p:spPr>
          <a:xfrm>
            <a:off x="4759839"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2 Column">
  <p:cSld name="Basic Type 2 Column">
    <p:spTree>
      <p:nvGrpSpPr>
        <p:cNvPr id="1813" name="Shape 1813"/>
        <p:cNvGrpSpPr/>
        <p:nvPr/>
      </p:nvGrpSpPr>
      <p:grpSpPr>
        <a:xfrm>
          <a:off x="0" y="0"/>
          <a:ext cx="0" cy="0"/>
          <a:chOff x="0" y="0"/>
          <a:chExt cx="0" cy="0"/>
        </a:xfrm>
      </p:grpSpPr>
      <p:sp>
        <p:nvSpPr>
          <p:cNvPr id="1814" name="Google Shape;1814;p137"/>
          <p:cNvSpPr txBox="1"/>
          <p:nvPr>
            <p:ph type="title"/>
          </p:nvPr>
        </p:nvSpPr>
        <p:spPr>
          <a:xfrm>
            <a:off x="364685" y="407793"/>
            <a:ext cx="62565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15" name="Google Shape;1815;p137"/>
          <p:cNvSpPr txBox="1"/>
          <p:nvPr>
            <p:ph idx="1" type="body"/>
          </p:nvPr>
        </p:nvSpPr>
        <p:spPr>
          <a:xfrm>
            <a:off x="373063" y="1330325"/>
            <a:ext cx="4122600" cy="322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1816" name="Google Shape;1816;p137"/>
          <p:cNvSpPr txBox="1"/>
          <p:nvPr>
            <p:ph idx="11" type="ftr"/>
          </p:nvPr>
        </p:nvSpPr>
        <p:spPr>
          <a:xfrm>
            <a:off x="364616" y="4629150"/>
            <a:ext cx="8286600" cy="273900"/>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sz="1400"/>
            </a:lvl1pPr>
            <a:lvl2pPr indent="-88900" lvl="1" marL="457200" marR="0" rtl="0" algn="l">
              <a:spcBef>
                <a:spcPts val="0"/>
              </a:spcBef>
              <a:spcAft>
                <a:spcPts val="0"/>
              </a:spcAft>
              <a:buSzPts val="1400"/>
              <a:buChar char="○"/>
              <a:defRPr sz="1400"/>
            </a:lvl2pPr>
            <a:lvl3pPr indent="-88900" lvl="2" marL="914400" marR="0" rtl="0" algn="l">
              <a:spcBef>
                <a:spcPts val="0"/>
              </a:spcBef>
              <a:spcAft>
                <a:spcPts val="0"/>
              </a:spcAft>
              <a:buSzPts val="1400"/>
              <a:buChar char="■"/>
              <a:defRPr sz="1400"/>
            </a:lvl3pPr>
            <a:lvl4pPr indent="-88900" lvl="3" marL="1371600" marR="0" rtl="0" algn="l">
              <a:spcBef>
                <a:spcPts val="0"/>
              </a:spcBef>
              <a:spcAft>
                <a:spcPts val="0"/>
              </a:spcAft>
              <a:buSzPts val="1400"/>
              <a:buChar char="●"/>
              <a:defRPr sz="1400"/>
            </a:lvl4pPr>
            <a:lvl5pPr indent="-88900" lvl="4" marL="1828800" marR="0" rtl="0" algn="l">
              <a:spcBef>
                <a:spcPts val="0"/>
              </a:spcBef>
              <a:spcAft>
                <a:spcPts val="0"/>
              </a:spcAft>
              <a:buSzPts val="1400"/>
              <a:buChar char="○"/>
              <a:defRPr sz="1400"/>
            </a:lvl5pPr>
            <a:lvl6pPr indent="-88900" lvl="5" marL="2286000" marR="0" rtl="0" algn="l">
              <a:spcBef>
                <a:spcPts val="0"/>
              </a:spcBef>
              <a:spcAft>
                <a:spcPts val="0"/>
              </a:spcAft>
              <a:buSzPts val="1400"/>
              <a:buChar char="■"/>
              <a:defRPr sz="1400"/>
            </a:lvl6pPr>
            <a:lvl7pPr indent="-88900" lvl="6" marL="2743200" marR="0" rtl="0" algn="l">
              <a:spcBef>
                <a:spcPts val="0"/>
              </a:spcBef>
              <a:spcAft>
                <a:spcPts val="0"/>
              </a:spcAft>
              <a:buSzPts val="1400"/>
              <a:buChar char="●"/>
              <a:defRPr sz="1400"/>
            </a:lvl7pPr>
            <a:lvl8pPr indent="-88900" lvl="7" marL="3200400" marR="0" rtl="0" algn="l">
              <a:spcBef>
                <a:spcPts val="0"/>
              </a:spcBef>
              <a:spcAft>
                <a:spcPts val="0"/>
              </a:spcAft>
              <a:buSzPts val="1400"/>
              <a:buChar char="○"/>
              <a:defRPr sz="1400"/>
            </a:lvl8pPr>
            <a:lvl9pPr indent="-88900" lvl="8" marL="3657600" marR="0" rtl="0" algn="l">
              <a:spcBef>
                <a:spcPts val="0"/>
              </a:spcBef>
              <a:spcAft>
                <a:spcPts val="0"/>
              </a:spcAft>
              <a:buSzPts val="1400"/>
              <a:buChar char="■"/>
              <a:defRPr sz="1400"/>
            </a:lvl9pPr>
          </a:lstStyle>
          <a:p/>
        </p:txBody>
      </p:sp>
      <p:sp>
        <p:nvSpPr>
          <p:cNvPr id="1817" name="Google Shape;1817;p137"/>
          <p:cNvSpPr txBox="1"/>
          <p:nvPr>
            <p:ph idx="2" type="body"/>
          </p:nvPr>
        </p:nvSpPr>
        <p:spPr>
          <a:xfrm>
            <a:off x="4648199" y="1330325"/>
            <a:ext cx="4141200" cy="322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_1">
  <p:cSld name="Title, Subtitle and Content_1">
    <p:spTree>
      <p:nvGrpSpPr>
        <p:cNvPr id="1818" name="Shape 1818"/>
        <p:cNvGrpSpPr/>
        <p:nvPr/>
      </p:nvGrpSpPr>
      <p:grpSpPr>
        <a:xfrm>
          <a:off x="0" y="0"/>
          <a:ext cx="0" cy="0"/>
          <a:chOff x="0" y="0"/>
          <a:chExt cx="0" cy="0"/>
        </a:xfrm>
      </p:grpSpPr>
      <p:sp>
        <p:nvSpPr>
          <p:cNvPr id="1819" name="Google Shape;1819;p138"/>
          <p:cNvSpPr txBox="1"/>
          <p:nvPr>
            <p:ph idx="1" type="body"/>
          </p:nvPr>
        </p:nvSpPr>
        <p:spPr>
          <a:xfrm>
            <a:off x="381000" y="1276349"/>
            <a:ext cx="8366700" cy="3204000"/>
          </a:xfrm>
          <a:prstGeom prst="rect">
            <a:avLst/>
          </a:prstGeom>
          <a:noFill/>
          <a:ln>
            <a:noFill/>
          </a:ln>
        </p:spPr>
        <p:txBody>
          <a:bodyPr anchorCtr="0" anchor="t" bIns="68575" lIns="68575" spcFirstLastPara="1" rIns="68575" wrap="square" tIns="68575">
            <a:noAutofit/>
          </a:bodyPr>
          <a:lstStyle>
            <a:lvl1pPr indent="-298450" lvl="0" marL="457200" rtl="0" algn="l">
              <a:spcBef>
                <a:spcPts val="400"/>
              </a:spcBef>
              <a:spcAft>
                <a:spcPts val="0"/>
              </a:spcAft>
              <a:buClr>
                <a:srgbClr val="777777"/>
              </a:buClr>
              <a:buSzPts val="1100"/>
              <a:buFont typeface="Open Sans"/>
              <a:buChar char="●"/>
              <a:defRPr sz="1800">
                <a:solidFill>
                  <a:srgbClr val="777777"/>
                </a:solidFill>
                <a:latin typeface="Open Sans"/>
                <a:ea typeface="Open Sans"/>
                <a:cs typeface="Open Sans"/>
                <a:sym typeface="Open Sans"/>
              </a:defRPr>
            </a:lvl1pPr>
            <a:lvl2pPr indent="-298450" lvl="1" marL="914400" rtl="0" algn="l">
              <a:spcBef>
                <a:spcPts val="300"/>
              </a:spcBef>
              <a:spcAft>
                <a:spcPts val="0"/>
              </a:spcAft>
              <a:buClr>
                <a:srgbClr val="777777"/>
              </a:buClr>
              <a:buSzPts val="1100"/>
              <a:buFont typeface="Open Sans"/>
              <a:buChar char="●"/>
              <a:defRPr sz="1500">
                <a:solidFill>
                  <a:srgbClr val="777777"/>
                </a:solidFill>
                <a:latin typeface="Open Sans"/>
                <a:ea typeface="Open Sans"/>
                <a:cs typeface="Open Sans"/>
                <a:sym typeface="Open Sans"/>
              </a:defRPr>
            </a:lvl2pPr>
            <a:lvl3pPr indent="-298450" lvl="2" marL="1371600" rtl="0" algn="l">
              <a:spcBef>
                <a:spcPts val="300"/>
              </a:spcBef>
              <a:spcAft>
                <a:spcPts val="0"/>
              </a:spcAft>
              <a:buClr>
                <a:srgbClr val="777777"/>
              </a:buClr>
              <a:buSzPts val="1100"/>
              <a:buFont typeface="Open Sans"/>
              <a:buChar char="●"/>
              <a:defRPr sz="1500">
                <a:solidFill>
                  <a:srgbClr val="777777"/>
                </a:solidFill>
                <a:latin typeface="Open Sans"/>
                <a:ea typeface="Open Sans"/>
                <a:cs typeface="Open Sans"/>
                <a:sym typeface="Open Sans"/>
              </a:defRPr>
            </a:lvl3pPr>
            <a:lvl4pPr indent="-298450" lvl="3" marL="1828800" rtl="0" algn="l">
              <a:spcBef>
                <a:spcPts val="300"/>
              </a:spcBef>
              <a:spcAft>
                <a:spcPts val="0"/>
              </a:spcAft>
              <a:buClr>
                <a:srgbClr val="777777"/>
              </a:buClr>
              <a:buSzPts val="1100"/>
              <a:buFont typeface="Open Sans"/>
              <a:buChar char="●"/>
              <a:defRPr sz="1400">
                <a:solidFill>
                  <a:srgbClr val="777777"/>
                </a:solidFill>
                <a:latin typeface="Open Sans"/>
                <a:ea typeface="Open Sans"/>
                <a:cs typeface="Open Sans"/>
                <a:sym typeface="Open Sans"/>
              </a:defRPr>
            </a:lvl4pPr>
            <a:lvl5pPr indent="-298450" lvl="4" marL="2286000" rtl="0" algn="l">
              <a:spcBef>
                <a:spcPts val="300"/>
              </a:spcBef>
              <a:spcAft>
                <a:spcPts val="0"/>
              </a:spcAft>
              <a:buClr>
                <a:srgbClr val="777777"/>
              </a:buClr>
              <a:buSzPts val="1100"/>
              <a:buFont typeface="Open Sans"/>
              <a:buChar char="●"/>
              <a:defRPr sz="1400">
                <a:solidFill>
                  <a:srgbClr val="777777"/>
                </a:solidFill>
                <a:latin typeface="Open Sans"/>
                <a:ea typeface="Open Sans"/>
                <a:cs typeface="Open Sans"/>
                <a:sym typeface="Open Sans"/>
              </a:defRPr>
            </a:lvl5pPr>
            <a:lvl6pPr indent="-298450" lvl="5" marL="2743200" rtl="0" algn="l">
              <a:spcBef>
                <a:spcPts val="400"/>
              </a:spcBef>
              <a:spcAft>
                <a:spcPts val="0"/>
              </a:spcAft>
              <a:buClr>
                <a:schemeClr val="dk1"/>
              </a:buClr>
              <a:buSzPts val="1100"/>
              <a:buFont typeface="Open Sans"/>
              <a:buChar char="●"/>
              <a:defRPr sz="2000">
                <a:solidFill>
                  <a:schemeClr val="dk1"/>
                </a:solidFill>
                <a:latin typeface="Open Sans"/>
                <a:ea typeface="Open Sans"/>
                <a:cs typeface="Open Sans"/>
                <a:sym typeface="Open Sans"/>
              </a:defRPr>
            </a:lvl6pPr>
            <a:lvl7pPr indent="-298450" lvl="6" marL="3200400" rtl="0" algn="l">
              <a:spcBef>
                <a:spcPts val="400"/>
              </a:spcBef>
              <a:spcAft>
                <a:spcPts val="0"/>
              </a:spcAft>
              <a:buClr>
                <a:schemeClr val="dk1"/>
              </a:buClr>
              <a:buSzPts val="1100"/>
              <a:buFont typeface="Open Sans"/>
              <a:buChar char="●"/>
              <a:defRPr sz="2000">
                <a:solidFill>
                  <a:schemeClr val="dk1"/>
                </a:solidFill>
                <a:latin typeface="Open Sans"/>
                <a:ea typeface="Open Sans"/>
                <a:cs typeface="Open Sans"/>
                <a:sym typeface="Open Sans"/>
              </a:defRPr>
            </a:lvl7pPr>
            <a:lvl8pPr indent="-298450" lvl="7" marL="3657600" rtl="0" algn="l">
              <a:spcBef>
                <a:spcPts val="400"/>
              </a:spcBef>
              <a:spcAft>
                <a:spcPts val="0"/>
              </a:spcAft>
              <a:buClr>
                <a:schemeClr val="dk1"/>
              </a:buClr>
              <a:buSzPts val="1100"/>
              <a:buFont typeface="Open Sans"/>
              <a:buChar char="●"/>
              <a:defRPr sz="2000">
                <a:solidFill>
                  <a:schemeClr val="dk1"/>
                </a:solidFill>
                <a:latin typeface="Open Sans"/>
                <a:ea typeface="Open Sans"/>
                <a:cs typeface="Open Sans"/>
                <a:sym typeface="Open Sans"/>
              </a:defRPr>
            </a:lvl8pPr>
            <a:lvl9pPr indent="-298450" lvl="8" marL="4114800" rtl="0" algn="l">
              <a:spcBef>
                <a:spcPts val="400"/>
              </a:spcBef>
              <a:spcAft>
                <a:spcPts val="0"/>
              </a:spcAft>
              <a:buClr>
                <a:schemeClr val="dk1"/>
              </a:buClr>
              <a:buSzPts val="1100"/>
              <a:buFont typeface="Open Sans"/>
              <a:buChar char="●"/>
              <a:defRPr sz="2000">
                <a:solidFill>
                  <a:schemeClr val="dk1"/>
                </a:solidFill>
                <a:latin typeface="Open Sans"/>
                <a:ea typeface="Open Sans"/>
                <a:cs typeface="Open Sans"/>
                <a:sym typeface="Open Sans"/>
              </a:defRPr>
            </a:lvl9pPr>
          </a:lstStyle>
          <a:p/>
        </p:txBody>
      </p:sp>
      <p:sp>
        <p:nvSpPr>
          <p:cNvPr id="1820" name="Google Shape;1820;p138"/>
          <p:cNvSpPr txBox="1"/>
          <p:nvPr>
            <p:ph idx="2" type="body"/>
          </p:nvPr>
        </p:nvSpPr>
        <p:spPr>
          <a:xfrm>
            <a:off x="384672" y="558165"/>
            <a:ext cx="8367600" cy="304800"/>
          </a:xfrm>
          <a:prstGeom prst="rect">
            <a:avLst/>
          </a:prstGeom>
          <a:noFill/>
          <a:ln>
            <a:noFill/>
          </a:ln>
        </p:spPr>
        <p:txBody>
          <a:bodyPr anchorCtr="0" anchor="t" bIns="68575" lIns="68575" spcFirstLastPara="1" rIns="68575" wrap="square" tIns="68575">
            <a:noAutofit/>
          </a:bodyPr>
          <a:lstStyle>
            <a:lvl1pPr indent="-228600" lvl="0" marL="457200" rtl="0">
              <a:spcBef>
                <a:spcPts val="0"/>
              </a:spcBef>
              <a:spcAft>
                <a:spcPts val="0"/>
              </a:spcAft>
              <a:buSzPts val="1100"/>
              <a:buFont typeface="Open Sans"/>
              <a:buNone/>
              <a:defRPr sz="1800"/>
            </a:lvl1pPr>
            <a:lvl2pPr indent="-228600" lvl="1" marL="914400" rtl="0">
              <a:spcBef>
                <a:spcPts val="375"/>
              </a:spcBef>
              <a:spcAft>
                <a:spcPts val="0"/>
              </a:spcAft>
              <a:buSzPts val="1100"/>
              <a:buFont typeface="Open Sans"/>
              <a:buNone/>
              <a:defRPr sz="1100"/>
            </a:lvl2pPr>
            <a:lvl3pPr indent="-228600" lvl="2" marL="1371600" rtl="0">
              <a:spcBef>
                <a:spcPts val="375"/>
              </a:spcBef>
              <a:spcAft>
                <a:spcPts val="0"/>
              </a:spcAft>
              <a:buSzPts val="1100"/>
              <a:buFont typeface="Open Sans"/>
              <a:buNone/>
              <a:defRPr sz="1100"/>
            </a:lvl3pPr>
            <a:lvl4pPr indent="-228600" lvl="3" marL="1828800" rtl="0">
              <a:spcBef>
                <a:spcPts val="375"/>
              </a:spcBef>
              <a:spcAft>
                <a:spcPts val="0"/>
              </a:spcAft>
              <a:buSzPts val="1100"/>
              <a:buFont typeface="Open Sans"/>
              <a:buNone/>
              <a:defRPr sz="1100"/>
            </a:lvl4pPr>
            <a:lvl5pPr indent="-228600" lvl="4" marL="2286000" rtl="0">
              <a:spcBef>
                <a:spcPts val="375"/>
              </a:spcBef>
              <a:spcAft>
                <a:spcPts val="0"/>
              </a:spcAft>
              <a:buSzPts val="1100"/>
              <a:buFont typeface="Open Sans"/>
              <a:buNone/>
              <a:defRPr sz="1100"/>
            </a:lvl5pPr>
            <a:lvl6pPr indent="-298450" lvl="5" marL="2743200" rtl="0">
              <a:spcBef>
                <a:spcPts val="375"/>
              </a:spcBef>
              <a:spcAft>
                <a:spcPts val="0"/>
              </a:spcAft>
              <a:buSzPts val="1100"/>
              <a:buChar char="•"/>
              <a:defRPr sz="1100"/>
            </a:lvl6pPr>
            <a:lvl7pPr indent="-298450" lvl="6" marL="3200400" rtl="0">
              <a:spcBef>
                <a:spcPts val="375"/>
              </a:spcBef>
              <a:spcAft>
                <a:spcPts val="0"/>
              </a:spcAft>
              <a:buSzPts val="1100"/>
              <a:buChar char="•"/>
              <a:defRPr sz="1100"/>
            </a:lvl7pPr>
            <a:lvl8pPr indent="-298450" lvl="7" marL="3657600" rtl="0">
              <a:spcBef>
                <a:spcPts val="375"/>
              </a:spcBef>
              <a:spcAft>
                <a:spcPts val="0"/>
              </a:spcAft>
              <a:buSzPts val="1100"/>
              <a:buChar char="•"/>
              <a:defRPr sz="1100"/>
            </a:lvl8pPr>
            <a:lvl9pPr indent="-298450" lvl="8" marL="4114800" rtl="0">
              <a:spcBef>
                <a:spcPts val="375"/>
              </a:spcBef>
              <a:spcAft>
                <a:spcPts val="0"/>
              </a:spcAft>
              <a:buSzPts val="1100"/>
              <a:buChar char="•"/>
              <a:defRPr sz="1100"/>
            </a:lvl9pPr>
          </a:lstStyle>
          <a:p/>
        </p:txBody>
      </p:sp>
      <p:sp>
        <p:nvSpPr>
          <p:cNvPr id="1821" name="Google Shape;1821;p138"/>
          <p:cNvSpPr/>
          <p:nvPr/>
        </p:nvSpPr>
        <p:spPr>
          <a:xfrm>
            <a:off x="7735224" y="4891897"/>
            <a:ext cx="206100" cy="27600"/>
          </a:xfrm>
          <a:prstGeom prst="rect">
            <a:avLst/>
          </a:prstGeom>
          <a:solidFill>
            <a:schemeClr val="accent1"/>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822" name="Google Shape;1822;p138"/>
          <p:cNvSpPr/>
          <p:nvPr/>
        </p:nvSpPr>
        <p:spPr>
          <a:xfrm>
            <a:off x="8351256" y="4891897"/>
            <a:ext cx="204900" cy="27600"/>
          </a:xfrm>
          <a:prstGeom prst="rect">
            <a:avLst/>
          </a:prstGeom>
          <a:solidFill>
            <a:schemeClr val="accent4"/>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823" name="Google Shape;1823;p138"/>
          <p:cNvSpPr/>
          <p:nvPr/>
        </p:nvSpPr>
        <p:spPr>
          <a:xfrm>
            <a:off x="8556286" y="4891897"/>
            <a:ext cx="206100" cy="27600"/>
          </a:xfrm>
          <a:prstGeom prst="rect">
            <a:avLst/>
          </a:prstGeom>
          <a:solidFill>
            <a:srgbClr val="C9CDCD"/>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824" name="Google Shape;1824;p138"/>
          <p:cNvSpPr/>
          <p:nvPr/>
        </p:nvSpPr>
        <p:spPr>
          <a:xfrm>
            <a:off x="7941345" y="4891897"/>
            <a:ext cx="206100" cy="27600"/>
          </a:xfrm>
          <a:prstGeom prst="rect">
            <a:avLst/>
          </a:prstGeom>
          <a:solidFill>
            <a:schemeClr val="accent2"/>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825" name="Google Shape;1825;p138"/>
          <p:cNvSpPr/>
          <p:nvPr/>
        </p:nvSpPr>
        <p:spPr>
          <a:xfrm>
            <a:off x="8147466" y="4891897"/>
            <a:ext cx="204600" cy="27600"/>
          </a:xfrm>
          <a:prstGeom prst="rect">
            <a:avLst/>
          </a:prstGeom>
          <a:solidFill>
            <a:schemeClr val="accent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1826" name="Google Shape;1826;p138"/>
          <p:cNvSpPr txBox="1"/>
          <p:nvPr>
            <p:ph type="title"/>
          </p:nvPr>
        </p:nvSpPr>
        <p:spPr>
          <a:xfrm>
            <a:off x="381002" y="205978"/>
            <a:ext cx="8371200" cy="376800"/>
          </a:xfrm>
          <a:prstGeom prst="rect">
            <a:avLst/>
          </a:prstGeom>
          <a:noFill/>
          <a:ln>
            <a:noFill/>
          </a:ln>
        </p:spPr>
        <p:txBody>
          <a:bodyPr anchorCtr="0" anchor="b" bIns="68575" lIns="68575" spcFirstLastPara="1" rIns="68575" wrap="square" tIns="68575">
            <a:noAutofit/>
          </a:bodyPr>
          <a:lstStyle>
            <a:lvl1pPr lvl="0" rtl="0" algn="l">
              <a:spcBef>
                <a:spcPts val="0"/>
              </a:spcBef>
              <a:spcAft>
                <a:spcPts val="0"/>
              </a:spcAft>
              <a:buClr>
                <a:schemeClr val="dk1"/>
              </a:buClr>
              <a:buSzPts val="1100"/>
              <a:buFont typeface="Open Sans"/>
              <a:buNone/>
              <a:defRPr sz="2100">
                <a:solidFill>
                  <a:schemeClr val="dk1"/>
                </a:solidFill>
                <a:latin typeface="Open Sans"/>
                <a:ea typeface="Open Sans"/>
                <a:cs typeface="Open Sans"/>
                <a:sym typeface="Open Sans"/>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1827" name="Shape 1827"/>
        <p:cNvGrpSpPr/>
        <p:nvPr/>
      </p:nvGrpSpPr>
      <p:grpSpPr>
        <a:xfrm>
          <a:off x="0" y="0"/>
          <a:ext cx="0" cy="0"/>
          <a:chOff x="0" y="0"/>
          <a:chExt cx="0" cy="0"/>
        </a:xfrm>
      </p:grpSpPr>
      <p:sp>
        <p:nvSpPr>
          <p:cNvPr id="1828" name="Google Shape;1828;p139"/>
          <p:cNvSpPr txBox="1"/>
          <p:nvPr>
            <p:ph idx="1" type="body"/>
          </p:nvPr>
        </p:nvSpPr>
        <p:spPr>
          <a:xfrm>
            <a:off x="388610" y="1306444"/>
            <a:ext cx="8366700" cy="33945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04800" lvl="1" marL="914400" marR="0" rtl="0">
              <a:lnSpc>
                <a:spcPct val="115000"/>
              </a:lnSpc>
              <a:spcBef>
                <a:spcPts val="300"/>
              </a:spcBef>
              <a:spcAft>
                <a:spcPts val="0"/>
              </a:spcAft>
              <a:buClr>
                <a:srgbClr val="666666"/>
              </a:buClr>
              <a:buSzPts val="1200"/>
              <a:buFont typeface="Open Sans"/>
              <a:buChar char="•"/>
              <a:defRPr b="0" i="0" sz="1400" u="none" cap="none" strike="noStrike">
                <a:solidFill>
                  <a:srgbClr val="666666"/>
                </a:solidFill>
                <a:latin typeface="Open Sans"/>
                <a:ea typeface="Open Sans"/>
                <a:cs typeface="Open Sans"/>
                <a:sym typeface="Open Sans"/>
              </a:defRPr>
            </a:lvl2pPr>
            <a:lvl3pPr indent="-304800" lvl="2" marL="1371600" marR="0" rtl="0">
              <a:lnSpc>
                <a:spcPct val="115000"/>
              </a:lnSpc>
              <a:spcBef>
                <a:spcPts val="300"/>
              </a:spcBef>
              <a:spcAft>
                <a:spcPts val="0"/>
              </a:spcAft>
              <a:buClr>
                <a:srgbClr val="666666"/>
              </a:buClr>
              <a:buSzPts val="1200"/>
              <a:buFont typeface="Open Sans"/>
              <a:buChar char="•"/>
              <a:defRPr b="0" i="0" sz="1400" u="none" cap="none" strike="noStrike">
                <a:solidFill>
                  <a:srgbClr val="666666"/>
                </a:solidFill>
                <a:latin typeface="Open Sans"/>
                <a:ea typeface="Open Sans"/>
                <a:cs typeface="Open Sans"/>
                <a:sym typeface="Open Sans"/>
              </a:defRPr>
            </a:lvl3pPr>
            <a:lvl4pPr indent="-304800" lvl="3" marL="1828800" marR="0" rtl="0">
              <a:lnSpc>
                <a:spcPct val="115000"/>
              </a:lnSpc>
              <a:spcBef>
                <a:spcPts val="300"/>
              </a:spcBef>
              <a:spcAft>
                <a:spcPts val="0"/>
              </a:spcAft>
              <a:buClr>
                <a:srgbClr val="666666"/>
              </a:buClr>
              <a:buSzPts val="1200"/>
              <a:buFont typeface="Open Sans"/>
              <a:buChar char="•"/>
              <a:defRPr b="0" i="0" sz="1400" u="none" cap="none" strike="noStrike">
                <a:solidFill>
                  <a:srgbClr val="666666"/>
                </a:solidFill>
                <a:latin typeface="Open Sans"/>
                <a:ea typeface="Open Sans"/>
                <a:cs typeface="Open Sans"/>
                <a:sym typeface="Open Sans"/>
              </a:defRPr>
            </a:lvl4pPr>
            <a:lvl5pPr indent="-304800" lvl="4" marL="2286000" marR="0" rtl="0">
              <a:lnSpc>
                <a:spcPct val="115000"/>
              </a:lnSpc>
              <a:spcBef>
                <a:spcPts val="300"/>
              </a:spcBef>
              <a:spcAft>
                <a:spcPts val="0"/>
              </a:spcAft>
              <a:buClr>
                <a:srgbClr val="666666"/>
              </a:buClr>
              <a:buSzPts val="1200"/>
              <a:buFont typeface="Open Sans"/>
              <a:buChar char="•"/>
              <a:defRPr b="0" i="0" sz="1400" u="none" cap="none" strike="noStrike">
                <a:solidFill>
                  <a:srgbClr val="666666"/>
                </a:solidFill>
                <a:latin typeface="Open Sans"/>
                <a:ea typeface="Open Sans"/>
                <a:cs typeface="Open Sans"/>
                <a:sym typeface="Open Sans"/>
              </a:defRPr>
            </a:lvl5pPr>
            <a:lvl6pPr indent="-304800" lvl="5" marL="2743200" marR="0" rtl="0">
              <a:lnSpc>
                <a:spcPct val="115000"/>
              </a:lnSpc>
              <a:spcBef>
                <a:spcPts val="400"/>
              </a:spcBef>
              <a:spcAft>
                <a:spcPts val="0"/>
              </a:spcAft>
              <a:buClr>
                <a:srgbClr val="666666"/>
              </a:buClr>
              <a:buSzPts val="1200"/>
              <a:buFont typeface="Open Sans"/>
              <a:buChar char="•"/>
              <a:defRPr b="0" i="0" sz="1400" u="none" cap="none" strike="noStrike">
                <a:solidFill>
                  <a:srgbClr val="666666"/>
                </a:solidFill>
                <a:latin typeface="Open Sans"/>
                <a:ea typeface="Open Sans"/>
                <a:cs typeface="Open Sans"/>
                <a:sym typeface="Open Sans"/>
              </a:defRPr>
            </a:lvl6pPr>
            <a:lvl7pPr indent="-304800" lvl="6" marL="3200400" marR="0" rtl="0">
              <a:lnSpc>
                <a:spcPct val="115000"/>
              </a:lnSpc>
              <a:spcBef>
                <a:spcPts val="400"/>
              </a:spcBef>
              <a:spcAft>
                <a:spcPts val="0"/>
              </a:spcAft>
              <a:buClr>
                <a:srgbClr val="666666"/>
              </a:buClr>
              <a:buSzPts val="1200"/>
              <a:buFont typeface="Open Sans"/>
              <a:buChar char="•"/>
              <a:defRPr b="0" i="0" sz="1400" u="none" cap="none" strike="noStrike">
                <a:solidFill>
                  <a:srgbClr val="666666"/>
                </a:solidFill>
                <a:latin typeface="Open Sans"/>
                <a:ea typeface="Open Sans"/>
                <a:cs typeface="Open Sans"/>
                <a:sym typeface="Open Sans"/>
              </a:defRPr>
            </a:lvl7pPr>
            <a:lvl8pPr indent="-304800" lvl="7" marL="3657600" marR="0" rtl="0">
              <a:lnSpc>
                <a:spcPct val="115000"/>
              </a:lnSpc>
              <a:spcBef>
                <a:spcPts val="400"/>
              </a:spcBef>
              <a:spcAft>
                <a:spcPts val="0"/>
              </a:spcAft>
              <a:buClr>
                <a:srgbClr val="666666"/>
              </a:buClr>
              <a:buSzPts val="1200"/>
              <a:buFont typeface="Open Sans"/>
              <a:buChar char="•"/>
              <a:defRPr b="0" i="0" sz="1400" u="none" cap="none" strike="noStrike">
                <a:solidFill>
                  <a:srgbClr val="666666"/>
                </a:solidFill>
                <a:latin typeface="Open Sans"/>
                <a:ea typeface="Open Sans"/>
                <a:cs typeface="Open Sans"/>
                <a:sym typeface="Open Sans"/>
              </a:defRPr>
            </a:lvl8pPr>
            <a:lvl9pPr indent="-304800" lvl="8" marL="4114800" marR="0" rtl="0">
              <a:lnSpc>
                <a:spcPct val="115000"/>
              </a:lnSpc>
              <a:spcBef>
                <a:spcPts val="400"/>
              </a:spcBef>
              <a:spcAft>
                <a:spcPts val="0"/>
              </a:spcAft>
              <a:buClr>
                <a:srgbClr val="666666"/>
              </a:buClr>
              <a:buSzPts val="1200"/>
              <a:buFont typeface="Open Sans"/>
              <a:buChar char="•"/>
              <a:defRPr b="0" i="0" sz="1400" u="none" cap="none" strike="noStrike">
                <a:solidFill>
                  <a:srgbClr val="666666"/>
                </a:solidFill>
                <a:latin typeface="Open Sans"/>
                <a:ea typeface="Open Sans"/>
                <a:cs typeface="Open Sans"/>
                <a:sym typeface="Open Sans"/>
              </a:defRPr>
            </a:lvl9pPr>
          </a:lstStyle>
          <a:p/>
        </p:txBody>
      </p:sp>
      <p:sp>
        <p:nvSpPr>
          <p:cNvPr id="1829" name="Google Shape;1829;p139"/>
          <p:cNvSpPr txBox="1"/>
          <p:nvPr>
            <p:ph type="ctrTitle"/>
          </p:nvPr>
        </p:nvSpPr>
        <p:spPr>
          <a:xfrm>
            <a:off x="331950" y="301775"/>
            <a:ext cx="8126100" cy="7545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4"/>
              </a:buClr>
              <a:buSzPts val="1400"/>
              <a:buFont typeface="Open Sans"/>
              <a:buNone/>
              <a:defRPr b="0" i="0" sz="2800" u="none" cap="none" strike="noStrike">
                <a:solidFill>
                  <a:schemeClr val="accent4"/>
                </a:solidFill>
                <a:latin typeface="Open Sans"/>
                <a:ea typeface="Open Sans"/>
                <a:cs typeface="Open Sans"/>
                <a:sym typeface="Open Sans"/>
              </a:defRPr>
            </a:lvl1pPr>
            <a:lvl2pPr indent="0" lvl="1" marL="0" marR="0" rtl="0" algn="ctr">
              <a:spcBef>
                <a:spcPts val="0"/>
              </a:spcBef>
              <a:spcAft>
                <a:spcPts val="0"/>
              </a:spcAft>
              <a:buSzPts val="1400"/>
              <a:buNone/>
              <a:defRPr b="0" i="0" sz="4800" u="none" cap="none" strike="noStrike"/>
            </a:lvl2pPr>
            <a:lvl3pPr indent="0" lvl="2" marL="0" marR="0" rtl="0" algn="ctr">
              <a:spcBef>
                <a:spcPts val="0"/>
              </a:spcBef>
              <a:spcAft>
                <a:spcPts val="0"/>
              </a:spcAft>
              <a:buSzPts val="1400"/>
              <a:buNone/>
              <a:defRPr b="0" i="0" sz="4800" u="none" cap="none" strike="noStrike"/>
            </a:lvl3pPr>
            <a:lvl4pPr indent="0" lvl="3" marL="0" marR="0" rtl="0" algn="ctr">
              <a:spcBef>
                <a:spcPts val="0"/>
              </a:spcBef>
              <a:spcAft>
                <a:spcPts val="0"/>
              </a:spcAft>
              <a:buSzPts val="1400"/>
              <a:buNone/>
              <a:defRPr b="0" i="0" sz="4800" u="none" cap="none" strike="noStrike"/>
            </a:lvl4pPr>
            <a:lvl5pPr indent="0" lvl="4" marL="0" marR="0" rtl="0" algn="ctr">
              <a:spcBef>
                <a:spcPts val="0"/>
              </a:spcBef>
              <a:spcAft>
                <a:spcPts val="0"/>
              </a:spcAft>
              <a:buSzPts val="1400"/>
              <a:buNone/>
              <a:defRPr b="0" i="0" sz="4800" u="none" cap="none" strike="noStrike"/>
            </a:lvl5pPr>
            <a:lvl6pPr indent="0" lvl="5" marL="0" marR="0" rtl="0" algn="ctr">
              <a:spcBef>
                <a:spcPts val="0"/>
              </a:spcBef>
              <a:spcAft>
                <a:spcPts val="0"/>
              </a:spcAft>
              <a:buSzPts val="1400"/>
              <a:buNone/>
              <a:defRPr b="0" i="0" sz="4800" u="none" cap="none" strike="noStrike"/>
            </a:lvl6pPr>
            <a:lvl7pPr indent="0" lvl="6" marL="0" marR="0" rtl="0" algn="ctr">
              <a:spcBef>
                <a:spcPts val="0"/>
              </a:spcBef>
              <a:spcAft>
                <a:spcPts val="0"/>
              </a:spcAft>
              <a:buSzPts val="1400"/>
              <a:buNone/>
              <a:defRPr b="0" i="0" sz="4800" u="none" cap="none" strike="noStrike"/>
            </a:lvl7pPr>
            <a:lvl8pPr indent="0" lvl="7" marL="0" marR="0" rtl="0" algn="ctr">
              <a:spcBef>
                <a:spcPts val="0"/>
              </a:spcBef>
              <a:spcAft>
                <a:spcPts val="0"/>
              </a:spcAft>
              <a:buSzPts val="1400"/>
              <a:buNone/>
              <a:defRPr b="0" i="0" sz="4800" u="none" cap="none" strike="noStrike"/>
            </a:lvl8pPr>
            <a:lvl9pPr indent="0" lvl="8" marL="0" marR="0" rtl="0" algn="ctr">
              <a:spcBef>
                <a:spcPts val="0"/>
              </a:spcBef>
              <a:spcAft>
                <a:spcPts val="0"/>
              </a:spcAft>
              <a:buSzPts val="1400"/>
              <a:buNone/>
              <a:defRPr b="0" i="0" sz="4800" u="none" cap="none" strike="noStrike"/>
            </a:lvl9pPr>
          </a:lstStyle>
          <a:p/>
        </p:txBody>
      </p:sp>
      <p:sp>
        <p:nvSpPr>
          <p:cNvPr id="1830" name="Google Shape;1830;p139"/>
          <p:cNvSpPr/>
          <p:nvPr/>
        </p:nvSpPr>
        <p:spPr>
          <a:xfrm>
            <a:off x="8110949" y="3983700"/>
            <a:ext cx="1033200" cy="1159800"/>
          </a:xfrm>
          <a:prstGeom prst="rect">
            <a:avLst/>
          </a:prstGeom>
          <a:noFill/>
          <a:ln>
            <a:noFill/>
          </a:ln>
        </p:spPr>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p:cSld name="Blank footer">
    <p:spTree>
      <p:nvGrpSpPr>
        <p:cNvPr id="1831" name="Shape 1831"/>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1">
    <p:spTree>
      <p:nvGrpSpPr>
        <p:cNvPr id="1832" name="Shape 1832"/>
        <p:cNvGrpSpPr/>
        <p:nvPr/>
      </p:nvGrpSpPr>
      <p:grpSpPr>
        <a:xfrm>
          <a:off x="0" y="0"/>
          <a:ext cx="0" cy="0"/>
          <a:chOff x="0" y="0"/>
          <a:chExt cx="0" cy="0"/>
        </a:xfrm>
      </p:grpSpPr>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type="blank">
  <p:cSld name="BLANK">
    <p:spTree>
      <p:nvGrpSpPr>
        <p:cNvPr id="1833" name="Shape 1833"/>
        <p:cNvGrpSpPr/>
        <p:nvPr/>
      </p:nvGrpSpPr>
      <p:grpSpPr>
        <a:xfrm>
          <a:off x="0" y="0"/>
          <a:ext cx="0" cy="0"/>
          <a:chOff x="0" y="0"/>
          <a:chExt cx="0" cy="0"/>
        </a:xfrm>
      </p:grpSpPr>
      <p:sp>
        <p:nvSpPr>
          <p:cNvPr id="1834" name="Google Shape;1834;p142"/>
          <p:cNvSpPr txBox="1"/>
          <p:nvPr>
            <p:ph idx="11" type="ftr"/>
          </p:nvPr>
        </p:nvSpPr>
        <p:spPr>
          <a:xfrm>
            <a:off x="696568" y="4799082"/>
            <a:ext cx="3086100" cy="2745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12700" lvl="1"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12700" lvl="2"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12700" lvl="3"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12700" lvl="4"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12700" lvl="5"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12700" lvl="6"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12700" lvl="7"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12700" lvl="8"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835" name="Google Shape;1835;p142"/>
          <p:cNvSpPr txBox="1"/>
          <p:nvPr>
            <p:ph idx="12" type="sldNum"/>
          </p:nvPr>
        </p:nvSpPr>
        <p:spPr>
          <a:xfrm>
            <a:off x="292710" y="4799082"/>
            <a:ext cx="233100" cy="274500"/>
          </a:xfrm>
          <a:prstGeom prst="rect">
            <a:avLst/>
          </a:prstGeom>
          <a:noFill/>
          <a:ln>
            <a:noFill/>
          </a:ln>
        </p:spPr>
        <p:txBody>
          <a:bodyPr anchorCtr="0" anchor="ctr" bIns="68550" lIns="68550" spcFirstLastPara="1" rIns="68550" wrap="square" tIns="68550">
            <a:noAutofit/>
          </a:bodyPr>
          <a:lstStyle>
            <a:lvl1pPr indent="0" lvl="0"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r>
              <a:t/>
            </a:r>
            <a:endParaRPr/>
          </a:p>
          <a:p>
            <a:pPr indent="-76200" lvl="1" marL="457200" rtl="0" algn="l">
              <a:spcBef>
                <a:spcPts val="0"/>
              </a:spcBef>
              <a:spcAft>
                <a:spcPts val="0"/>
              </a:spcAft>
              <a:buNone/>
            </a:pPr>
            <a:r>
              <a:t/>
            </a:r>
            <a:endParaRPr/>
          </a:p>
          <a:p>
            <a:pPr indent="-76200" lvl="2" marL="914400" rtl="0" algn="l">
              <a:spcBef>
                <a:spcPts val="0"/>
              </a:spcBef>
              <a:spcAft>
                <a:spcPts val="0"/>
              </a:spcAft>
              <a:buNone/>
            </a:pPr>
            <a:r>
              <a:t/>
            </a:r>
            <a:endParaRPr/>
          </a:p>
          <a:p>
            <a:pPr indent="-76200" lvl="3" marL="1371600" rtl="0" algn="l">
              <a:spcBef>
                <a:spcPts val="0"/>
              </a:spcBef>
              <a:spcAft>
                <a:spcPts val="0"/>
              </a:spcAft>
              <a:buNone/>
            </a:pPr>
            <a:r>
              <a:t/>
            </a:r>
            <a:endParaRPr/>
          </a:p>
          <a:p>
            <a:pPr indent="-76200" lvl="4" marL="1828800" rtl="0" algn="l">
              <a:spcBef>
                <a:spcPts val="0"/>
              </a:spcBef>
              <a:spcAft>
                <a:spcPts val="0"/>
              </a:spcAft>
              <a:buNone/>
            </a:pPr>
            <a:r>
              <a:t/>
            </a:r>
            <a:endParaRPr/>
          </a:p>
          <a:p>
            <a:pPr indent="-76200" lvl="5" marL="2286000" rtl="0" algn="l">
              <a:spcBef>
                <a:spcPts val="0"/>
              </a:spcBef>
              <a:spcAft>
                <a:spcPts val="0"/>
              </a:spcAft>
              <a:buNone/>
            </a:pPr>
            <a:r>
              <a:t/>
            </a:r>
            <a:endParaRPr/>
          </a:p>
          <a:p>
            <a:pPr indent="-76200" lvl="6" marL="2743200" rtl="0" algn="l">
              <a:spcBef>
                <a:spcPts val="0"/>
              </a:spcBef>
              <a:spcAft>
                <a:spcPts val="0"/>
              </a:spcAft>
              <a:buNone/>
            </a:pPr>
            <a:r>
              <a:t/>
            </a:r>
            <a:endParaRPr/>
          </a:p>
          <a:p>
            <a:pPr indent="-76200" lvl="7" marL="3200400" rtl="0" algn="l">
              <a:spcBef>
                <a:spcPts val="0"/>
              </a:spcBef>
              <a:spcAft>
                <a:spcPts val="0"/>
              </a:spcAft>
              <a:buNone/>
            </a:pPr>
            <a:r>
              <a:t/>
            </a:r>
            <a:endParaRPr/>
          </a:p>
          <a:p>
            <a:pPr indent="-76200" lvl="8" marL="365760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 white">
  <p:cSld name="CUSTOM_3_2_1">
    <p:spTree>
      <p:nvGrpSpPr>
        <p:cNvPr id="106" name="Shape 106"/>
        <p:cNvGrpSpPr/>
        <p:nvPr/>
      </p:nvGrpSpPr>
      <p:grpSpPr>
        <a:xfrm>
          <a:off x="0" y="0"/>
          <a:ext cx="0" cy="0"/>
          <a:chOff x="0" y="0"/>
          <a:chExt cx="0" cy="0"/>
        </a:xfrm>
      </p:grpSpPr>
      <p:sp>
        <p:nvSpPr>
          <p:cNvPr id="107" name="Google Shape;107;p15"/>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8" name="Google Shape;108;p15"/>
          <p:cNvGrpSpPr/>
          <p:nvPr/>
        </p:nvGrpSpPr>
        <p:grpSpPr>
          <a:xfrm>
            <a:off x="386625" y="4747950"/>
            <a:ext cx="8452575" cy="400082"/>
            <a:chOff x="386625" y="4747950"/>
            <a:chExt cx="8452575" cy="400082"/>
          </a:xfrm>
        </p:grpSpPr>
        <p:sp>
          <p:nvSpPr>
            <p:cNvPr id="109" name="Google Shape;109;p1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10" name="Google Shape;110;p15"/>
            <p:cNvGrpSpPr/>
            <p:nvPr/>
          </p:nvGrpSpPr>
          <p:grpSpPr>
            <a:xfrm>
              <a:off x="386711" y="5114356"/>
              <a:ext cx="1796787" cy="33676"/>
              <a:chOff x="2031822" y="2229250"/>
              <a:chExt cx="2193612" cy="39900"/>
            </a:xfrm>
          </p:grpSpPr>
          <p:sp>
            <p:nvSpPr>
              <p:cNvPr id="111" name="Google Shape;111;p1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 name="Google Shape;115;p15"/>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1_1">
    <p:spTree>
      <p:nvGrpSpPr>
        <p:cNvPr id="1836" name="Shape 1836"/>
        <p:cNvGrpSpPr/>
        <p:nvPr/>
      </p:nvGrpSpPr>
      <p:grpSpPr>
        <a:xfrm>
          <a:off x="0" y="0"/>
          <a:ext cx="0" cy="0"/>
          <a:chOff x="0" y="0"/>
          <a:chExt cx="0" cy="0"/>
        </a:xfrm>
      </p:grpSpPr>
      <p:sp>
        <p:nvSpPr>
          <p:cNvPr id="1837" name="Google Shape;1837;p143"/>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143"/>
          <p:cNvGrpSpPr/>
          <p:nvPr/>
        </p:nvGrpSpPr>
        <p:grpSpPr>
          <a:xfrm>
            <a:off x="-3" y="4529830"/>
            <a:ext cx="5098103" cy="613675"/>
            <a:chOff x="-3" y="4529830"/>
            <a:chExt cx="5098103" cy="613675"/>
          </a:xfrm>
        </p:grpSpPr>
        <p:sp>
          <p:nvSpPr>
            <p:cNvPr id="1839" name="Google Shape;1839;p143"/>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1840" name="Google Shape;1840;p143"/>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sp>
        <p:nvSpPr>
          <p:cNvPr id="1841" name="Google Shape;1841;p143"/>
          <p:cNvSpPr/>
          <p:nvPr/>
        </p:nvSpPr>
        <p:spPr>
          <a:xfrm>
            <a:off x="319075" y="4839867"/>
            <a:ext cx="966701" cy="172300"/>
          </a:xfrm>
          <a:prstGeom prst="rect">
            <a:avLst/>
          </a:prstGeom>
          <a:noFill/>
          <a:ln>
            <a:noFill/>
          </a:ln>
        </p:spPr>
      </p:sp>
      <p:sp>
        <p:nvSpPr>
          <p:cNvPr id="1842" name="Google Shape;1842;p143"/>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1">
  <p:cSld name="TITLE_4">
    <p:spTree>
      <p:nvGrpSpPr>
        <p:cNvPr id="1843" name="Shape 1843"/>
        <p:cNvGrpSpPr/>
        <p:nvPr/>
      </p:nvGrpSpPr>
      <p:grpSpPr>
        <a:xfrm>
          <a:off x="0" y="0"/>
          <a:ext cx="0" cy="0"/>
          <a:chOff x="0" y="0"/>
          <a:chExt cx="0" cy="0"/>
        </a:xfrm>
      </p:grpSpPr>
      <p:sp>
        <p:nvSpPr>
          <p:cNvPr id="1844" name="Google Shape;1844;p144"/>
          <p:cNvSpPr txBox="1"/>
          <p:nvPr>
            <p:ph idx="1" type="body"/>
          </p:nvPr>
        </p:nvSpPr>
        <p:spPr>
          <a:xfrm>
            <a:off x="388610" y="1306444"/>
            <a:ext cx="8366700" cy="33945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15000"/>
              </a:lnSpc>
              <a:spcBef>
                <a:spcPts val="3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15000"/>
              </a:lnSpc>
              <a:spcBef>
                <a:spcPts val="3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15000"/>
              </a:lnSpc>
              <a:spcBef>
                <a:spcPts val="3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15000"/>
              </a:lnSpc>
              <a:spcBef>
                <a:spcPts val="3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15000"/>
              </a:lnSpc>
              <a:spcBef>
                <a:spcPts val="4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15000"/>
              </a:lnSpc>
              <a:spcBef>
                <a:spcPts val="4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15000"/>
              </a:lnSpc>
              <a:spcBef>
                <a:spcPts val="4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15000"/>
              </a:lnSpc>
              <a:spcBef>
                <a:spcPts val="4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
        <p:nvSpPr>
          <p:cNvPr id="1845" name="Google Shape;1845;p144"/>
          <p:cNvSpPr txBox="1"/>
          <p:nvPr>
            <p:ph type="ctrTitle"/>
          </p:nvPr>
        </p:nvSpPr>
        <p:spPr>
          <a:xfrm>
            <a:off x="331950" y="301775"/>
            <a:ext cx="8126100" cy="754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2800"/>
              <a:buFont typeface="Open Sans"/>
              <a:buNone/>
              <a:defRPr sz="2800">
                <a:solidFill>
                  <a:schemeClr val="accent4"/>
                </a:solidFill>
                <a:latin typeface="Open Sans"/>
                <a:ea typeface="Open Sans"/>
                <a:cs typeface="Open Sans"/>
                <a:sym typeface="Open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846" name="Google Shape;1846;p144"/>
          <p:cNvSpPr/>
          <p:nvPr/>
        </p:nvSpPr>
        <p:spPr>
          <a:xfrm>
            <a:off x="8110949" y="3983700"/>
            <a:ext cx="1033050" cy="1159800"/>
          </a:xfrm>
          <a:prstGeom prst="rect">
            <a:avLst/>
          </a:prstGeom>
          <a:noFill/>
          <a:ln>
            <a:noFill/>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47" name="Shape 1847"/>
        <p:cNvGrpSpPr/>
        <p:nvPr/>
      </p:nvGrpSpPr>
      <p:grpSpPr>
        <a:xfrm>
          <a:off x="0" y="0"/>
          <a:ext cx="0" cy="0"/>
          <a:chOff x="0" y="0"/>
          <a:chExt cx="0" cy="0"/>
        </a:xfrm>
      </p:grpSpPr>
      <p:sp>
        <p:nvSpPr>
          <p:cNvPr id="1848" name="Google Shape;1848;p145"/>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1">
  <p:cSld name="TITLE_ONLY_1">
    <p:spTree>
      <p:nvGrpSpPr>
        <p:cNvPr id="1849" name="Shape 1849"/>
        <p:cNvGrpSpPr/>
        <p:nvPr/>
      </p:nvGrpSpPr>
      <p:grpSpPr>
        <a:xfrm>
          <a:off x="0" y="0"/>
          <a:ext cx="0" cy="0"/>
          <a:chOff x="0" y="0"/>
          <a:chExt cx="0" cy="0"/>
        </a:xfrm>
      </p:grpSpPr>
      <p:sp>
        <p:nvSpPr>
          <p:cNvPr id="1850" name="Google Shape;1850;p14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285F4"/>
              </a:buClr>
              <a:buSzPts val="1400"/>
              <a:buNone/>
              <a:defRPr b="1">
                <a:solidFill>
                  <a:srgbClr val="4285F4"/>
                </a:solidFill>
              </a:defRPr>
            </a:lvl1pPr>
            <a:lvl2pPr lvl="1" rtl="0">
              <a:spcBef>
                <a:spcPts val="0"/>
              </a:spcBef>
              <a:spcAft>
                <a:spcPts val="0"/>
              </a:spcAft>
              <a:buClr>
                <a:srgbClr val="4285F4"/>
              </a:buClr>
              <a:buSzPts val="1400"/>
              <a:buNone/>
              <a:defRPr b="1">
                <a:solidFill>
                  <a:srgbClr val="4285F4"/>
                </a:solidFill>
              </a:defRPr>
            </a:lvl2pPr>
            <a:lvl3pPr lvl="2" rtl="0">
              <a:spcBef>
                <a:spcPts val="0"/>
              </a:spcBef>
              <a:spcAft>
                <a:spcPts val="0"/>
              </a:spcAft>
              <a:buClr>
                <a:srgbClr val="4285F4"/>
              </a:buClr>
              <a:buSzPts val="1400"/>
              <a:buNone/>
              <a:defRPr b="1">
                <a:solidFill>
                  <a:srgbClr val="4285F4"/>
                </a:solidFill>
              </a:defRPr>
            </a:lvl3pPr>
            <a:lvl4pPr lvl="3" rtl="0">
              <a:spcBef>
                <a:spcPts val="0"/>
              </a:spcBef>
              <a:spcAft>
                <a:spcPts val="0"/>
              </a:spcAft>
              <a:buClr>
                <a:srgbClr val="4285F4"/>
              </a:buClr>
              <a:buSzPts val="1400"/>
              <a:buNone/>
              <a:defRPr b="1">
                <a:solidFill>
                  <a:srgbClr val="4285F4"/>
                </a:solidFill>
              </a:defRPr>
            </a:lvl4pPr>
            <a:lvl5pPr lvl="4" rtl="0">
              <a:spcBef>
                <a:spcPts val="0"/>
              </a:spcBef>
              <a:spcAft>
                <a:spcPts val="0"/>
              </a:spcAft>
              <a:buClr>
                <a:srgbClr val="4285F4"/>
              </a:buClr>
              <a:buSzPts val="1400"/>
              <a:buNone/>
              <a:defRPr b="1">
                <a:solidFill>
                  <a:srgbClr val="4285F4"/>
                </a:solidFill>
              </a:defRPr>
            </a:lvl5pPr>
            <a:lvl6pPr lvl="5" rtl="0">
              <a:spcBef>
                <a:spcPts val="0"/>
              </a:spcBef>
              <a:spcAft>
                <a:spcPts val="0"/>
              </a:spcAft>
              <a:buClr>
                <a:srgbClr val="4285F4"/>
              </a:buClr>
              <a:buSzPts val="1400"/>
              <a:buNone/>
              <a:defRPr b="1">
                <a:solidFill>
                  <a:srgbClr val="4285F4"/>
                </a:solidFill>
              </a:defRPr>
            </a:lvl6pPr>
            <a:lvl7pPr lvl="6" rtl="0">
              <a:spcBef>
                <a:spcPts val="0"/>
              </a:spcBef>
              <a:spcAft>
                <a:spcPts val="0"/>
              </a:spcAft>
              <a:buClr>
                <a:srgbClr val="4285F4"/>
              </a:buClr>
              <a:buSzPts val="1400"/>
              <a:buNone/>
              <a:defRPr b="1">
                <a:solidFill>
                  <a:srgbClr val="4285F4"/>
                </a:solidFill>
              </a:defRPr>
            </a:lvl7pPr>
            <a:lvl8pPr lvl="7" rtl="0">
              <a:spcBef>
                <a:spcPts val="0"/>
              </a:spcBef>
              <a:spcAft>
                <a:spcPts val="0"/>
              </a:spcAft>
              <a:buClr>
                <a:srgbClr val="4285F4"/>
              </a:buClr>
              <a:buSzPts val="1400"/>
              <a:buNone/>
              <a:defRPr b="1">
                <a:solidFill>
                  <a:srgbClr val="4285F4"/>
                </a:solidFill>
              </a:defRPr>
            </a:lvl8pPr>
            <a:lvl9pPr lvl="8" rtl="0">
              <a:spcBef>
                <a:spcPts val="0"/>
              </a:spcBef>
              <a:spcAft>
                <a:spcPts val="0"/>
              </a:spcAft>
              <a:buClr>
                <a:srgbClr val="4285F4"/>
              </a:buClr>
              <a:buSzPts val="1400"/>
              <a:buNone/>
              <a:defRPr b="1">
                <a:solidFill>
                  <a:srgbClr val="4285F4"/>
                </a:solidFill>
              </a:defRPr>
            </a:lvl9pPr>
          </a:lstStyle>
          <a:p/>
        </p:txBody>
      </p:sp>
      <p:sp>
        <p:nvSpPr>
          <p:cNvPr id="1851" name="Google Shape;1851;p146"/>
          <p:cNvSpPr txBox="1"/>
          <p:nvPr>
            <p:ph idx="12" type="sldNum"/>
          </p:nvPr>
        </p:nvSpPr>
        <p:spPr>
          <a:xfrm>
            <a:off x="8556775" y="4812175"/>
            <a:ext cx="548700" cy="3312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p:cSld name="TITLE_5">
    <p:spTree>
      <p:nvGrpSpPr>
        <p:cNvPr id="1852" name="Shape 1852"/>
        <p:cNvGrpSpPr/>
        <p:nvPr/>
      </p:nvGrpSpPr>
      <p:grpSpPr>
        <a:xfrm>
          <a:off x="0" y="0"/>
          <a:ext cx="0" cy="0"/>
          <a:chOff x="0" y="0"/>
          <a:chExt cx="0" cy="0"/>
        </a:xfrm>
      </p:grpSpPr>
      <p:sp>
        <p:nvSpPr>
          <p:cNvPr id="1853" name="Google Shape;1853;p147"/>
          <p:cNvSpPr txBox="1"/>
          <p:nvPr>
            <p:ph idx="1" type="body"/>
          </p:nvPr>
        </p:nvSpPr>
        <p:spPr>
          <a:xfrm>
            <a:off x="318750" y="1023875"/>
            <a:ext cx="8436600" cy="3677100"/>
          </a:xfrm>
          <a:prstGeom prst="rect">
            <a:avLst/>
          </a:prstGeom>
          <a:noFill/>
          <a:ln>
            <a:noFill/>
          </a:ln>
        </p:spPr>
        <p:txBody>
          <a:bodyPr anchorCtr="0" anchor="t" bIns="91425" lIns="91425" spcFirstLastPara="1" rIns="91425" wrap="square" tIns="91425">
            <a:noAutofit/>
          </a:bodyPr>
          <a:lstStyle>
            <a:lvl1pPr indent="-393700" lvl="0" marL="457200" marR="0" rtl="0">
              <a:lnSpc>
                <a:spcPct val="140000"/>
              </a:lnSpc>
              <a:spcBef>
                <a:spcPts val="0"/>
              </a:spcBef>
              <a:spcAft>
                <a:spcPts val="0"/>
              </a:spcAft>
              <a:buSzPts val="2600"/>
              <a:buChar char="•"/>
              <a:defRPr b="0" i="0" sz="2600" u="none" cap="none" strike="noStrike"/>
            </a:lvl1pPr>
            <a:lvl2pPr indent="-355600" lvl="1" marL="914400" marR="0" rtl="0">
              <a:lnSpc>
                <a:spcPct val="115000"/>
              </a:lnSpc>
              <a:spcBef>
                <a:spcPts val="300"/>
              </a:spcBef>
              <a:spcAft>
                <a:spcPts val="0"/>
              </a:spcAft>
              <a:buSzPts val="2000"/>
              <a:buChar char="•"/>
              <a:defRPr b="0" i="0" sz="2000" u="none" cap="none" strike="noStrike"/>
            </a:lvl2pPr>
            <a:lvl3pPr indent="-317500" lvl="2" marL="1371600" marR="0" rtl="0">
              <a:lnSpc>
                <a:spcPct val="115000"/>
              </a:lnSpc>
              <a:spcBef>
                <a:spcPts val="1000"/>
              </a:spcBef>
              <a:spcAft>
                <a:spcPts val="0"/>
              </a:spcAft>
              <a:buSzPts val="1400"/>
              <a:buChar char="•"/>
              <a:defRPr b="0" i="0" sz="1400" u="none" cap="none" strike="noStrike"/>
            </a:lvl3pPr>
            <a:lvl4pPr indent="-317500" lvl="3" marL="1828800" marR="0" rtl="0">
              <a:lnSpc>
                <a:spcPct val="115000"/>
              </a:lnSpc>
              <a:spcBef>
                <a:spcPts val="300"/>
              </a:spcBef>
              <a:spcAft>
                <a:spcPts val="0"/>
              </a:spcAft>
              <a:buSzPts val="1400"/>
              <a:buChar char="•"/>
              <a:defRPr b="0" i="0" sz="1400" u="none" cap="none" strike="noStrike"/>
            </a:lvl4pPr>
            <a:lvl5pPr indent="-317500" lvl="4" marL="2286000" marR="0" rtl="0">
              <a:lnSpc>
                <a:spcPct val="115000"/>
              </a:lnSpc>
              <a:spcBef>
                <a:spcPts val="300"/>
              </a:spcBef>
              <a:spcAft>
                <a:spcPts val="0"/>
              </a:spcAft>
              <a:buSzPts val="1400"/>
              <a:buChar char="•"/>
              <a:defRPr b="0" i="0" sz="1400" u="none" cap="none" strike="noStrike"/>
            </a:lvl5pPr>
            <a:lvl6pPr indent="-317500" lvl="5" marL="2743200" marR="0" rtl="0">
              <a:lnSpc>
                <a:spcPct val="115000"/>
              </a:lnSpc>
              <a:spcBef>
                <a:spcPts val="400"/>
              </a:spcBef>
              <a:spcAft>
                <a:spcPts val="0"/>
              </a:spcAft>
              <a:buSzPts val="1400"/>
              <a:buChar char="•"/>
              <a:defRPr b="0" i="0" sz="1400" u="none" cap="none" strike="noStrike"/>
            </a:lvl6pPr>
            <a:lvl7pPr indent="-317500" lvl="6" marL="3200400" marR="0" rtl="0">
              <a:lnSpc>
                <a:spcPct val="115000"/>
              </a:lnSpc>
              <a:spcBef>
                <a:spcPts val="400"/>
              </a:spcBef>
              <a:spcAft>
                <a:spcPts val="0"/>
              </a:spcAft>
              <a:buSzPts val="1400"/>
              <a:buChar char="•"/>
              <a:defRPr b="0" i="0" sz="1400" u="none" cap="none" strike="noStrike"/>
            </a:lvl7pPr>
            <a:lvl8pPr indent="-317500" lvl="7" marL="3657600" marR="0" rtl="0">
              <a:lnSpc>
                <a:spcPct val="115000"/>
              </a:lnSpc>
              <a:spcBef>
                <a:spcPts val="400"/>
              </a:spcBef>
              <a:spcAft>
                <a:spcPts val="0"/>
              </a:spcAft>
              <a:buSzPts val="1400"/>
              <a:buChar char="•"/>
              <a:defRPr b="0" i="0" sz="1400" u="none" cap="none" strike="noStrike"/>
            </a:lvl8pPr>
            <a:lvl9pPr indent="-317500" lvl="8" marL="4114800" marR="0" rtl="0">
              <a:lnSpc>
                <a:spcPct val="115000"/>
              </a:lnSpc>
              <a:spcBef>
                <a:spcPts val="400"/>
              </a:spcBef>
              <a:spcAft>
                <a:spcPts val="0"/>
              </a:spcAft>
              <a:buSzPts val="1400"/>
              <a:buChar char="•"/>
              <a:defRPr b="0" i="0" sz="1400" u="none" cap="none" strike="noStrike"/>
            </a:lvl9pPr>
          </a:lstStyle>
          <a:p/>
        </p:txBody>
      </p:sp>
      <p:sp>
        <p:nvSpPr>
          <p:cNvPr id="1854" name="Google Shape;1854;p147"/>
          <p:cNvSpPr/>
          <p:nvPr/>
        </p:nvSpPr>
        <p:spPr>
          <a:xfrm>
            <a:off x="0" y="285750"/>
            <a:ext cx="6027300" cy="598800"/>
          </a:xfrm>
          <a:prstGeom prst="rect">
            <a:avLst/>
          </a:prstGeom>
          <a:solidFill>
            <a:srgbClr val="4285F4">
              <a:alpha val="82750"/>
            </a:srgbClr>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100"/>
          </a:p>
        </p:txBody>
      </p:sp>
      <p:sp>
        <p:nvSpPr>
          <p:cNvPr id="1855" name="Google Shape;1855;p147"/>
          <p:cNvSpPr txBox="1"/>
          <p:nvPr>
            <p:ph type="title"/>
          </p:nvPr>
        </p:nvSpPr>
        <p:spPr>
          <a:xfrm>
            <a:off x="159375" y="213025"/>
            <a:ext cx="6599700" cy="702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200">
                <a:solidFill>
                  <a:srgbClr val="FFFFFF"/>
                </a:solidFill>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1856" name="Shape 1856"/>
        <p:cNvGrpSpPr/>
        <p:nvPr/>
      </p:nvGrpSpPr>
      <p:grpSpPr>
        <a:xfrm>
          <a:off x="0" y="0"/>
          <a:ext cx="0" cy="0"/>
          <a:chOff x="0" y="0"/>
          <a:chExt cx="0" cy="0"/>
        </a:xfrm>
      </p:grpSpPr>
      <p:sp>
        <p:nvSpPr>
          <p:cNvPr descr="gtech_presentation_footer-01.png" id="1857" name="Google Shape;1857;p148"/>
          <p:cNvSpPr/>
          <p:nvPr/>
        </p:nvSpPr>
        <p:spPr>
          <a:xfrm>
            <a:off x="7" y="0"/>
            <a:ext cx="9144000" cy="5143500"/>
          </a:xfrm>
          <a:prstGeom prst="rect">
            <a:avLst/>
          </a:prstGeom>
          <a:noFill/>
          <a:ln>
            <a:noFill/>
          </a:ln>
        </p:spPr>
      </p:sp>
      <p:cxnSp>
        <p:nvCxnSpPr>
          <p:cNvPr id="1858" name="Google Shape;1858;p148"/>
          <p:cNvCxnSpPr/>
          <p:nvPr/>
        </p:nvCxnSpPr>
        <p:spPr>
          <a:xfrm>
            <a:off x="0" y="677625"/>
            <a:ext cx="9157500" cy="0"/>
          </a:xfrm>
          <a:prstGeom prst="straightConnector1">
            <a:avLst/>
          </a:prstGeom>
          <a:noFill/>
          <a:ln cap="flat" cmpd="sng" w="9525">
            <a:solidFill>
              <a:srgbClr val="D8D8D8"/>
            </a:solidFill>
            <a:prstDash val="solid"/>
            <a:round/>
            <a:headEnd len="sm" w="sm" type="none"/>
            <a:tailEnd len="sm" w="sm" type="none"/>
          </a:ln>
        </p:spPr>
      </p:cxnSp>
      <p:sp>
        <p:nvSpPr>
          <p:cNvPr id="1859" name="Google Shape;1859;p148"/>
          <p:cNvSpPr txBox="1"/>
          <p:nvPr>
            <p:ph idx="1" type="body"/>
          </p:nvPr>
        </p:nvSpPr>
        <p:spPr>
          <a:xfrm>
            <a:off x="622300" y="892969"/>
            <a:ext cx="7934400" cy="36063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rgbClr val="838384"/>
              </a:buClr>
              <a:buSzPts val="1800"/>
              <a:buFont typeface="Roboto"/>
              <a:buNone/>
              <a:defRPr sz="1800">
                <a:solidFill>
                  <a:srgbClr val="838384"/>
                </a:solidFill>
                <a:latin typeface="Roboto"/>
                <a:ea typeface="Roboto"/>
                <a:cs typeface="Roboto"/>
                <a:sym typeface="Roboto"/>
              </a:defRPr>
            </a:lvl1pPr>
            <a:lvl2pPr indent="-228600" lvl="1" marL="914400" rtl="0">
              <a:spcBef>
                <a:spcPts val="375"/>
              </a:spcBef>
              <a:spcAft>
                <a:spcPts val="0"/>
              </a:spcAft>
              <a:buClr>
                <a:srgbClr val="838384"/>
              </a:buClr>
              <a:buSzPts val="1800"/>
              <a:buFont typeface="Roboto"/>
              <a:buNone/>
              <a:defRPr sz="1800">
                <a:solidFill>
                  <a:srgbClr val="838384"/>
                </a:solidFill>
                <a:latin typeface="Roboto"/>
                <a:ea typeface="Roboto"/>
                <a:cs typeface="Roboto"/>
                <a:sym typeface="Roboto"/>
              </a:defRPr>
            </a:lvl2pPr>
            <a:lvl3pPr indent="-228600" lvl="2" marL="1371600" rtl="0">
              <a:spcBef>
                <a:spcPts val="375"/>
              </a:spcBef>
              <a:spcAft>
                <a:spcPts val="0"/>
              </a:spcAft>
              <a:buClr>
                <a:srgbClr val="838384"/>
              </a:buClr>
              <a:buSzPts val="1800"/>
              <a:buFont typeface="Roboto"/>
              <a:buNone/>
              <a:defRPr sz="1800">
                <a:solidFill>
                  <a:srgbClr val="838384"/>
                </a:solidFill>
                <a:latin typeface="Roboto"/>
                <a:ea typeface="Roboto"/>
                <a:cs typeface="Roboto"/>
                <a:sym typeface="Roboto"/>
              </a:defRPr>
            </a:lvl3pPr>
            <a:lvl4pPr indent="-228600" lvl="3" marL="1828800" rtl="0">
              <a:spcBef>
                <a:spcPts val="375"/>
              </a:spcBef>
              <a:spcAft>
                <a:spcPts val="0"/>
              </a:spcAft>
              <a:buClr>
                <a:srgbClr val="838384"/>
              </a:buClr>
              <a:buSzPts val="1800"/>
              <a:buFont typeface="Roboto"/>
              <a:buNone/>
              <a:defRPr sz="1800">
                <a:solidFill>
                  <a:srgbClr val="838384"/>
                </a:solidFill>
                <a:latin typeface="Roboto"/>
                <a:ea typeface="Roboto"/>
                <a:cs typeface="Roboto"/>
                <a:sym typeface="Roboto"/>
              </a:defRPr>
            </a:lvl4pPr>
            <a:lvl5pPr indent="-228600" lvl="4" marL="2286000" rtl="0">
              <a:spcBef>
                <a:spcPts val="375"/>
              </a:spcBef>
              <a:spcAft>
                <a:spcPts val="0"/>
              </a:spcAft>
              <a:buClr>
                <a:srgbClr val="838384"/>
              </a:buClr>
              <a:buSzPts val="1800"/>
              <a:buFont typeface="Roboto"/>
              <a:buNone/>
              <a:defRPr sz="1800">
                <a:solidFill>
                  <a:srgbClr val="838384"/>
                </a:solidFill>
                <a:latin typeface="Roboto"/>
                <a:ea typeface="Roboto"/>
                <a:cs typeface="Roboto"/>
                <a:sym typeface="Roboto"/>
              </a:defRPr>
            </a:lvl5pPr>
            <a:lvl6pPr indent="-342900" lvl="5" marL="2743200" rtl="0">
              <a:spcBef>
                <a:spcPts val="375"/>
              </a:spcBef>
              <a:spcAft>
                <a:spcPts val="0"/>
              </a:spcAft>
              <a:buClr>
                <a:srgbClr val="838384"/>
              </a:buClr>
              <a:buSzPts val="1800"/>
              <a:buFont typeface="Roboto"/>
              <a:buChar char="•"/>
              <a:defRPr sz="1800">
                <a:solidFill>
                  <a:srgbClr val="838384"/>
                </a:solidFill>
                <a:latin typeface="Roboto"/>
                <a:ea typeface="Roboto"/>
                <a:cs typeface="Roboto"/>
                <a:sym typeface="Roboto"/>
              </a:defRPr>
            </a:lvl6pPr>
            <a:lvl7pPr indent="-342900" lvl="6" marL="3200400" rtl="0">
              <a:spcBef>
                <a:spcPts val="375"/>
              </a:spcBef>
              <a:spcAft>
                <a:spcPts val="0"/>
              </a:spcAft>
              <a:buClr>
                <a:srgbClr val="838384"/>
              </a:buClr>
              <a:buSzPts val="1800"/>
              <a:buFont typeface="Roboto"/>
              <a:buChar char="•"/>
              <a:defRPr sz="1800">
                <a:solidFill>
                  <a:srgbClr val="838384"/>
                </a:solidFill>
                <a:latin typeface="Roboto"/>
                <a:ea typeface="Roboto"/>
                <a:cs typeface="Roboto"/>
                <a:sym typeface="Roboto"/>
              </a:defRPr>
            </a:lvl7pPr>
            <a:lvl8pPr indent="-342900" lvl="7" marL="3657600" rtl="0">
              <a:spcBef>
                <a:spcPts val="375"/>
              </a:spcBef>
              <a:spcAft>
                <a:spcPts val="0"/>
              </a:spcAft>
              <a:buClr>
                <a:srgbClr val="838384"/>
              </a:buClr>
              <a:buSzPts val="1800"/>
              <a:buFont typeface="Roboto"/>
              <a:buChar char="•"/>
              <a:defRPr sz="1800">
                <a:solidFill>
                  <a:srgbClr val="838384"/>
                </a:solidFill>
                <a:latin typeface="Roboto"/>
                <a:ea typeface="Roboto"/>
                <a:cs typeface="Roboto"/>
                <a:sym typeface="Roboto"/>
              </a:defRPr>
            </a:lvl8pPr>
            <a:lvl9pPr indent="-342900" lvl="8" marL="4114800" rtl="0">
              <a:spcBef>
                <a:spcPts val="375"/>
              </a:spcBef>
              <a:spcAft>
                <a:spcPts val="0"/>
              </a:spcAft>
              <a:buClr>
                <a:srgbClr val="838384"/>
              </a:buClr>
              <a:buSzPts val="1800"/>
              <a:buFont typeface="Roboto"/>
              <a:buChar char="•"/>
              <a:defRPr sz="1800">
                <a:solidFill>
                  <a:srgbClr val="838384"/>
                </a:solidFill>
                <a:latin typeface="Roboto"/>
                <a:ea typeface="Roboto"/>
                <a:cs typeface="Roboto"/>
                <a:sym typeface="Roboto"/>
              </a:defRPr>
            </a:lvl9pPr>
          </a:lstStyle>
          <a:p/>
        </p:txBody>
      </p:sp>
      <p:sp>
        <p:nvSpPr>
          <p:cNvPr id="1860" name="Google Shape;1860;p148"/>
          <p:cNvSpPr txBox="1"/>
          <p:nvPr>
            <p:ph idx="2" type="body"/>
          </p:nvPr>
        </p:nvSpPr>
        <p:spPr>
          <a:xfrm>
            <a:off x="621862" y="177363"/>
            <a:ext cx="7935300" cy="407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4656A6"/>
              </a:buClr>
              <a:buSzPts val="1400"/>
              <a:buFont typeface="Roboto"/>
              <a:buNone/>
              <a:defRPr sz="2800">
                <a:solidFill>
                  <a:srgbClr val="4656A6"/>
                </a:solidFill>
                <a:latin typeface="Roboto"/>
                <a:ea typeface="Roboto"/>
                <a:cs typeface="Roboto"/>
                <a:sym typeface="Roboto"/>
              </a:defRPr>
            </a:lvl1pPr>
            <a:lvl2pPr indent="-304800" lvl="1" marL="914400" rtl="0">
              <a:spcBef>
                <a:spcPts val="375"/>
              </a:spcBef>
              <a:spcAft>
                <a:spcPts val="0"/>
              </a:spcAft>
              <a:buClr>
                <a:srgbClr val="838384"/>
              </a:buClr>
              <a:buSzPts val="1200"/>
              <a:buFont typeface="Roboto"/>
              <a:buChar char="•"/>
              <a:defRPr>
                <a:solidFill>
                  <a:srgbClr val="838384"/>
                </a:solidFill>
                <a:latin typeface="Roboto"/>
                <a:ea typeface="Roboto"/>
                <a:cs typeface="Roboto"/>
                <a:sym typeface="Roboto"/>
              </a:defRPr>
            </a:lvl2pPr>
            <a:lvl3pPr indent="-304800" lvl="2" marL="1371600" rtl="0">
              <a:spcBef>
                <a:spcPts val="375"/>
              </a:spcBef>
              <a:spcAft>
                <a:spcPts val="0"/>
              </a:spcAft>
              <a:buClr>
                <a:srgbClr val="838384"/>
              </a:buClr>
              <a:buSzPts val="1200"/>
              <a:buFont typeface="Roboto"/>
              <a:buChar char="•"/>
              <a:defRPr>
                <a:solidFill>
                  <a:srgbClr val="838384"/>
                </a:solidFill>
                <a:latin typeface="Roboto"/>
                <a:ea typeface="Roboto"/>
                <a:cs typeface="Roboto"/>
                <a:sym typeface="Roboto"/>
              </a:defRPr>
            </a:lvl3pPr>
            <a:lvl4pPr indent="-304800" lvl="3" marL="1828800" rtl="0">
              <a:spcBef>
                <a:spcPts val="375"/>
              </a:spcBef>
              <a:spcAft>
                <a:spcPts val="0"/>
              </a:spcAft>
              <a:buClr>
                <a:srgbClr val="838384"/>
              </a:buClr>
              <a:buSzPts val="1200"/>
              <a:buFont typeface="Roboto"/>
              <a:buChar char="•"/>
              <a:defRPr>
                <a:solidFill>
                  <a:srgbClr val="838384"/>
                </a:solidFill>
                <a:latin typeface="Roboto"/>
                <a:ea typeface="Roboto"/>
                <a:cs typeface="Roboto"/>
                <a:sym typeface="Roboto"/>
              </a:defRPr>
            </a:lvl4pPr>
            <a:lvl5pPr indent="-304800" lvl="4" marL="2286000" rtl="0">
              <a:spcBef>
                <a:spcPts val="375"/>
              </a:spcBef>
              <a:spcAft>
                <a:spcPts val="0"/>
              </a:spcAft>
              <a:buClr>
                <a:srgbClr val="838384"/>
              </a:buClr>
              <a:buSzPts val="1200"/>
              <a:buFont typeface="Roboto"/>
              <a:buChar char="•"/>
              <a:defRPr>
                <a:solidFill>
                  <a:srgbClr val="838384"/>
                </a:solidFill>
                <a:latin typeface="Roboto"/>
                <a:ea typeface="Roboto"/>
                <a:cs typeface="Roboto"/>
                <a:sym typeface="Roboto"/>
              </a:defRPr>
            </a:lvl5pPr>
            <a:lvl6pPr indent="-304800" lvl="5" marL="2743200" rtl="0">
              <a:spcBef>
                <a:spcPts val="375"/>
              </a:spcBef>
              <a:spcAft>
                <a:spcPts val="0"/>
              </a:spcAft>
              <a:buClr>
                <a:srgbClr val="838384"/>
              </a:buClr>
              <a:buSzPts val="1200"/>
              <a:buFont typeface="Roboto"/>
              <a:buChar char="•"/>
              <a:defRPr>
                <a:solidFill>
                  <a:srgbClr val="838384"/>
                </a:solidFill>
                <a:latin typeface="Roboto"/>
                <a:ea typeface="Roboto"/>
                <a:cs typeface="Roboto"/>
                <a:sym typeface="Roboto"/>
              </a:defRPr>
            </a:lvl6pPr>
            <a:lvl7pPr indent="-304800" lvl="6" marL="3200400" rtl="0">
              <a:spcBef>
                <a:spcPts val="375"/>
              </a:spcBef>
              <a:spcAft>
                <a:spcPts val="0"/>
              </a:spcAft>
              <a:buClr>
                <a:srgbClr val="838384"/>
              </a:buClr>
              <a:buSzPts val="1200"/>
              <a:buFont typeface="Roboto"/>
              <a:buChar char="•"/>
              <a:defRPr>
                <a:solidFill>
                  <a:srgbClr val="838384"/>
                </a:solidFill>
                <a:latin typeface="Roboto"/>
                <a:ea typeface="Roboto"/>
                <a:cs typeface="Roboto"/>
                <a:sym typeface="Roboto"/>
              </a:defRPr>
            </a:lvl7pPr>
            <a:lvl8pPr indent="-304800" lvl="7" marL="3657600" rtl="0">
              <a:spcBef>
                <a:spcPts val="375"/>
              </a:spcBef>
              <a:spcAft>
                <a:spcPts val="0"/>
              </a:spcAft>
              <a:buClr>
                <a:srgbClr val="838384"/>
              </a:buClr>
              <a:buSzPts val="1200"/>
              <a:buFont typeface="Roboto"/>
              <a:buChar char="•"/>
              <a:defRPr>
                <a:solidFill>
                  <a:srgbClr val="838384"/>
                </a:solidFill>
                <a:latin typeface="Roboto"/>
                <a:ea typeface="Roboto"/>
                <a:cs typeface="Roboto"/>
                <a:sym typeface="Roboto"/>
              </a:defRPr>
            </a:lvl8pPr>
            <a:lvl9pPr indent="-304800" lvl="8" marL="4114800" rtl="0">
              <a:spcBef>
                <a:spcPts val="375"/>
              </a:spcBef>
              <a:spcAft>
                <a:spcPts val="0"/>
              </a:spcAft>
              <a:buClr>
                <a:srgbClr val="838384"/>
              </a:buClr>
              <a:buSzPts val="1200"/>
              <a:buFont typeface="Roboto"/>
              <a:buChar char="•"/>
              <a:defRPr>
                <a:solidFill>
                  <a:srgbClr val="838384"/>
                </a:solidFill>
                <a:latin typeface="Roboto"/>
                <a:ea typeface="Roboto"/>
                <a:cs typeface="Roboto"/>
                <a:sym typeface="Roboto"/>
              </a:defRPr>
            </a:lvl9pPr>
          </a:lstStyle>
          <a:p/>
        </p:txBody>
      </p:sp>
      <p:cxnSp>
        <p:nvCxnSpPr>
          <p:cNvPr id="1861" name="Google Shape;1861;p148"/>
          <p:cNvCxnSpPr/>
          <p:nvPr/>
        </p:nvCxnSpPr>
        <p:spPr>
          <a:xfrm>
            <a:off x="0" y="4581698"/>
            <a:ext cx="9157500" cy="0"/>
          </a:xfrm>
          <a:prstGeom prst="straightConnector1">
            <a:avLst/>
          </a:prstGeom>
          <a:noFill/>
          <a:ln cap="flat" cmpd="sng" w="9525">
            <a:solidFill>
              <a:srgbClr val="D8D8D8"/>
            </a:solidFill>
            <a:prstDash val="solid"/>
            <a:round/>
            <a:headEnd len="sm" w="sm" type="none"/>
            <a:tailEnd len="sm" w="sm" type="none"/>
          </a:ln>
        </p:spPr>
      </p:cxnSp>
      <p:sp>
        <p:nvSpPr>
          <p:cNvPr id="1862" name="Google Shape;1862;p148"/>
          <p:cNvSpPr txBox="1"/>
          <p:nvPr/>
        </p:nvSpPr>
        <p:spPr>
          <a:xfrm>
            <a:off x="7120076" y="4714618"/>
            <a:ext cx="1761900" cy="15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Open Sans"/>
              <a:buNone/>
            </a:pPr>
            <a:r>
              <a:rPr b="0" i="0" lang="en" sz="770" u="none" cap="none" strike="noStrike">
                <a:solidFill>
                  <a:srgbClr val="838384"/>
                </a:solidFill>
                <a:latin typeface="Open Sans"/>
                <a:ea typeface="Open Sans"/>
                <a:cs typeface="Open Sans"/>
                <a:sym typeface="Open Sans"/>
              </a:rPr>
              <a:t>Google Confidential &amp; Proprietary</a:t>
            </a:r>
            <a:endParaRPr b="0" i="0" sz="1400" u="none" cap="none" strike="noStrike">
              <a:solidFill>
                <a:srgbClr val="838384"/>
              </a:solidFill>
              <a:latin typeface="Arial"/>
              <a:ea typeface="Arial"/>
              <a:cs typeface="Arial"/>
              <a:sym typeface="Arial"/>
            </a:endParaRPr>
          </a:p>
        </p:txBody>
      </p:sp>
      <p:sp>
        <p:nvSpPr>
          <p:cNvPr descr="gtech_logo_ads.png" id="1863" name="Google Shape;1863;p148"/>
          <p:cNvSpPr/>
          <p:nvPr/>
        </p:nvSpPr>
        <p:spPr>
          <a:xfrm>
            <a:off x="44125" y="4295725"/>
            <a:ext cx="1341600" cy="1006225"/>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864" name="Shape 1864"/>
        <p:cNvGrpSpPr/>
        <p:nvPr/>
      </p:nvGrpSpPr>
      <p:grpSpPr>
        <a:xfrm>
          <a:off x="0" y="0"/>
          <a:ext cx="0" cy="0"/>
          <a:chOff x="0" y="0"/>
          <a:chExt cx="0" cy="0"/>
        </a:xfrm>
      </p:grpSpPr>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No Footer">
  <p:cSld name="Content Option 3 - Titles Only No Footer">
    <p:spTree>
      <p:nvGrpSpPr>
        <p:cNvPr id="1865" name="Shape 1865"/>
        <p:cNvGrpSpPr/>
        <p:nvPr/>
      </p:nvGrpSpPr>
      <p:grpSpPr>
        <a:xfrm>
          <a:off x="0" y="0"/>
          <a:ext cx="0" cy="0"/>
          <a:chOff x="0" y="0"/>
          <a:chExt cx="0" cy="0"/>
        </a:xfrm>
      </p:grpSpPr>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itle">
  <p:cSld name="TITLE">
    <p:spTree>
      <p:nvGrpSpPr>
        <p:cNvPr id="1870" name="Shape 1870"/>
        <p:cNvGrpSpPr/>
        <p:nvPr/>
      </p:nvGrpSpPr>
      <p:grpSpPr>
        <a:xfrm>
          <a:off x="0" y="0"/>
          <a:ext cx="0" cy="0"/>
          <a:chOff x="0" y="0"/>
          <a:chExt cx="0" cy="0"/>
        </a:xfrm>
      </p:grpSpPr>
      <p:sp>
        <p:nvSpPr>
          <p:cNvPr id="1871" name="Google Shape;1871;p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72" name="Google Shape;1872;p152"/>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1873" name="Shape 1873"/>
        <p:cNvGrpSpPr/>
        <p:nvPr/>
      </p:nvGrpSpPr>
      <p:grpSpPr>
        <a:xfrm>
          <a:off x="0" y="0"/>
          <a:ext cx="0" cy="0"/>
          <a:chOff x="0" y="0"/>
          <a:chExt cx="0" cy="0"/>
        </a:xfrm>
      </p:grpSpPr>
      <p:grpSp>
        <p:nvGrpSpPr>
          <p:cNvPr id="1874" name="Google Shape;1874;p153"/>
          <p:cNvGrpSpPr/>
          <p:nvPr/>
        </p:nvGrpSpPr>
        <p:grpSpPr>
          <a:xfrm>
            <a:off x="-10312" y="-8075"/>
            <a:ext cx="9164625" cy="5169875"/>
            <a:chOff x="-10312" y="-8075"/>
            <a:chExt cx="9164625" cy="5169875"/>
          </a:xfrm>
        </p:grpSpPr>
        <p:sp>
          <p:nvSpPr>
            <p:cNvPr id="1875" name="Google Shape;1875;p153"/>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EBEBEB"/>
            </a:solidFill>
            <a:ln>
              <a:noFill/>
            </a:ln>
          </p:spPr>
        </p:sp>
        <p:sp>
          <p:nvSpPr>
            <p:cNvPr id="1876" name="Google Shape;1876;p153"/>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AFAFA"/>
            </a:solidFill>
            <a:ln>
              <a:noFill/>
            </a:ln>
          </p:spPr>
        </p:sp>
      </p:grpSp>
      <p:sp>
        <p:nvSpPr>
          <p:cNvPr id="1877" name="Google Shape;1877;p153"/>
          <p:cNvSpPr txBox="1"/>
          <p:nvPr/>
        </p:nvSpPr>
        <p:spPr>
          <a:xfrm>
            <a:off x="7408153" y="4402988"/>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ort statement w/ frosted photo">
  <p:cSld name="CUSTOM_3_2_1_1">
    <p:spTree>
      <p:nvGrpSpPr>
        <p:cNvPr id="116" name="Shape 116"/>
        <p:cNvGrpSpPr/>
        <p:nvPr/>
      </p:nvGrpSpPr>
      <p:grpSpPr>
        <a:xfrm>
          <a:off x="0" y="0"/>
          <a:ext cx="0" cy="0"/>
          <a:chOff x="0" y="0"/>
          <a:chExt cx="0" cy="0"/>
        </a:xfrm>
      </p:grpSpPr>
      <p:pic>
        <p:nvPicPr>
          <p:cNvPr id="117" name="Google Shape;117;p16"/>
          <p:cNvPicPr preferRelativeResize="0"/>
          <p:nvPr/>
        </p:nvPicPr>
        <p:blipFill rotWithShape="1">
          <a:blip r:embed="rId2">
            <a:alphaModFix/>
          </a:blip>
          <a:srcRect b="9197" l="0" r="0" t="6420"/>
          <a:stretch/>
        </p:blipFill>
        <p:spPr>
          <a:xfrm>
            <a:off x="0" y="0"/>
            <a:ext cx="9144003" cy="5143501"/>
          </a:xfrm>
          <a:prstGeom prst="rect">
            <a:avLst/>
          </a:prstGeom>
          <a:noFill/>
          <a:ln>
            <a:noFill/>
          </a:ln>
        </p:spPr>
      </p:pic>
      <p:grpSp>
        <p:nvGrpSpPr>
          <p:cNvPr id="118" name="Google Shape;118;p16"/>
          <p:cNvGrpSpPr/>
          <p:nvPr/>
        </p:nvGrpSpPr>
        <p:grpSpPr>
          <a:xfrm>
            <a:off x="0" y="0"/>
            <a:ext cx="9144003" cy="5148032"/>
            <a:chOff x="0" y="0"/>
            <a:chExt cx="9144003" cy="5148032"/>
          </a:xfrm>
        </p:grpSpPr>
        <p:pic>
          <p:nvPicPr>
            <p:cNvPr id="119" name="Google Shape;119;p16"/>
            <p:cNvPicPr preferRelativeResize="0"/>
            <p:nvPr/>
          </p:nvPicPr>
          <p:blipFill rotWithShape="1">
            <a:blip r:embed="rId3">
              <a:alphaModFix amt="85000"/>
            </a:blip>
            <a:srcRect b="247" l="504" r="503" t="258"/>
            <a:stretch/>
          </p:blipFill>
          <p:spPr>
            <a:xfrm>
              <a:off x="0" y="0"/>
              <a:ext cx="9144003" cy="5143501"/>
            </a:xfrm>
            <a:prstGeom prst="rect">
              <a:avLst/>
            </a:prstGeom>
            <a:noFill/>
            <a:ln>
              <a:noFill/>
            </a:ln>
          </p:spPr>
        </p:pic>
        <p:grpSp>
          <p:nvGrpSpPr>
            <p:cNvPr id="120" name="Google Shape;120;p16"/>
            <p:cNvGrpSpPr/>
            <p:nvPr/>
          </p:nvGrpSpPr>
          <p:grpSpPr>
            <a:xfrm>
              <a:off x="386625" y="4747950"/>
              <a:ext cx="8452575" cy="400082"/>
              <a:chOff x="386625" y="4747950"/>
              <a:chExt cx="8452575" cy="400082"/>
            </a:xfrm>
          </p:grpSpPr>
          <p:sp>
            <p:nvSpPr>
              <p:cNvPr id="121" name="Google Shape;121;p1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2" name="Google Shape;122;p16"/>
              <p:cNvGrpSpPr/>
              <p:nvPr/>
            </p:nvGrpSpPr>
            <p:grpSpPr>
              <a:xfrm>
                <a:off x="386711" y="5114356"/>
                <a:ext cx="1796787" cy="33676"/>
                <a:chOff x="2031822" y="2229250"/>
                <a:chExt cx="2193612" cy="39900"/>
              </a:xfrm>
            </p:grpSpPr>
            <p:sp>
              <p:nvSpPr>
                <p:cNvPr id="123" name="Google Shape;123;p1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7" name="Google Shape;127;p16"/>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grpSp>
      <p:sp>
        <p:nvSpPr>
          <p:cNvPr id="128" name="Google Shape;128;p16"/>
          <p:cNvSpPr txBox="1"/>
          <p:nvPr>
            <p:ph type="title"/>
          </p:nvPr>
        </p:nvSpPr>
        <p:spPr>
          <a:xfrm>
            <a:off x="298600" y="1066800"/>
            <a:ext cx="5796000" cy="2280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16"/>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layer, then send your photo to the back the same way.</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USTOM_1">
    <p:spTree>
      <p:nvGrpSpPr>
        <p:cNvPr id="1878" name="Shape 1878"/>
        <p:cNvGrpSpPr/>
        <p:nvPr/>
      </p:nvGrpSpPr>
      <p:grpSpPr>
        <a:xfrm>
          <a:off x="0" y="0"/>
          <a:ext cx="0" cy="0"/>
          <a:chOff x="0" y="0"/>
          <a:chExt cx="0" cy="0"/>
        </a:xfrm>
      </p:grpSpPr>
      <p:grpSp>
        <p:nvGrpSpPr>
          <p:cNvPr id="1879" name="Google Shape;1879;p154"/>
          <p:cNvGrpSpPr/>
          <p:nvPr/>
        </p:nvGrpSpPr>
        <p:grpSpPr>
          <a:xfrm>
            <a:off x="-1775" y="-600"/>
            <a:ext cx="9153800" cy="5144175"/>
            <a:chOff x="-1775" y="-600"/>
            <a:chExt cx="9153800" cy="5144175"/>
          </a:xfrm>
        </p:grpSpPr>
        <p:sp>
          <p:nvSpPr>
            <p:cNvPr id="1880" name="Google Shape;1880;p154"/>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54"/>
            <p:cNvSpPr/>
            <p:nvPr/>
          </p:nvSpPr>
          <p:spPr>
            <a:xfrm>
              <a:off x="-1775" y="-600"/>
              <a:ext cx="4609375" cy="5144100"/>
            </a:xfrm>
            <a:custGeom>
              <a:rect b="b" l="l" r="r" t="t"/>
              <a:pathLst>
                <a:path extrusionOk="0" h="205764" w="184375">
                  <a:moveTo>
                    <a:pt x="184375" y="24"/>
                  </a:moveTo>
                  <a:lnTo>
                    <a:pt x="47" y="0"/>
                  </a:lnTo>
                  <a:lnTo>
                    <a:pt x="0" y="205764"/>
                  </a:lnTo>
                  <a:lnTo>
                    <a:pt x="124623" y="205764"/>
                  </a:lnTo>
                  <a:close/>
                </a:path>
              </a:pathLst>
            </a:custGeom>
            <a:solidFill>
              <a:srgbClr val="EBEBEB"/>
            </a:solidFill>
            <a:ln>
              <a:noFill/>
            </a:ln>
          </p:spPr>
        </p:sp>
      </p:grpSp>
      <p:grpSp>
        <p:nvGrpSpPr>
          <p:cNvPr id="1882" name="Google Shape;1882;p154"/>
          <p:cNvGrpSpPr/>
          <p:nvPr/>
        </p:nvGrpSpPr>
        <p:grpSpPr>
          <a:xfrm>
            <a:off x="-3" y="4529830"/>
            <a:ext cx="5098103" cy="613675"/>
            <a:chOff x="-3" y="4529830"/>
            <a:chExt cx="5098103" cy="613675"/>
          </a:xfrm>
        </p:grpSpPr>
        <p:sp>
          <p:nvSpPr>
            <p:cNvPr id="1883" name="Google Shape;1883;p154"/>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1884" name="Google Shape;1884;p154"/>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sp>
        <p:nvSpPr>
          <p:cNvPr id="1885" name="Google Shape;1885;p154"/>
          <p:cNvSpPr/>
          <p:nvPr/>
        </p:nvSpPr>
        <p:spPr>
          <a:xfrm>
            <a:off x="319075" y="4839867"/>
            <a:ext cx="966701" cy="172300"/>
          </a:xfrm>
          <a:prstGeom prst="rect">
            <a:avLst/>
          </a:prstGeom>
          <a:noFill/>
          <a:ln>
            <a:noFill/>
          </a:ln>
        </p:spPr>
      </p:sp>
      <p:sp>
        <p:nvSpPr>
          <p:cNvPr id="1886" name="Google Shape;1886;p154"/>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1_1">
    <p:spTree>
      <p:nvGrpSpPr>
        <p:cNvPr id="1887" name="Shape 1887"/>
        <p:cNvGrpSpPr/>
        <p:nvPr/>
      </p:nvGrpSpPr>
      <p:grpSpPr>
        <a:xfrm>
          <a:off x="0" y="0"/>
          <a:ext cx="0" cy="0"/>
          <a:chOff x="0" y="0"/>
          <a:chExt cx="0" cy="0"/>
        </a:xfrm>
      </p:grpSpPr>
      <p:sp>
        <p:nvSpPr>
          <p:cNvPr id="1888" name="Google Shape;1888;p155"/>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9" name="Google Shape;1889;p155"/>
          <p:cNvGrpSpPr/>
          <p:nvPr/>
        </p:nvGrpSpPr>
        <p:grpSpPr>
          <a:xfrm>
            <a:off x="-3" y="4529830"/>
            <a:ext cx="5098103" cy="613675"/>
            <a:chOff x="-3" y="4529830"/>
            <a:chExt cx="5098103" cy="613675"/>
          </a:xfrm>
        </p:grpSpPr>
        <p:sp>
          <p:nvSpPr>
            <p:cNvPr id="1890" name="Google Shape;1890;p155"/>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1891" name="Google Shape;1891;p155"/>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sp>
        <p:nvSpPr>
          <p:cNvPr id="1892" name="Google Shape;1892;p155"/>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893" name="Shape 1893"/>
        <p:cNvGrpSpPr/>
        <p:nvPr/>
      </p:nvGrpSpPr>
      <p:grpSpPr>
        <a:xfrm>
          <a:off x="0" y="0"/>
          <a:ext cx="0" cy="0"/>
          <a:chOff x="0" y="0"/>
          <a:chExt cx="0" cy="0"/>
        </a:xfrm>
      </p:grpSpPr>
      <p:grpSp>
        <p:nvGrpSpPr>
          <p:cNvPr id="1894" name="Google Shape;1894;p156"/>
          <p:cNvGrpSpPr/>
          <p:nvPr/>
        </p:nvGrpSpPr>
        <p:grpSpPr>
          <a:xfrm>
            <a:off x="-2375" y="-2975"/>
            <a:ext cx="9146375" cy="5149450"/>
            <a:chOff x="-2375" y="-2975"/>
            <a:chExt cx="9146375" cy="5149450"/>
          </a:xfrm>
        </p:grpSpPr>
        <p:sp>
          <p:nvSpPr>
            <p:cNvPr id="1895" name="Google Shape;1895;p156"/>
            <p:cNvSpPr/>
            <p:nvPr/>
          </p:nvSpPr>
          <p:spPr>
            <a:xfrm>
              <a:off x="-1775" y="956675"/>
              <a:ext cx="4252300" cy="4189800"/>
            </a:xfrm>
            <a:custGeom>
              <a:rect b="b" l="l" r="r" t="t"/>
              <a:pathLst>
                <a:path extrusionOk="0" h="167592" w="170092">
                  <a:moveTo>
                    <a:pt x="170092" y="167568"/>
                  </a:moveTo>
                  <a:lnTo>
                    <a:pt x="0" y="167592"/>
                  </a:lnTo>
                  <a:lnTo>
                    <a:pt x="0" y="0"/>
                  </a:lnTo>
                  <a:lnTo>
                    <a:pt x="126357" y="32789"/>
                  </a:lnTo>
                  <a:close/>
                </a:path>
              </a:pathLst>
            </a:custGeom>
            <a:solidFill>
              <a:srgbClr val="E8E8E8"/>
            </a:solidFill>
            <a:ln>
              <a:noFill/>
            </a:ln>
          </p:spPr>
        </p:sp>
        <p:sp>
          <p:nvSpPr>
            <p:cNvPr id="1896" name="Google Shape;1896;p156"/>
            <p:cNvSpPr/>
            <p:nvPr/>
          </p:nvSpPr>
          <p:spPr>
            <a:xfrm>
              <a:off x="-2375" y="-2375"/>
              <a:ext cx="5194650" cy="1780750"/>
            </a:xfrm>
            <a:custGeom>
              <a:rect b="b" l="l" r="r" t="t"/>
              <a:pathLst>
                <a:path extrusionOk="0" h="71230" w="207786">
                  <a:moveTo>
                    <a:pt x="0" y="38481"/>
                  </a:moveTo>
                  <a:lnTo>
                    <a:pt x="24" y="0"/>
                  </a:lnTo>
                  <a:lnTo>
                    <a:pt x="207786" y="41"/>
                  </a:lnTo>
                  <a:lnTo>
                    <a:pt x="126408" y="71230"/>
                  </a:lnTo>
                  <a:close/>
                </a:path>
              </a:pathLst>
            </a:custGeom>
            <a:solidFill>
              <a:srgbClr val="F2F2F2"/>
            </a:solidFill>
            <a:ln>
              <a:noFill/>
            </a:ln>
          </p:spPr>
        </p:sp>
        <p:sp>
          <p:nvSpPr>
            <p:cNvPr id="1897" name="Google Shape;1897;p156"/>
            <p:cNvSpPr/>
            <p:nvPr/>
          </p:nvSpPr>
          <p:spPr>
            <a:xfrm>
              <a:off x="3156475" y="-2975"/>
              <a:ext cx="5987525" cy="5147675"/>
            </a:xfrm>
            <a:custGeom>
              <a:rect b="b" l="l" r="r" t="t"/>
              <a:pathLst>
                <a:path extrusionOk="0" h="205907" w="239501">
                  <a:moveTo>
                    <a:pt x="43691" y="205907"/>
                  </a:moveTo>
                  <a:lnTo>
                    <a:pt x="239501" y="205883"/>
                  </a:lnTo>
                  <a:lnTo>
                    <a:pt x="239477" y="71"/>
                  </a:lnTo>
                  <a:lnTo>
                    <a:pt x="81315" y="0"/>
                  </a:lnTo>
                  <a:lnTo>
                    <a:pt x="0" y="71227"/>
                  </a:lnTo>
                  <a:close/>
                </a:path>
              </a:pathLst>
            </a:custGeom>
            <a:solidFill>
              <a:srgbClr val="FAFAFA"/>
            </a:solidFill>
            <a:ln>
              <a:noFill/>
            </a:ln>
          </p:spPr>
        </p:sp>
      </p:grpSp>
      <p:grpSp>
        <p:nvGrpSpPr>
          <p:cNvPr id="1898" name="Google Shape;1898;p156"/>
          <p:cNvGrpSpPr/>
          <p:nvPr/>
        </p:nvGrpSpPr>
        <p:grpSpPr>
          <a:xfrm>
            <a:off x="-3" y="4529830"/>
            <a:ext cx="5098103" cy="613675"/>
            <a:chOff x="-3" y="4529830"/>
            <a:chExt cx="5098103" cy="613675"/>
          </a:xfrm>
        </p:grpSpPr>
        <p:sp>
          <p:nvSpPr>
            <p:cNvPr id="1899" name="Google Shape;1899;p156"/>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1900" name="Google Shape;1900;p156"/>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sp>
        <p:nvSpPr>
          <p:cNvPr id="1901" name="Google Shape;1901;p156"/>
          <p:cNvSpPr/>
          <p:nvPr/>
        </p:nvSpPr>
        <p:spPr>
          <a:xfrm>
            <a:off x="319075" y="4839867"/>
            <a:ext cx="966701" cy="172300"/>
          </a:xfrm>
          <a:prstGeom prst="rect">
            <a:avLst/>
          </a:prstGeom>
          <a:noFill/>
          <a:ln>
            <a:noFill/>
          </a:ln>
        </p:spPr>
      </p:sp>
      <p:sp>
        <p:nvSpPr>
          <p:cNvPr id="1902" name="Google Shape;1902;p156"/>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Divider">
  <p:cSld name="CUSTOM_2_1">
    <p:spTree>
      <p:nvGrpSpPr>
        <p:cNvPr id="1903" name="Shape 1903"/>
        <p:cNvGrpSpPr/>
        <p:nvPr/>
      </p:nvGrpSpPr>
      <p:grpSpPr>
        <a:xfrm>
          <a:off x="0" y="0"/>
          <a:ext cx="0" cy="0"/>
          <a:chOff x="0" y="0"/>
          <a:chExt cx="0" cy="0"/>
        </a:xfrm>
      </p:grpSpPr>
      <p:grpSp>
        <p:nvGrpSpPr>
          <p:cNvPr id="1904" name="Google Shape;1904;p157"/>
          <p:cNvGrpSpPr/>
          <p:nvPr/>
        </p:nvGrpSpPr>
        <p:grpSpPr>
          <a:xfrm>
            <a:off x="-10312" y="-8075"/>
            <a:ext cx="9164625" cy="5169875"/>
            <a:chOff x="-10312" y="-8075"/>
            <a:chExt cx="9164625" cy="5169875"/>
          </a:xfrm>
        </p:grpSpPr>
        <p:sp>
          <p:nvSpPr>
            <p:cNvPr id="1905" name="Google Shape;1905;p157"/>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1906" name="Google Shape;1906;p157"/>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1907" name="Google Shape;1907;p157"/>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Divider">
  <p:cSld name="CUSTOM_2_1_1">
    <p:spTree>
      <p:nvGrpSpPr>
        <p:cNvPr id="1908" name="Shape 1908"/>
        <p:cNvGrpSpPr/>
        <p:nvPr/>
      </p:nvGrpSpPr>
      <p:grpSpPr>
        <a:xfrm>
          <a:off x="0" y="0"/>
          <a:ext cx="0" cy="0"/>
          <a:chOff x="0" y="0"/>
          <a:chExt cx="0" cy="0"/>
        </a:xfrm>
      </p:grpSpPr>
      <p:grpSp>
        <p:nvGrpSpPr>
          <p:cNvPr id="1909" name="Google Shape;1909;p158"/>
          <p:cNvGrpSpPr/>
          <p:nvPr/>
        </p:nvGrpSpPr>
        <p:grpSpPr>
          <a:xfrm>
            <a:off x="-10312" y="-8075"/>
            <a:ext cx="9164625" cy="5169875"/>
            <a:chOff x="-10312" y="-8075"/>
            <a:chExt cx="9164625" cy="5169875"/>
          </a:xfrm>
        </p:grpSpPr>
        <p:sp>
          <p:nvSpPr>
            <p:cNvPr id="1910" name="Google Shape;1910;p158"/>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1911" name="Google Shape;1911;p158"/>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1912" name="Google Shape;1912;p158"/>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913" name="Shape 1913"/>
        <p:cNvGrpSpPr/>
        <p:nvPr/>
      </p:nvGrpSpPr>
      <p:grpSpPr>
        <a:xfrm>
          <a:off x="0" y="0"/>
          <a:ext cx="0" cy="0"/>
          <a:chOff x="0" y="0"/>
          <a:chExt cx="0" cy="0"/>
        </a:xfrm>
      </p:grpSpPr>
      <p:sp>
        <p:nvSpPr>
          <p:cNvPr id="1914" name="Google Shape;1914;p1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5" name="Google Shape;1915;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100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916" name="Google Shape;1916;p1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type="blank">
  <p:cSld name="BLANK">
    <p:spTree>
      <p:nvGrpSpPr>
        <p:cNvPr id="1917" name="Shape 1917"/>
        <p:cNvGrpSpPr/>
        <p:nvPr/>
      </p:nvGrpSpPr>
      <p:grpSpPr>
        <a:xfrm>
          <a:off x="0" y="0"/>
          <a:ext cx="0" cy="0"/>
          <a:chOff x="0" y="0"/>
          <a:chExt cx="0" cy="0"/>
        </a:xfrm>
      </p:grpSpPr>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918" name="Shape 1918"/>
        <p:cNvGrpSpPr/>
        <p:nvPr/>
      </p:nvGrpSpPr>
      <p:grpSpPr>
        <a:xfrm>
          <a:off x="0" y="0"/>
          <a:ext cx="0" cy="0"/>
          <a:chOff x="0" y="0"/>
          <a:chExt cx="0" cy="0"/>
        </a:xfrm>
      </p:grpSpPr>
      <p:sp>
        <p:nvSpPr>
          <p:cNvPr id="1919" name="Google Shape;1919;p1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0" name="Google Shape;1920;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100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921" name="Google Shape;1921;p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2" name="Shape 1922"/>
        <p:cNvGrpSpPr/>
        <p:nvPr/>
      </p:nvGrpSpPr>
      <p:grpSpPr>
        <a:xfrm>
          <a:off x="0" y="0"/>
          <a:ext cx="0" cy="0"/>
          <a:chOff x="0" y="0"/>
          <a:chExt cx="0" cy="0"/>
        </a:xfrm>
      </p:grpSpPr>
      <p:sp>
        <p:nvSpPr>
          <p:cNvPr id="1923" name="Google Shape;1923;p162"/>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bg>
      <p:bgPr>
        <a:solidFill>
          <a:schemeClr val="lt1"/>
        </a:solidFill>
      </p:bgPr>
    </p:bg>
    <p:spTree>
      <p:nvGrpSpPr>
        <p:cNvPr id="1924" name="Shape 192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 in cloud mask">
  <p:cSld name="CUSTOM_4_2_1">
    <p:spTree>
      <p:nvGrpSpPr>
        <p:cNvPr id="130" name="Shape 130"/>
        <p:cNvGrpSpPr/>
        <p:nvPr/>
      </p:nvGrpSpPr>
      <p:grpSpPr>
        <a:xfrm>
          <a:off x="0" y="0"/>
          <a:ext cx="0" cy="0"/>
          <a:chOff x="0" y="0"/>
          <a:chExt cx="0" cy="0"/>
        </a:xfrm>
      </p:grpSpPr>
      <p:pic>
        <p:nvPicPr>
          <p:cNvPr id="131" name="Google Shape;131;p17"/>
          <p:cNvPicPr preferRelativeResize="0"/>
          <p:nvPr/>
        </p:nvPicPr>
        <p:blipFill rotWithShape="1">
          <a:blip r:embed="rId2">
            <a:alphaModFix/>
          </a:blip>
          <a:srcRect b="0" l="-2960" r="22079" t="0"/>
          <a:stretch/>
        </p:blipFill>
        <p:spPr>
          <a:xfrm>
            <a:off x="2903251" y="0"/>
            <a:ext cx="6240750" cy="5143501"/>
          </a:xfrm>
          <a:prstGeom prst="rect">
            <a:avLst/>
          </a:prstGeom>
          <a:noFill/>
          <a:ln>
            <a:noFill/>
          </a:ln>
        </p:spPr>
      </p:pic>
      <p:grpSp>
        <p:nvGrpSpPr>
          <p:cNvPr id="132" name="Google Shape;132;p17"/>
          <p:cNvGrpSpPr/>
          <p:nvPr/>
        </p:nvGrpSpPr>
        <p:grpSpPr>
          <a:xfrm>
            <a:off x="0" y="0"/>
            <a:ext cx="7580328" cy="5148032"/>
            <a:chOff x="0" y="0"/>
            <a:chExt cx="7580328" cy="5148032"/>
          </a:xfrm>
        </p:grpSpPr>
        <p:pic>
          <p:nvPicPr>
            <p:cNvPr id="133" name="Google Shape;133;p17"/>
            <p:cNvPicPr preferRelativeResize="0"/>
            <p:nvPr/>
          </p:nvPicPr>
          <p:blipFill rotWithShape="1">
            <a:blip r:embed="rId3">
              <a:alphaModFix/>
            </a:blip>
            <a:srcRect b="0" l="16184" r="0" t="0"/>
            <a:stretch/>
          </p:blipFill>
          <p:spPr>
            <a:xfrm>
              <a:off x="0" y="0"/>
              <a:ext cx="7580328" cy="5143500"/>
            </a:xfrm>
            <a:prstGeom prst="rect">
              <a:avLst/>
            </a:prstGeom>
            <a:noFill/>
            <a:ln>
              <a:noFill/>
            </a:ln>
          </p:spPr>
        </p:pic>
        <p:grpSp>
          <p:nvGrpSpPr>
            <p:cNvPr id="134" name="Google Shape;134;p17"/>
            <p:cNvGrpSpPr/>
            <p:nvPr/>
          </p:nvGrpSpPr>
          <p:grpSpPr>
            <a:xfrm>
              <a:off x="386711" y="5114356"/>
              <a:ext cx="1796787" cy="33676"/>
              <a:chOff x="2031822" y="2229250"/>
              <a:chExt cx="2193612" cy="39900"/>
            </a:xfrm>
          </p:grpSpPr>
          <p:sp>
            <p:nvSpPr>
              <p:cNvPr id="135" name="Google Shape;135;p1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9" name="Google Shape;139;p17"/>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sp>
        <p:nvSpPr>
          <p:cNvPr id="140" name="Google Shape;140;p17"/>
          <p:cNvSpPr txBox="1"/>
          <p:nvPr>
            <p:ph type="title"/>
          </p:nvPr>
        </p:nvSpPr>
        <p:spPr>
          <a:xfrm>
            <a:off x="298600" y="549575"/>
            <a:ext cx="55848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 name="Google Shape;141;p17"/>
          <p:cNvSpPr txBox="1"/>
          <p:nvPr>
            <p:ph idx="2" type="title"/>
          </p:nvPr>
        </p:nvSpPr>
        <p:spPr>
          <a:xfrm>
            <a:off x="298600" y="1209275"/>
            <a:ext cx="42912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17"/>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layer, then send your photo to the back the same way.</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Visual_HDR_Descriptor">
  <p:cSld name="4_Visual_HDR_Descriptor">
    <p:spTree>
      <p:nvGrpSpPr>
        <p:cNvPr id="1925" name="Shape 1925"/>
        <p:cNvGrpSpPr/>
        <p:nvPr/>
      </p:nvGrpSpPr>
      <p:grpSpPr>
        <a:xfrm>
          <a:off x="0" y="0"/>
          <a:ext cx="0" cy="0"/>
          <a:chOff x="0" y="0"/>
          <a:chExt cx="0" cy="0"/>
        </a:xfrm>
      </p:grpSpPr>
      <p:sp>
        <p:nvSpPr>
          <p:cNvPr id="1926" name="Google Shape;1926;p164"/>
          <p:cNvSpPr txBox="1"/>
          <p:nvPr>
            <p:ph idx="1" type="body"/>
          </p:nvPr>
        </p:nvSpPr>
        <p:spPr>
          <a:xfrm>
            <a:off x="433481" y="538334"/>
            <a:ext cx="8277000" cy="281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15000"/>
              </a:lnSpc>
              <a:spcBef>
                <a:spcPts val="0"/>
              </a:spcBef>
              <a:spcAft>
                <a:spcPts val="0"/>
              </a:spcAft>
              <a:buClr>
                <a:srgbClr val="75787A"/>
              </a:buClr>
              <a:buSzPts val="1800"/>
              <a:buFont typeface="Open Sans"/>
              <a:buNone/>
              <a:defRPr b="0" i="0" sz="1000" u="none" cap="none" strike="noStrike">
                <a:solidFill>
                  <a:srgbClr val="75787A"/>
                </a:solidFill>
                <a:latin typeface="Open Sans"/>
                <a:ea typeface="Open Sans"/>
                <a:cs typeface="Open Sans"/>
                <a:sym typeface="Open Sans"/>
              </a:defRPr>
            </a:lvl1pPr>
            <a:lvl2pPr indent="-228600" lvl="1" marL="914400" marR="0" rtl="0" algn="l">
              <a:lnSpc>
                <a:spcPct val="115000"/>
              </a:lnSpc>
              <a:spcBef>
                <a:spcPts val="0"/>
              </a:spcBef>
              <a:spcAft>
                <a:spcPts val="0"/>
              </a:spcAft>
              <a:buClr>
                <a:srgbClr val="75787A"/>
              </a:buClr>
              <a:buSzPts val="1400"/>
              <a:buFont typeface="Open Sans"/>
              <a:buNone/>
              <a:defRPr b="0" i="0" sz="1000" u="none" cap="none" strike="noStrike">
                <a:solidFill>
                  <a:srgbClr val="75787A"/>
                </a:solidFill>
                <a:latin typeface="Open Sans"/>
                <a:ea typeface="Open Sans"/>
                <a:cs typeface="Open Sans"/>
                <a:sym typeface="Open Sans"/>
              </a:defRPr>
            </a:lvl2pPr>
            <a:lvl3pPr indent="-228600" lvl="2" marL="1371600" marR="0" rtl="0" algn="l">
              <a:lnSpc>
                <a:spcPct val="115000"/>
              </a:lnSpc>
              <a:spcBef>
                <a:spcPts val="0"/>
              </a:spcBef>
              <a:spcAft>
                <a:spcPts val="0"/>
              </a:spcAft>
              <a:buClr>
                <a:srgbClr val="75787A"/>
              </a:buClr>
              <a:buSzPts val="1400"/>
              <a:buFont typeface="Open Sans"/>
              <a:buNone/>
              <a:defRPr b="0" i="0" sz="1000" u="none" cap="none" strike="noStrike">
                <a:solidFill>
                  <a:srgbClr val="75787A"/>
                </a:solidFill>
                <a:latin typeface="Open Sans"/>
                <a:ea typeface="Open Sans"/>
                <a:cs typeface="Open Sans"/>
                <a:sym typeface="Open Sans"/>
              </a:defRPr>
            </a:lvl3pPr>
            <a:lvl4pPr indent="-228600" lvl="3" marL="1828800" marR="0" rtl="0" algn="l">
              <a:lnSpc>
                <a:spcPct val="115000"/>
              </a:lnSpc>
              <a:spcBef>
                <a:spcPts val="0"/>
              </a:spcBef>
              <a:spcAft>
                <a:spcPts val="0"/>
              </a:spcAft>
              <a:buClr>
                <a:srgbClr val="75787A"/>
              </a:buClr>
              <a:buSzPts val="1400"/>
              <a:buFont typeface="Open Sans"/>
              <a:buNone/>
              <a:defRPr b="0" i="0" sz="1000" u="none" cap="none" strike="noStrike">
                <a:solidFill>
                  <a:srgbClr val="75787A"/>
                </a:solidFill>
                <a:latin typeface="Open Sans"/>
                <a:ea typeface="Open Sans"/>
                <a:cs typeface="Open Sans"/>
                <a:sym typeface="Open Sans"/>
              </a:defRPr>
            </a:lvl4pPr>
            <a:lvl5pPr indent="-228600" lvl="4" marL="2286000" marR="0" rtl="0" algn="l">
              <a:lnSpc>
                <a:spcPct val="115000"/>
              </a:lnSpc>
              <a:spcBef>
                <a:spcPts val="0"/>
              </a:spcBef>
              <a:spcAft>
                <a:spcPts val="0"/>
              </a:spcAft>
              <a:buClr>
                <a:srgbClr val="75787A"/>
              </a:buClr>
              <a:buSzPts val="1400"/>
              <a:buFont typeface="Open Sans"/>
              <a:buNone/>
              <a:defRPr b="0" i="0" sz="1000" u="none" cap="none" strike="noStrike">
                <a:solidFill>
                  <a:srgbClr val="75787A"/>
                </a:solidFill>
                <a:latin typeface="Open Sans"/>
                <a:ea typeface="Open Sans"/>
                <a:cs typeface="Open Sans"/>
                <a:sym typeface="Open Sans"/>
              </a:defRPr>
            </a:lvl5pPr>
            <a:lvl6pPr indent="-228600" lvl="5" marL="2743200" marR="0" rtl="0" algn="l">
              <a:lnSpc>
                <a:spcPct val="115000"/>
              </a:lnSpc>
              <a:spcBef>
                <a:spcPts val="0"/>
              </a:spcBef>
              <a:spcAft>
                <a:spcPts val="0"/>
              </a:spcAft>
              <a:buClr>
                <a:srgbClr val="75787A"/>
              </a:buClr>
              <a:buSzPts val="1400"/>
              <a:buFont typeface="Open Sans"/>
              <a:buNone/>
              <a:defRPr b="0" i="0" sz="1000" u="none" cap="none" strike="noStrike">
                <a:solidFill>
                  <a:srgbClr val="75787A"/>
                </a:solidFill>
                <a:latin typeface="Open Sans"/>
                <a:ea typeface="Open Sans"/>
                <a:cs typeface="Open Sans"/>
                <a:sym typeface="Open Sans"/>
              </a:defRPr>
            </a:lvl6pPr>
            <a:lvl7pPr indent="-228600" lvl="6" marL="3200400" marR="0" rtl="0" algn="l">
              <a:lnSpc>
                <a:spcPct val="115000"/>
              </a:lnSpc>
              <a:spcBef>
                <a:spcPts val="0"/>
              </a:spcBef>
              <a:spcAft>
                <a:spcPts val="0"/>
              </a:spcAft>
              <a:buClr>
                <a:srgbClr val="75787A"/>
              </a:buClr>
              <a:buSzPts val="1400"/>
              <a:buFont typeface="Open Sans"/>
              <a:buNone/>
              <a:defRPr b="0" i="0" sz="1000" u="none" cap="none" strike="noStrike">
                <a:solidFill>
                  <a:srgbClr val="75787A"/>
                </a:solidFill>
                <a:latin typeface="Open Sans"/>
                <a:ea typeface="Open Sans"/>
                <a:cs typeface="Open Sans"/>
                <a:sym typeface="Open Sans"/>
              </a:defRPr>
            </a:lvl7pPr>
            <a:lvl8pPr indent="-228600" lvl="7" marL="3657600" marR="0" rtl="0" algn="l">
              <a:lnSpc>
                <a:spcPct val="115000"/>
              </a:lnSpc>
              <a:spcBef>
                <a:spcPts val="0"/>
              </a:spcBef>
              <a:spcAft>
                <a:spcPts val="0"/>
              </a:spcAft>
              <a:buClr>
                <a:srgbClr val="75787A"/>
              </a:buClr>
              <a:buSzPts val="1400"/>
              <a:buFont typeface="Open Sans"/>
              <a:buNone/>
              <a:defRPr b="0" i="0" sz="1000" u="none" cap="none" strike="noStrike">
                <a:solidFill>
                  <a:srgbClr val="75787A"/>
                </a:solidFill>
                <a:latin typeface="Open Sans"/>
                <a:ea typeface="Open Sans"/>
                <a:cs typeface="Open Sans"/>
                <a:sym typeface="Open Sans"/>
              </a:defRPr>
            </a:lvl8pPr>
            <a:lvl9pPr indent="-228600" lvl="8" marL="4114800" marR="0" rtl="0" algn="l">
              <a:lnSpc>
                <a:spcPct val="115000"/>
              </a:lnSpc>
              <a:spcBef>
                <a:spcPts val="0"/>
              </a:spcBef>
              <a:spcAft>
                <a:spcPts val="0"/>
              </a:spcAft>
              <a:buClr>
                <a:srgbClr val="75787A"/>
              </a:buClr>
              <a:buSzPts val="1400"/>
              <a:buFont typeface="Open Sans"/>
              <a:buNone/>
              <a:defRPr b="0" i="0" sz="1000" u="none" cap="none" strike="noStrike">
                <a:solidFill>
                  <a:srgbClr val="75787A"/>
                </a:solidFill>
                <a:latin typeface="Open Sans"/>
                <a:ea typeface="Open Sans"/>
                <a:cs typeface="Open Sans"/>
                <a:sym typeface="Open Sans"/>
              </a:defRPr>
            </a:lvl9pPr>
          </a:lstStyle>
          <a:p/>
        </p:txBody>
      </p:sp>
      <p:cxnSp>
        <p:nvCxnSpPr>
          <p:cNvPr id="1927" name="Google Shape;1927;p164"/>
          <p:cNvCxnSpPr/>
          <p:nvPr/>
        </p:nvCxnSpPr>
        <p:spPr>
          <a:xfrm>
            <a:off x="433598" y="492125"/>
            <a:ext cx="378600" cy="0"/>
          </a:xfrm>
          <a:prstGeom prst="straightConnector1">
            <a:avLst/>
          </a:prstGeom>
          <a:noFill/>
          <a:ln cap="flat" cmpd="sng" w="9525">
            <a:solidFill>
              <a:schemeClr val="lt1"/>
            </a:solidFill>
            <a:prstDash val="solid"/>
            <a:round/>
            <a:headEnd len="sm" w="sm" type="none"/>
            <a:tailEnd len="sm" w="sm" type="none"/>
          </a:ln>
        </p:spPr>
      </p:cxnSp>
      <p:cxnSp>
        <p:nvCxnSpPr>
          <p:cNvPr id="1928" name="Google Shape;1928;p164"/>
          <p:cNvCxnSpPr/>
          <p:nvPr/>
        </p:nvCxnSpPr>
        <p:spPr>
          <a:xfrm>
            <a:off x="433598" y="1797341"/>
            <a:ext cx="549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p:cSld name="Title and Content opt 03">
    <p:spTree>
      <p:nvGrpSpPr>
        <p:cNvPr id="1929" name="Shape 1929"/>
        <p:cNvGrpSpPr/>
        <p:nvPr/>
      </p:nvGrpSpPr>
      <p:grpSpPr>
        <a:xfrm>
          <a:off x="0" y="0"/>
          <a:ext cx="0" cy="0"/>
          <a:chOff x="0" y="0"/>
          <a:chExt cx="0" cy="0"/>
        </a:xfrm>
      </p:grpSpPr>
      <p:sp>
        <p:nvSpPr>
          <p:cNvPr id="1930" name="Google Shape;1930;p165"/>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1931" name="Google Shape;1931;p165"/>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1932" name="Google Shape;1932;p165"/>
          <p:cNvGrpSpPr/>
          <p:nvPr/>
        </p:nvGrpSpPr>
        <p:grpSpPr>
          <a:xfrm>
            <a:off x="-3" y="4534370"/>
            <a:ext cx="5098203" cy="613248"/>
            <a:chOff x="-3" y="4529829"/>
            <a:chExt cx="5098203" cy="613800"/>
          </a:xfrm>
        </p:grpSpPr>
        <p:sp>
          <p:nvSpPr>
            <p:cNvPr id="1933" name="Google Shape;1933;p16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34" name="Google Shape;1934;p16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
        <p:nvSpPr>
          <p:cNvPr id="1935" name="Google Shape;1935;p165"/>
          <p:cNvSpPr/>
          <p:nvPr/>
        </p:nvSpPr>
        <p:spPr>
          <a:xfrm>
            <a:off x="319074" y="4835402"/>
            <a:ext cx="966600" cy="172200"/>
          </a:xfrm>
          <a:prstGeom prst="rect">
            <a:avLst/>
          </a:prstGeom>
          <a:noFill/>
          <a:ln>
            <a:noFill/>
          </a:ln>
        </p:spPr>
      </p:sp>
      <p:sp>
        <p:nvSpPr>
          <p:cNvPr id="1936" name="Google Shape;1936;p165"/>
          <p:cNvSpPr/>
          <p:nvPr/>
        </p:nvSpPr>
        <p:spPr>
          <a:xfrm>
            <a:off x="2002500" y="1097137"/>
            <a:ext cx="5143500" cy="29526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937" name="Google Shape;1937;p165"/>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Clr>
                <a:srgbClr val="FFFFFF"/>
              </a:buClr>
              <a:buSzPts val="2400"/>
              <a:buChar char="●"/>
              <a:defRPr sz="2400">
                <a:solidFill>
                  <a:srgbClr val="FFFFFF"/>
                </a:solidFill>
              </a:defRPr>
            </a:lvl1pPr>
            <a:lvl2pPr indent="-381000" lvl="1" marL="914400" rtl="0">
              <a:spcBef>
                <a:spcPts val="1600"/>
              </a:spcBef>
              <a:spcAft>
                <a:spcPts val="0"/>
              </a:spcAft>
              <a:buClr>
                <a:srgbClr val="FFFFFF"/>
              </a:buClr>
              <a:buSzPts val="2400"/>
              <a:buChar char="○"/>
              <a:defRPr sz="2400">
                <a:solidFill>
                  <a:srgbClr val="FFFFFF"/>
                </a:solidFill>
              </a:defRPr>
            </a:lvl2pPr>
            <a:lvl3pPr indent="-381000" lvl="2" marL="1371600" rtl="0">
              <a:spcBef>
                <a:spcPts val="1600"/>
              </a:spcBef>
              <a:spcAft>
                <a:spcPts val="0"/>
              </a:spcAft>
              <a:buClr>
                <a:srgbClr val="FFFFFF"/>
              </a:buClr>
              <a:buSzPts val="2400"/>
              <a:buChar char="■"/>
              <a:defRPr sz="2400">
                <a:solidFill>
                  <a:srgbClr val="FFFFFF"/>
                </a:solidFill>
              </a:defRPr>
            </a:lvl3pPr>
            <a:lvl4pPr indent="-381000" lvl="3" marL="1828800" rtl="0">
              <a:spcBef>
                <a:spcPts val="1600"/>
              </a:spcBef>
              <a:spcAft>
                <a:spcPts val="0"/>
              </a:spcAft>
              <a:buClr>
                <a:srgbClr val="FFFFFF"/>
              </a:buClr>
              <a:buSzPts val="2400"/>
              <a:buChar char="●"/>
              <a:defRPr sz="2400">
                <a:solidFill>
                  <a:srgbClr val="FFFFFF"/>
                </a:solidFill>
              </a:defRPr>
            </a:lvl4pPr>
            <a:lvl5pPr indent="-381000" lvl="4" marL="2286000" rtl="0">
              <a:spcBef>
                <a:spcPts val="1600"/>
              </a:spcBef>
              <a:spcAft>
                <a:spcPts val="0"/>
              </a:spcAft>
              <a:buClr>
                <a:srgbClr val="FFFFFF"/>
              </a:buClr>
              <a:buSzPts val="2400"/>
              <a:buChar char="○"/>
              <a:defRPr sz="2400">
                <a:solidFill>
                  <a:srgbClr val="FFFFFF"/>
                </a:solidFill>
              </a:defRPr>
            </a:lvl5pPr>
            <a:lvl6pPr indent="-381000" lvl="5" marL="2743200" rtl="0">
              <a:spcBef>
                <a:spcPts val="1600"/>
              </a:spcBef>
              <a:spcAft>
                <a:spcPts val="0"/>
              </a:spcAft>
              <a:buClr>
                <a:srgbClr val="FFFFFF"/>
              </a:buClr>
              <a:buSzPts val="2400"/>
              <a:buChar char="■"/>
              <a:defRPr sz="2400">
                <a:solidFill>
                  <a:srgbClr val="FFFFFF"/>
                </a:solidFill>
              </a:defRPr>
            </a:lvl6pPr>
            <a:lvl7pPr indent="-381000" lvl="6" marL="3200400" rtl="0">
              <a:spcBef>
                <a:spcPts val="1600"/>
              </a:spcBef>
              <a:spcAft>
                <a:spcPts val="0"/>
              </a:spcAft>
              <a:buClr>
                <a:srgbClr val="FFFFFF"/>
              </a:buClr>
              <a:buSzPts val="2400"/>
              <a:buChar char="●"/>
              <a:defRPr sz="2400">
                <a:solidFill>
                  <a:srgbClr val="FFFFFF"/>
                </a:solidFill>
              </a:defRPr>
            </a:lvl7pPr>
            <a:lvl8pPr indent="-381000" lvl="7" marL="3657600" rtl="0">
              <a:spcBef>
                <a:spcPts val="1600"/>
              </a:spcBef>
              <a:spcAft>
                <a:spcPts val="0"/>
              </a:spcAft>
              <a:buClr>
                <a:srgbClr val="FFFFFF"/>
              </a:buClr>
              <a:buSzPts val="2400"/>
              <a:buChar char="○"/>
              <a:defRPr sz="2400">
                <a:solidFill>
                  <a:srgbClr val="FFFFFF"/>
                </a:solidFill>
              </a:defRPr>
            </a:lvl8pPr>
            <a:lvl9pPr indent="-381000" lvl="8" marL="4114800" rtl="0">
              <a:spcBef>
                <a:spcPts val="1600"/>
              </a:spcBef>
              <a:spcAft>
                <a:spcPts val="1600"/>
              </a:spcAft>
              <a:buClr>
                <a:srgbClr val="FFFFFF"/>
              </a:buClr>
              <a:buSzPts val="2400"/>
              <a:buChar char="■"/>
              <a:defRPr sz="2400">
                <a:solidFill>
                  <a:srgbClr val="FFFFFF"/>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Opt 02)" type="obj">
  <p:cSld name="OBJECT">
    <p:spTree>
      <p:nvGrpSpPr>
        <p:cNvPr id="1938" name="Shape 1938"/>
        <p:cNvGrpSpPr/>
        <p:nvPr/>
      </p:nvGrpSpPr>
      <p:grpSpPr>
        <a:xfrm>
          <a:off x="0" y="0"/>
          <a:ext cx="0" cy="0"/>
          <a:chOff x="0" y="0"/>
          <a:chExt cx="0" cy="0"/>
        </a:xfrm>
      </p:grpSpPr>
      <p:grpSp>
        <p:nvGrpSpPr>
          <p:cNvPr id="1939" name="Google Shape;1939;p166"/>
          <p:cNvGrpSpPr/>
          <p:nvPr/>
        </p:nvGrpSpPr>
        <p:grpSpPr>
          <a:xfrm>
            <a:off x="-3" y="4534370"/>
            <a:ext cx="5098203" cy="613248"/>
            <a:chOff x="-3" y="4529829"/>
            <a:chExt cx="5098203" cy="613800"/>
          </a:xfrm>
        </p:grpSpPr>
        <p:sp>
          <p:nvSpPr>
            <p:cNvPr id="1940" name="Google Shape;1940;p16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1941" name="Google Shape;1941;p16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sp>
        <p:nvSpPr>
          <p:cNvPr id="1942" name="Google Shape;1942;p166"/>
          <p:cNvSpPr/>
          <p:nvPr/>
        </p:nvSpPr>
        <p:spPr>
          <a:xfrm>
            <a:off x="319074" y="4835402"/>
            <a:ext cx="966600" cy="172200"/>
          </a:xfrm>
          <a:prstGeom prst="rect">
            <a:avLst/>
          </a:prstGeom>
          <a:noFill/>
          <a:ln>
            <a:noFill/>
          </a:ln>
        </p:spPr>
      </p:sp>
      <p:sp>
        <p:nvSpPr>
          <p:cNvPr id="1943" name="Google Shape;1943;p166"/>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28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2800"/>
              <a:buNone/>
              <a:defRPr sz="1800"/>
            </a:lvl2pPr>
            <a:lvl3pPr indent="0" lvl="2" rtl="0">
              <a:spcBef>
                <a:spcPts val="0"/>
              </a:spcBef>
              <a:spcAft>
                <a:spcPts val="0"/>
              </a:spcAft>
              <a:buSzPts val="2800"/>
              <a:buNone/>
              <a:defRPr sz="1800"/>
            </a:lvl3pPr>
            <a:lvl4pPr indent="0" lvl="3" rtl="0">
              <a:spcBef>
                <a:spcPts val="0"/>
              </a:spcBef>
              <a:spcAft>
                <a:spcPts val="0"/>
              </a:spcAft>
              <a:buSzPts val="2800"/>
              <a:buNone/>
              <a:defRPr sz="1800"/>
            </a:lvl4pPr>
            <a:lvl5pPr indent="0" lvl="4" rtl="0">
              <a:spcBef>
                <a:spcPts val="0"/>
              </a:spcBef>
              <a:spcAft>
                <a:spcPts val="0"/>
              </a:spcAft>
              <a:buSzPts val="2800"/>
              <a:buNone/>
              <a:defRPr sz="1800"/>
            </a:lvl5pPr>
            <a:lvl6pPr indent="0" lvl="5" rtl="0">
              <a:spcBef>
                <a:spcPts val="0"/>
              </a:spcBef>
              <a:spcAft>
                <a:spcPts val="0"/>
              </a:spcAft>
              <a:buSzPts val="2800"/>
              <a:buNone/>
              <a:defRPr sz="1800"/>
            </a:lvl6pPr>
            <a:lvl7pPr indent="0" lvl="6" rtl="0">
              <a:spcBef>
                <a:spcPts val="0"/>
              </a:spcBef>
              <a:spcAft>
                <a:spcPts val="0"/>
              </a:spcAft>
              <a:buSzPts val="2800"/>
              <a:buNone/>
              <a:defRPr sz="1800"/>
            </a:lvl7pPr>
            <a:lvl8pPr indent="0" lvl="7" rtl="0">
              <a:spcBef>
                <a:spcPts val="0"/>
              </a:spcBef>
              <a:spcAft>
                <a:spcPts val="0"/>
              </a:spcAft>
              <a:buSzPts val="2800"/>
              <a:buNone/>
              <a:defRPr sz="1800"/>
            </a:lvl8pPr>
            <a:lvl9pPr indent="0" lvl="8" rtl="0">
              <a:spcBef>
                <a:spcPts val="0"/>
              </a:spcBef>
              <a:spcAft>
                <a:spcPts val="0"/>
              </a:spcAft>
              <a:buSzPts val="2800"/>
              <a:buNone/>
              <a:defRPr sz="1800"/>
            </a:lvl9pPr>
          </a:lstStyle>
          <a:p/>
        </p:txBody>
      </p:sp>
      <p:sp>
        <p:nvSpPr>
          <p:cNvPr id="1944" name="Google Shape;1944;p166"/>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8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16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16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16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1600"/>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17500" lvl="5" marL="2743200" marR="0" rtl="0" algn="l">
              <a:lnSpc>
                <a:spcPct val="90000"/>
              </a:lnSpc>
              <a:spcBef>
                <a:spcPts val="1600"/>
              </a:spcBef>
              <a:spcAft>
                <a:spcPts val="0"/>
              </a:spcAft>
              <a:buSzPts val="1400"/>
              <a:buChar char="•"/>
              <a:defRPr b="0" i="0" u="none" cap="none" strike="noStrike"/>
            </a:lvl6pPr>
            <a:lvl7pPr indent="-317500" lvl="6" marL="3200400" marR="0" rtl="0" algn="l">
              <a:lnSpc>
                <a:spcPct val="90000"/>
              </a:lnSpc>
              <a:spcBef>
                <a:spcPts val="1600"/>
              </a:spcBef>
              <a:spcAft>
                <a:spcPts val="0"/>
              </a:spcAft>
              <a:buSzPts val="1400"/>
              <a:buChar char="•"/>
              <a:defRPr b="0" i="0" u="none" cap="none" strike="noStrike"/>
            </a:lvl7pPr>
            <a:lvl8pPr indent="-317500" lvl="7" marL="3657600" marR="0" rtl="0" algn="l">
              <a:lnSpc>
                <a:spcPct val="90000"/>
              </a:lnSpc>
              <a:spcBef>
                <a:spcPts val="1600"/>
              </a:spcBef>
              <a:spcAft>
                <a:spcPts val="0"/>
              </a:spcAft>
              <a:buSzPts val="1400"/>
              <a:buChar char="•"/>
              <a:defRPr b="0" i="0" u="none" cap="none" strike="noStrike"/>
            </a:lvl8pPr>
            <a:lvl9pPr indent="-317500" lvl="8" marL="4114800" marR="0" rtl="0" algn="l">
              <a:lnSpc>
                <a:spcPct val="90000"/>
              </a:lnSpc>
              <a:spcBef>
                <a:spcPts val="1600"/>
              </a:spcBef>
              <a:spcAft>
                <a:spcPts val="1600"/>
              </a:spcAft>
              <a:buSzPts val="1400"/>
              <a:buChar char="•"/>
              <a:defRPr b="0" i="0" u="none" cap="none" strike="noStrike"/>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showMasterSp="0">
  <p:cSld name="Blank header">
    <p:spTree>
      <p:nvGrpSpPr>
        <p:cNvPr id="1945" name="Shape 1945"/>
        <p:cNvGrpSpPr/>
        <p:nvPr/>
      </p:nvGrpSpPr>
      <p:grpSpPr>
        <a:xfrm>
          <a:off x="0" y="0"/>
          <a:ext cx="0" cy="0"/>
          <a:chOff x="0" y="0"/>
          <a:chExt cx="0" cy="0"/>
        </a:xfrm>
      </p:grpSpPr>
      <p:grpSp>
        <p:nvGrpSpPr>
          <p:cNvPr id="1946" name="Google Shape;1946;p167"/>
          <p:cNvGrpSpPr/>
          <p:nvPr/>
        </p:nvGrpSpPr>
        <p:grpSpPr>
          <a:xfrm>
            <a:off x="364683" y="-6"/>
            <a:ext cx="1986926" cy="86700"/>
            <a:chOff x="364670" y="4969989"/>
            <a:chExt cx="996902" cy="43500"/>
          </a:xfrm>
        </p:grpSpPr>
        <p:sp>
          <p:nvSpPr>
            <p:cNvPr id="1947" name="Google Shape;1947;p167"/>
            <p:cNvSpPr/>
            <p:nvPr/>
          </p:nvSpPr>
          <p:spPr>
            <a:xfrm>
              <a:off x="364670"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1948" name="Google Shape;1948;p167"/>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1949" name="Google Shape;1949;p167"/>
            <p:cNvSpPr/>
            <p:nvPr/>
          </p:nvSpPr>
          <p:spPr>
            <a:xfrm>
              <a:off x="863071"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1950" name="Google Shape;1950;p167"/>
            <p:cNvSpPr/>
            <p:nvPr/>
          </p:nvSpPr>
          <p:spPr>
            <a:xfrm>
              <a:off x="1112272"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ntent Background 1">
  <p:cSld name="Content Background 1">
    <p:spTree>
      <p:nvGrpSpPr>
        <p:cNvPr id="1951" name="Shape 1951"/>
        <p:cNvGrpSpPr/>
        <p:nvPr/>
      </p:nvGrpSpPr>
      <p:grpSpPr>
        <a:xfrm>
          <a:off x="0" y="0"/>
          <a:ext cx="0" cy="0"/>
          <a:chOff x="0" y="0"/>
          <a:chExt cx="0" cy="0"/>
        </a:xfrm>
      </p:grpSpPr>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952" name="Shape 1952"/>
        <p:cNvGrpSpPr/>
        <p:nvPr/>
      </p:nvGrpSpPr>
      <p:grpSpPr>
        <a:xfrm>
          <a:off x="0" y="0"/>
          <a:ext cx="0" cy="0"/>
          <a:chOff x="0" y="0"/>
          <a:chExt cx="0" cy="0"/>
        </a:xfrm>
      </p:grpSpPr>
      <p:sp>
        <p:nvSpPr>
          <p:cNvPr id="1953" name="Google Shape;1953;p169"/>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4" name="Google Shape;1954;p169"/>
          <p:cNvSpPr txBox="1"/>
          <p:nvPr>
            <p:ph idx="1" type="body"/>
          </p:nvPr>
        </p:nvSpPr>
        <p:spPr>
          <a:xfrm>
            <a:off x="180900" y="1143700"/>
            <a:ext cx="87822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55" name="Google Shape;1955;p169"/>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 Layout 1_1">
    <p:bg>
      <p:bgPr>
        <a:solidFill>
          <a:srgbClr val="FFFFFF"/>
        </a:solidFill>
      </p:bgPr>
    </p:bg>
    <p:spTree>
      <p:nvGrpSpPr>
        <p:cNvPr id="1956" name="Shape 1956"/>
        <p:cNvGrpSpPr/>
        <p:nvPr/>
      </p:nvGrpSpPr>
      <p:grpSpPr>
        <a:xfrm>
          <a:off x="0" y="0"/>
          <a:ext cx="0" cy="0"/>
          <a:chOff x="0" y="0"/>
          <a:chExt cx="0" cy="0"/>
        </a:xfrm>
      </p:grpSpPr>
      <p:sp>
        <p:nvSpPr>
          <p:cNvPr id="1957" name="Google Shape;1957;p170"/>
          <p:cNvSpPr/>
          <p:nvPr/>
        </p:nvSpPr>
        <p:spPr>
          <a:xfrm>
            <a:off x="0" y="0"/>
            <a:ext cx="9144000" cy="1492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70"/>
          <p:cNvSpPr txBox="1"/>
          <p:nvPr>
            <p:ph idx="1" type="subTitle"/>
          </p:nvPr>
        </p:nvSpPr>
        <p:spPr>
          <a:xfrm>
            <a:off x="681600" y="2938125"/>
            <a:ext cx="1911000" cy="34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800"/>
              <a:buFont typeface="Abel"/>
              <a:buNone/>
              <a:defRPr b="0" i="0" sz="3600" u="none" cap="none" strike="noStrike">
                <a:solidFill>
                  <a:schemeClr val="accent1"/>
                </a:solidFill>
                <a:latin typeface="Abel"/>
                <a:ea typeface="Abel"/>
                <a:cs typeface="Abel"/>
                <a:sym typeface="Abel"/>
              </a:defRPr>
            </a:lvl1pPr>
            <a:lvl2pPr indent="0" lvl="1"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2pPr>
            <a:lvl3pPr indent="0" lvl="2"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3pPr>
            <a:lvl4pPr indent="0" lvl="3"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4pPr>
            <a:lvl5pPr indent="0" lvl="4"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5pPr>
            <a:lvl6pPr indent="0" lvl="5"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6pPr>
            <a:lvl7pPr indent="0" lvl="6"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7pPr>
            <a:lvl8pPr indent="0" lvl="7"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8pPr>
            <a:lvl9pPr indent="0" lvl="8"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9pPr>
          </a:lstStyle>
          <a:p/>
        </p:txBody>
      </p:sp>
      <p:sp>
        <p:nvSpPr>
          <p:cNvPr id="1959" name="Google Shape;1959;p170"/>
          <p:cNvSpPr txBox="1"/>
          <p:nvPr>
            <p:ph idx="2" type="subTitle"/>
          </p:nvPr>
        </p:nvSpPr>
        <p:spPr>
          <a:xfrm>
            <a:off x="2630675" y="2938125"/>
            <a:ext cx="1911000" cy="34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800"/>
              <a:buFont typeface="Abel"/>
              <a:buNone/>
              <a:defRPr b="0" i="0" sz="3600" u="none" cap="none" strike="noStrike">
                <a:solidFill>
                  <a:schemeClr val="accent1"/>
                </a:solidFill>
                <a:latin typeface="Abel"/>
                <a:ea typeface="Abel"/>
                <a:cs typeface="Abel"/>
                <a:sym typeface="Abel"/>
              </a:defRPr>
            </a:lvl1pPr>
            <a:lvl2pPr indent="0" lvl="1"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2pPr>
            <a:lvl3pPr indent="0" lvl="2"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3pPr>
            <a:lvl4pPr indent="0" lvl="3"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4pPr>
            <a:lvl5pPr indent="0" lvl="4"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5pPr>
            <a:lvl6pPr indent="0" lvl="5"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6pPr>
            <a:lvl7pPr indent="0" lvl="6"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7pPr>
            <a:lvl8pPr indent="0" lvl="7"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8pPr>
            <a:lvl9pPr indent="0" lvl="8"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9pPr>
          </a:lstStyle>
          <a:p/>
        </p:txBody>
      </p:sp>
      <p:sp>
        <p:nvSpPr>
          <p:cNvPr id="1960" name="Google Shape;1960;p170"/>
          <p:cNvSpPr txBox="1"/>
          <p:nvPr>
            <p:ph idx="3" type="subTitle"/>
          </p:nvPr>
        </p:nvSpPr>
        <p:spPr>
          <a:xfrm>
            <a:off x="4579812" y="2938125"/>
            <a:ext cx="1911000" cy="34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800"/>
              <a:buFont typeface="Abel"/>
              <a:buNone/>
              <a:defRPr b="0" i="0" sz="3600" u="none" cap="none" strike="noStrike">
                <a:solidFill>
                  <a:schemeClr val="accent1"/>
                </a:solidFill>
                <a:latin typeface="Abel"/>
                <a:ea typeface="Abel"/>
                <a:cs typeface="Abel"/>
                <a:sym typeface="Abel"/>
              </a:defRPr>
            </a:lvl1pPr>
            <a:lvl2pPr indent="0" lvl="1"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2pPr>
            <a:lvl3pPr indent="0" lvl="2"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3pPr>
            <a:lvl4pPr indent="0" lvl="3"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4pPr>
            <a:lvl5pPr indent="0" lvl="4"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5pPr>
            <a:lvl6pPr indent="0" lvl="5"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6pPr>
            <a:lvl7pPr indent="0" lvl="6"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7pPr>
            <a:lvl8pPr indent="0" lvl="7"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8pPr>
            <a:lvl9pPr indent="0" lvl="8"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9pPr>
          </a:lstStyle>
          <a:p/>
        </p:txBody>
      </p:sp>
      <p:sp>
        <p:nvSpPr>
          <p:cNvPr id="1961" name="Google Shape;1961;p170"/>
          <p:cNvSpPr txBox="1"/>
          <p:nvPr>
            <p:ph idx="4" type="subTitle"/>
          </p:nvPr>
        </p:nvSpPr>
        <p:spPr>
          <a:xfrm>
            <a:off x="6528925" y="2938125"/>
            <a:ext cx="1911000" cy="3447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accent1"/>
              </a:buClr>
              <a:buSzPts val="1800"/>
              <a:buFont typeface="Abel"/>
              <a:buNone/>
              <a:defRPr b="0" i="0" sz="3600" u="none" cap="none" strike="noStrike">
                <a:solidFill>
                  <a:schemeClr val="accent1"/>
                </a:solidFill>
                <a:latin typeface="Abel"/>
                <a:ea typeface="Abel"/>
                <a:cs typeface="Abel"/>
                <a:sym typeface="Abel"/>
              </a:defRPr>
            </a:lvl1pPr>
            <a:lvl2pPr indent="0" lvl="1"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2pPr>
            <a:lvl3pPr indent="0" lvl="2"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3pPr>
            <a:lvl4pPr indent="0" lvl="3"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4pPr>
            <a:lvl5pPr indent="0" lvl="4"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5pPr>
            <a:lvl6pPr indent="0" lvl="5"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6pPr>
            <a:lvl7pPr indent="0" lvl="6"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7pPr>
            <a:lvl8pPr indent="0" lvl="7"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8pPr>
            <a:lvl9pPr indent="0" lvl="8" marL="0" marR="0" rtl="0" algn="ctr">
              <a:lnSpc>
                <a:spcPct val="100000"/>
              </a:lnSpc>
              <a:spcBef>
                <a:spcPts val="0"/>
              </a:spcBef>
              <a:spcAft>
                <a:spcPts val="0"/>
              </a:spcAft>
              <a:buClr>
                <a:schemeClr val="accent1"/>
              </a:buClr>
              <a:buSzPts val="1400"/>
              <a:buFont typeface="Abel"/>
              <a:buNone/>
              <a:defRPr b="0" i="0" sz="3600" u="none" cap="none" strike="noStrike">
                <a:solidFill>
                  <a:schemeClr val="accent1"/>
                </a:solidFill>
                <a:latin typeface="Abel"/>
                <a:ea typeface="Abel"/>
                <a:cs typeface="Abel"/>
                <a:sym typeface="Abel"/>
              </a:defRPr>
            </a:lvl9pPr>
          </a:lstStyle>
          <a:p/>
        </p:txBody>
      </p:sp>
      <p:sp>
        <p:nvSpPr>
          <p:cNvPr id="1962" name="Google Shape;1962;p170"/>
          <p:cNvSpPr txBox="1"/>
          <p:nvPr>
            <p:ph idx="5" type="subTitle"/>
          </p:nvPr>
        </p:nvSpPr>
        <p:spPr>
          <a:xfrm>
            <a:off x="681600" y="3663650"/>
            <a:ext cx="1911000" cy="8334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800"/>
              <a:buFont typeface="Roboto"/>
              <a:buNone/>
              <a:defRPr b="0" i="0" sz="1000" u="none" cap="none" strike="noStrike">
                <a:solidFill>
                  <a:schemeClr val="dk2"/>
                </a:solidFill>
                <a:latin typeface="Roboto"/>
                <a:ea typeface="Roboto"/>
                <a:cs typeface="Roboto"/>
                <a:sym typeface="Roboto"/>
              </a:defRPr>
            </a:lvl1pPr>
            <a:lvl2pPr indent="0" lvl="1"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2pPr>
            <a:lvl3pPr indent="0" lvl="2"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3pPr>
            <a:lvl4pPr indent="0" lvl="3"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4pPr>
            <a:lvl5pPr indent="0" lvl="4"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5pPr>
            <a:lvl6pPr indent="0" lvl="5"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6pPr>
            <a:lvl7pPr indent="0" lvl="6"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7pPr>
            <a:lvl8pPr indent="0" lvl="7"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8pPr>
            <a:lvl9pPr indent="0" lvl="8"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9pPr>
          </a:lstStyle>
          <a:p/>
        </p:txBody>
      </p:sp>
      <p:sp>
        <p:nvSpPr>
          <p:cNvPr id="1963" name="Google Shape;1963;p170"/>
          <p:cNvSpPr txBox="1"/>
          <p:nvPr>
            <p:ph idx="6" type="subTitle"/>
          </p:nvPr>
        </p:nvSpPr>
        <p:spPr>
          <a:xfrm>
            <a:off x="2630712" y="3663650"/>
            <a:ext cx="1911000" cy="8334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800"/>
              <a:buFont typeface="Roboto"/>
              <a:buNone/>
              <a:defRPr b="0" i="0" sz="1000" u="none" cap="none" strike="noStrike">
                <a:solidFill>
                  <a:schemeClr val="dk2"/>
                </a:solidFill>
                <a:latin typeface="Roboto"/>
                <a:ea typeface="Roboto"/>
                <a:cs typeface="Roboto"/>
                <a:sym typeface="Roboto"/>
              </a:defRPr>
            </a:lvl1pPr>
            <a:lvl2pPr indent="0" lvl="1"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2pPr>
            <a:lvl3pPr indent="0" lvl="2"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3pPr>
            <a:lvl4pPr indent="0" lvl="3"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4pPr>
            <a:lvl5pPr indent="0" lvl="4"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5pPr>
            <a:lvl6pPr indent="0" lvl="5"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6pPr>
            <a:lvl7pPr indent="0" lvl="6"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7pPr>
            <a:lvl8pPr indent="0" lvl="7"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8pPr>
            <a:lvl9pPr indent="0" lvl="8"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9pPr>
          </a:lstStyle>
          <a:p/>
        </p:txBody>
      </p:sp>
      <p:sp>
        <p:nvSpPr>
          <p:cNvPr id="1964" name="Google Shape;1964;p170"/>
          <p:cNvSpPr txBox="1"/>
          <p:nvPr>
            <p:ph idx="7" type="subTitle"/>
          </p:nvPr>
        </p:nvSpPr>
        <p:spPr>
          <a:xfrm>
            <a:off x="4579824" y="3663650"/>
            <a:ext cx="1911000" cy="8334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800"/>
              <a:buFont typeface="Roboto"/>
              <a:buNone/>
              <a:defRPr b="0" i="0" sz="1000" u="none" cap="none" strike="noStrike">
                <a:solidFill>
                  <a:schemeClr val="dk2"/>
                </a:solidFill>
                <a:latin typeface="Roboto"/>
                <a:ea typeface="Roboto"/>
                <a:cs typeface="Roboto"/>
                <a:sym typeface="Roboto"/>
              </a:defRPr>
            </a:lvl1pPr>
            <a:lvl2pPr indent="0" lvl="1"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2pPr>
            <a:lvl3pPr indent="0" lvl="2"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3pPr>
            <a:lvl4pPr indent="0" lvl="3"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4pPr>
            <a:lvl5pPr indent="0" lvl="4"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5pPr>
            <a:lvl6pPr indent="0" lvl="5"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6pPr>
            <a:lvl7pPr indent="0" lvl="6"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7pPr>
            <a:lvl8pPr indent="0" lvl="7"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8pPr>
            <a:lvl9pPr indent="0" lvl="8"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9pPr>
          </a:lstStyle>
          <a:p/>
        </p:txBody>
      </p:sp>
      <p:sp>
        <p:nvSpPr>
          <p:cNvPr id="1965" name="Google Shape;1965;p170"/>
          <p:cNvSpPr txBox="1"/>
          <p:nvPr>
            <p:ph idx="8" type="subTitle"/>
          </p:nvPr>
        </p:nvSpPr>
        <p:spPr>
          <a:xfrm>
            <a:off x="6528925" y="3663650"/>
            <a:ext cx="1911000" cy="8334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800"/>
              <a:buFont typeface="Roboto"/>
              <a:buNone/>
              <a:defRPr b="0" i="0" sz="1000" u="none" cap="none" strike="noStrike">
                <a:solidFill>
                  <a:schemeClr val="dk2"/>
                </a:solidFill>
                <a:latin typeface="Roboto"/>
                <a:ea typeface="Roboto"/>
                <a:cs typeface="Roboto"/>
                <a:sym typeface="Roboto"/>
              </a:defRPr>
            </a:lvl1pPr>
            <a:lvl2pPr indent="0" lvl="1"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2pPr>
            <a:lvl3pPr indent="0" lvl="2"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3pPr>
            <a:lvl4pPr indent="0" lvl="3"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4pPr>
            <a:lvl5pPr indent="0" lvl="4"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5pPr>
            <a:lvl6pPr indent="0" lvl="5"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6pPr>
            <a:lvl7pPr indent="0" lvl="6"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7pPr>
            <a:lvl8pPr indent="0" lvl="7"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8pPr>
            <a:lvl9pPr indent="0" lvl="8" marL="0" marR="0" rtl="0" algn="ctr">
              <a:lnSpc>
                <a:spcPct val="100000"/>
              </a:lnSpc>
              <a:spcBef>
                <a:spcPts val="0"/>
              </a:spcBef>
              <a:spcAft>
                <a:spcPts val="0"/>
              </a:spcAft>
              <a:buClr>
                <a:schemeClr val="dk2"/>
              </a:buClr>
              <a:buSzPts val="1400"/>
              <a:buFont typeface="Roboto"/>
              <a:buNone/>
              <a:defRPr b="0" i="0" sz="1000" u="none" cap="none" strike="noStrike">
                <a:solidFill>
                  <a:schemeClr val="dk2"/>
                </a:solidFill>
                <a:latin typeface="Roboto"/>
                <a:ea typeface="Roboto"/>
                <a:cs typeface="Roboto"/>
                <a:sym typeface="Roboto"/>
              </a:defRPr>
            </a:lvl9pPr>
          </a:lstStyle>
          <a:p/>
        </p:txBody>
      </p:sp>
      <p:sp>
        <p:nvSpPr>
          <p:cNvPr id="1966" name="Google Shape;1966;p170"/>
          <p:cNvSpPr txBox="1"/>
          <p:nvPr>
            <p:ph idx="9" type="subTitle"/>
          </p:nvPr>
        </p:nvSpPr>
        <p:spPr>
          <a:xfrm>
            <a:off x="1403701" y="2047350"/>
            <a:ext cx="466800" cy="452700"/>
          </a:xfrm>
          <a:prstGeom prst="rect">
            <a:avLst/>
          </a:prstGeom>
          <a:solidFill>
            <a:srgbClr val="333333"/>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7" name="Google Shape;1967;p170"/>
          <p:cNvSpPr txBox="1"/>
          <p:nvPr>
            <p:ph idx="13" type="subTitle"/>
          </p:nvPr>
        </p:nvSpPr>
        <p:spPr>
          <a:xfrm>
            <a:off x="3352809" y="2047350"/>
            <a:ext cx="466800" cy="452700"/>
          </a:xfrm>
          <a:prstGeom prst="rect">
            <a:avLst/>
          </a:prstGeom>
          <a:solidFill>
            <a:srgbClr val="333333"/>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8" name="Google Shape;1968;p170"/>
          <p:cNvSpPr txBox="1"/>
          <p:nvPr>
            <p:ph idx="14" type="subTitle"/>
          </p:nvPr>
        </p:nvSpPr>
        <p:spPr>
          <a:xfrm>
            <a:off x="5301917" y="2047350"/>
            <a:ext cx="466800" cy="452700"/>
          </a:xfrm>
          <a:prstGeom prst="rect">
            <a:avLst/>
          </a:prstGeom>
          <a:solidFill>
            <a:srgbClr val="333333"/>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9" name="Google Shape;1969;p170"/>
          <p:cNvSpPr txBox="1"/>
          <p:nvPr>
            <p:ph idx="15" type="subTitle"/>
          </p:nvPr>
        </p:nvSpPr>
        <p:spPr>
          <a:xfrm>
            <a:off x="7251025" y="2047350"/>
            <a:ext cx="466800" cy="452700"/>
          </a:xfrm>
          <a:prstGeom prst="rect">
            <a:avLst/>
          </a:prstGeom>
          <a:solidFill>
            <a:srgbClr val="333333"/>
          </a:solid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800"/>
              <a:buFont typeface="Arial"/>
              <a:buNone/>
              <a:defRPr b="0" i="0" sz="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0" name="Google Shape;1970;p170"/>
          <p:cNvSpPr txBox="1"/>
          <p:nvPr>
            <p:ph type="title"/>
          </p:nvPr>
        </p:nvSpPr>
        <p:spPr>
          <a:xfrm>
            <a:off x="3059725" y="732750"/>
            <a:ext cx="5322300" cy="378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1" name="Google Shape;1971;p170"/>
          <p:cNvSpPr/>
          <p:nvPr/>
        </p:nvSpPr>
        <p:spPr>
          <a:xfrm>
            <a:off x="1805250" y="476250"/>
            <a:ext cx="985301" cy="870129"/>
          </a:xfrm>
          <a:custGeom>
            <a:rect b="b" l="l" r="r" t="t"/>
            <a:pathLst>
              <a:path extrusionOk="0" h="464" w="526">
                <a:moveTo>
                  <a:pt x="518" y="255"/>
                </a:moveTo>
                <a:cubicBezTo>
                  <a:pt x="411" y="441"/>
                  <a:pt x="411" y="441"/>
                  <a:pt x="411" y="441"/>
                </a:cubicBezTo>
                <a:cubicBezTo>
                  <a:pt x="403" y="455"/>
                  <a:pt x="388" y="464"/>
                  <a:pt x="370" y="464"/>
                </a:cubicBezTo>
                <a:cubicBezTo>
                  <a:pt x="277" y="464"/>
                  <a:pt x="277" y="464"/>
                  <a:pt x="277" y="464"/>
                </a:cubicBezTo>
                <a:cubicBezTo>
                  <a:pt x="156" y="464"/>
                  <a:pt x="156" y="464"/>
                  <a:pt x="156" y="464"/>
                </a:cubicBezTo>
                <a:cubicBezTo>
                  <a:pt x="140" y="464"/>
                  <a:pt x="124" y="456"/>
                  <a:pt x="116" y="441"/>
                </a:cubicBezTo>
                <a:cubicBezTo>
                  <a:pt x="9" y="255"/>
                  <a:pt x="9" y="255"/>
                  <a:pt x="9" y="255"/>
                </a:cubicBezTo>
                <a:cubicBezTo>
                  <a:pt x="1" y="242"/>
                  <a:pt x="0" y="224"/>
                  <a:pt x="9" y="209"/>
                </a:cubicBezTo>
                <a:cubicBezTo>
                  <a:pt x="116" y="23"/>
                  <a:pt x="116" y="23"/>
                  <a:pt x="116" y="23"/>
                </a:cubicBezTo>
                <a:cubicBezTo>
                  <a:pt x="124" y="9"/>
                  <a:pt x="139" y="0"/>
                  <a:pt x="156" y="0"/>
                </a:cubicBezTo>
                <a:cubicBezTo>
                  <a:pt x="370" y="0"/>
                  <a:pt x="370" y="0"/>
                  <a:pt x="370" y="0"/>
                </a:cubicBezTo>
                <a:cubicBezTo>
                  <a:pt x="386" y="0"/>
                  <a:pt x="402" y="8"/>
                  <a:pt x="411" y="23"/>
                </a:cubicBezTo>
                <a:cubicBezTo>
                  <a:pt x="518" y="209"/>
                  <a:pt x="518" y="209"/>
                  <a:pt x="518" y="209"/>
                </a:cubicBezTo>
                <a:cubicBezTo>
                  <a:pt x="526" y="223"/>
                  <a:pt x="526" y="241"/>
                  <a:pt x="518" y="255"/>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170"/>
          <p:cNvSpPr/>
          <p:nvPr/>
        </p:nvSpPr>
        <p:spPr>
          <a:xfrm>
            <a:off x="806047" y="471379"/>
            <a:ext cx="985200" cy="876300"/>
          </a:xfrm>
          <a:prstGeom prst="rect">
            <a:avLst/>
          </a:prstGeom>
          <a:noFill/>
          <a:ln>
            <a:noFill/>
          </a:ln>
        </p:spPr>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973" name="Shape 1973"/>
        <p:cNvGrpSpPr/>
        <p:nvPr/>
      </p:nvGrpSpPr>
      <p:grpSpPr>
        <a:xfrm>
          <a:off x="0" y="0"/>
          <a:ext cx="0" cy="0"/>
          <a:chOff x="0" y="0"/>
          <a:chExt cx="0" cy="0"/>
        </a:xfrm>
      </p:grpSpPr>
      <p:sp>
        <p:nvSpPr>
          <p:cNvPr id="1974" name="Google Shape;1974;p171"/>
          <p:cNvSpPr txBox="1"/>
          <p:nvPr>
            <p:ph idx="11" type="ftr"/>
          </p:nvPr>
        </p:nvSpPr>
        <p:spPr>
          <a:xfrm>
            <a:off x="696568" y="4799083"/>
            <a:ext cx="3086100" cy="2745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975" name="Google Shape;1975;p171"/>
          <p:cNvSpPr txBox="1"/>
          <p:nvPr>
            <p:ph idx="12" type="sldNum"/>
          </p:nvPr>
        </p:nvSpPr>
        <p:spPr>
          <a:xfrm>
            <a:off x="292709" y="4799083"/>
            <a:ext cx="233100" cy="274500"/>
          </a:xfrm>
          <a:prstGeom prst="rect">
            <a:avLst/>
          </a:prstGeom>
          <a:noFill/>
          <a:ln>
            <a:noFill/>
          </a:ln>
        </p:spPr>
        <p:txBody>
          <a:bodyPr anchorCtr="0" anchor="ctr" bIns="91425" lIns="91425" spcFirstLastPara="1" rIns="91425" wrap="square" tIns="91425">
            <a:noAutofit/>
          </a:bodyPr>
          <a:lstStyle>
            <a:lvl1pPr indent="0" lvl="0" marL="0" marR="0" rtl="0" algn="l">
              <a:buNone/>
              <a:defRPr/>
            </a:lvl1pPr>
            <a:lvl2pPr indent="0" lvl="1" marL="0" marR="0" rtl="0" algn="l">
              <a:buNone/>
              <a:defRPr/>
            </a:lvl2pPr>
            <a:lvl3pPr indent="0" lvl="2" marL="0" marR="0" rtl="0" algn="l">
              <a:buNone/>
              <a:defRPr/>
            </a:lvl3pPr>
            <a:lvl4pPr indent="0" lvl="3" marL="0" marR="0" rtl="0" algn="l">
              <a:buNone/>
              <a:defRPr/>
            </a:lvl4pPr>
            <a:lvl5pPr indent="0" lvl="4" marL="0" marR="0" rtl="0" algn="l">
              <a:buNone/>
              <a:defRPr/>
            </a:lvl5pPr>
            <a:lvl6pPr indent="0" lvl="5" marL="0" marR="0" rtl="0" algn="l">
              <a:buNone/>
              <a:defRPr/>
            </a:lvl6pPr>
            <a:lvl7pPr indent="0" lvl="6" marL="0" marR="0" rtl="0" algn="l">
              <a:buNone/>
              <a:defRPr/>
            </a:lvl7pPr>
            <a:lvl8pPr indent="0" lvl="7" marL="0" marR="0" rtl="0" algn="l">
              <a:buNone/>
              <a:defRPr/>
            </a:lvl8pPr>
            <a:lvl9pPr indent="0" lvl="8" marL="0" marR="0" rtl="0" algn="l">
              <a:buNone/>
              <a:defRPr/>
            </a:lvl9pPr>
          </a:lstStyle>
          <a:p>
            <a:pPr indent="-88900" lvl="0" marL="0" rtl="0" algn="l">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er 1" showMasterSp="0">
  <p:cSld name="Blank header_1">
    <p:spTree>
      <p:nvGrpSpPr>
        <p:cNvPr id="1976" name="Shape 1976"/>
        <p:cNvGrpSpPr/>
        <p:nvPr/>
      </p:nvGrpSpPr>
      <p:grpSpPr>
        <a:xfrm>
          <a:off x="0" y="0"/>
          <a:ext cx="0" cy="0"/>
          <a:chOff x="0" y="0"/>
          <a:chExt cx="0" cy="0"/>
        </a:xfrm>
      </p:grpSpPr>
      <p:grpSp>
        <p:nvGrpSpPr>
          <p:cNvPr id="1977" name="Google Shape;1977;p172"/>
          <p:cNvGrpSpPr/>
          <p:nvPr/>
        </p:nvGrpSpPr>
        <p:grpSpPr>
          <a:xfrm>
            <a:off x="364683" y="-6"/>
            <a:ext cx="1986926" cy="86700"/>
            <a:chOff x="364670" y="4969989"/>
            <a:chExt cx="996902" cy="43500"/>
          </a:xfrm>
        </p:grpSpPr>
        <p:sp>
          <p:nvSpPr>
            <p:cNvPr id="1978" name="Google Shape;1978;p172"/>
            <p:cNvSpPr/>
            <p:nvPr/>
          </p:nvSpPr>
          <p:spPr>
            <a:xfrm>
              <a:off x="364670"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1979" name="Google Shape;1979;p172"/>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1980" name="Google Shape;1980;p172"/>
            <p:cNvSpPr/>
            <p:nvPr/>
          </p:nvSpPr>
          <p:spPr>
            <a:xfrm>
              <a:off x="863071"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1981" name="Google Shape;1981;p172"/>
            <p:cNvSpPr/>
            <p:nvPr/>
          </p:nvSpPr>
          <p:spPr>
            <a:xfrm>
              <a:off x="1112272"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1982" name="Shape 1982"/>
        <p:cNvGrpSpPr/>
        <p:nvPr/>
      </p:nvGrpSpPr>
      <p:grpSpPr>
        <a:xfrm>
          <a:off x="0" y="0"/>
          <a:ext cx="0" cy="0"/>
          <a:chOff x="0" y="0"/>
          <a:chExt cx="0" cy="0"/>
        </a:xfrm>
      </p:grpSpPr>
      <p:sp>
        <p:nvSpPr>
          <p:cNvPr id="1983" name="Google Shape;1983;p173"/>
          <p:cNvSpPr txBox="1"/>
          <p:nvPr>
            <p:ph type="title"/>
          </p:nvPr>
        </p:nvSpPr>
        <p:spPr>
          <a:xfrm>
            <a:off x="364685" y="407792"/>
            <a:ext cx="6256500" cy="841500"/>
          </a:xfrm>
          <a:prstGeom prst="rect">
            <a:avLst/>
          </a:prstGeom>
          <a:noFill/>
          <a:ln>
            <a:noFill/>
          </a:ln>
        </p:spPr>
        <p:txBody>
          <a:bodyPr anchorCtr="0" anchor="t" bIns="91425" lIns="91425" spcFirstLastPara="1" rIns="91425" wrap="square" tIns="91425">
            <a:noAutofit/>
          </a:bodyPr>
          <a:lstStyle>
            <a:lvl1pPr indent="0" lvl="0" marL="0" marR="0" rtl="0" algn="l">
              <a:lnSpc>
                <a:spcPct val="114285"/>
              </a:lnSpc>
              <a:spcBef>
                <a:spcPts val="0"/>
              </a:spcBef>
              <a:spcAft>
                <a:spcPts val="0"/>
              </a:spcAft>
              <a:buClr>
                <a:srgbClr val="333333"/>
              </a:buClr>
              <a:buSzPts val="2800"/>
              <a:buFont typeface="Roboto"/>
              <a:buNone/>
              <a:defRPr b="0" i="0" sz="2800" u="none" cap="none" strike="noStrike">
                <a:solidFill>
                  <a:srgbClr val="333333"/>
                </a:solidFill>
                <a:latin typeface="Roboto"/>
                <a:ea typeface="Roboto"/>
                <a:cs typeface="Roboto"/>
                <a:sym typeface="Roboto"/>
              </a:defRPr>
            </a:lvl1pPr>
            <a:lvl2pPr indent="0" lvl="1" marL="0" marR="0" rtl="0" algn="l">
              <a:spcBef>
                <a:spcPts val="0"/>
              </a:spcBef>
              <a:spcAft>
                <a:spcPts val="0"/>
              </a:spcAft>
              <a:buSzPts val="2800"/>
              <a:buNone/>
              <a:defRPr sz="1400"/>
            </a:lvl2pPr>
            <a:lvl3pPr indent="0" lvl="2" marL="0" marR="0" rtl="0" algn="l">
              <a:spcBef>
                <a:spcPts val="0"/>
              </a:spcBef>
              <a:spcAft>
                <a:spcPts val="0"/>
              </a:spcAft>
              <a:buSzPts val="2800"/>
              <a:buNone/>
              <a:defRPr sz="1400"/>
            </a:lvl3pPr>
            <a:lvl4pPr indent="0" lvl="3" marL="0" marR="0" rtl="0" algn="l">
              <a:spcBef>
                <a:spcPts val="0"/>
              </a:spcBef>
              <a:spcAft>
                <a:spcPts val="0"/>
              </a:spcAft>
              <a:buSzPts val="2800"/>
              <a:buNone/>
              <a:defRPr sz="1400"/>
            </a:lvl4pPr>
            <a:lvl5pPr indent="0" lvl="4" marL="0" marR="0" rtl="0" algn="l">
              <a:spcBef>
                <a:spcPts val="0"/>
              </a:spcBef>
              <a:spcAft>
                <a:spcPts val="0"/>
              </a:spcAft>
              <a:buSzPts val="2800"/>
              <a:buNone/>
              <a:defRPr sz="1400"/>
            </a:lvl5pPr>
            <a:lvl6pPr indent="0" lvl="5" marL="0" marR="0" rtl="0" algn="l">
              <a:spcBef>
                <a:spcPts val="0"/>
              </a:spcBef>
              <a:spcAft>
                <a:spcPts val="0"/>
              </a:spcAft>
              <a:buSzPts val="2800"/>
              <a:buNone/>
              <a:defRPr sz="1400"/>
            </a:lvl6pPr>
            <a:lvl7pPr indent="0" lvl="6" marL="0" marR="0" rtl="0" algn="l">
              <a:spcBef>
                <a:spcPts val="0"/>
              </a:spcBef>
              <a:spcAft>
                <a:spcPts val="0"/>
              </a:spcAft>
              <a:buSzPts val="2800"/>
              <a:buNone/>
              <a:defRPr sz="1400"/>
            </a:lvl7pPr>
            <a:lvl8pPr indent="0" lvl="7" marL="0" marR="0" rtl="0" algn="l">
              <a:spcBef>
                <a:spcPts val="0"/>
              </a:spcBef>
              <a:spcAft>
                <a:spcPts val="0"/>
              </a:spcAft>
              <a:buSzPts val="2800"/>
              <a:buNone/>
              <a:defRPr sz="1400"/>
            </a:lvl8pPr>
            <a:lvl9pPr indent="0" lvl="8" marL="0" marR="0" rtl="0" algn="l">
              <a:spcBef>
                <a:spcPts val="0"/>
              </a:spcBef>
              <a:spcAft>
                <a:spcPts val="0"/>
              </a:spcAft>
              <a:buSzPts val="2800"/>
              <a:buNone/>
              <a:defRPr sz="1400"/>
            </a:lvl9pPr>
          </a:lstStyle>
          <a:p/>
        </p:txBody>
      </p:sp>
      <p:sp>
        <p:nvSpPr>
          <p:cNvPr id="1984" name="Google Shape;1984;p173"/>
          <p:cNvSpPr txBox="1"/>
          <p:nvPr>
            <p:ph idx="1" type="body"/>
          </p:nvPr>
        </p:nvSpPr>
        <p:spPr>
          <a:xfrm>
            <a:off x="373063" y="1330325"/>
            <a:ext cx="6256200" cy="3222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747474"/>
              </a:buClr>
              <a:buSzPts val="1800"/>
              <a:buFont typeface="Arial"/>
              <a:buNone/>
              <a:defRPr b="0" i="0" sz="1200" u="none" cap="none" strike="noStrike">
                <a:solidFill>
                  <a:srgbClr val="747474"/>
                </a:solidFill>
                <a:latin typeface="Roboto"/>
                <a:ea typeface="Roboto"/>
                <a:cs typeface="Roboto"/>
                <a:sym typeface="Roboto"/>
              </a:defRPr>
            </a:lvl1pPr>
            <a:lvl2pPr indent="-304800" lvl="1" marL="9144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2pPr>
            <a:lvl3pPr indent="-304800" lvl="2" marL="1371600" marR="0" rtl="0" algn="l">
              <a:lnSpc>
                <a:spcPct val="110000"/>
              </a:lnSpc>
              <a:spcBef>
                <a:spcPts val="0"/>
              </a:spcBef>
              <a:spcAft>
                <a:spcPts val="0"/>
              </a:spcAft>
              <a:buClr>
                <a:srgbClr val="747474"/>
              </a:buClr>
              <a:buSzPts val="1200"/>
              <a:buFont typeface="Arial"/>
              <a:buChar char="•"/>
              <a:defRPr b="0" i="0" sz="1200" u="none" cap="none" strike="noStrike">
                <a:solidFill>
                  <a:srgbClr val="747474"/>
                </a:solidFill>
                <a:latin typeface="Roboto"/>
                <a:ea typeface="Roboto"/>
                <a:cs typeface="Roboto"/>
                <a:sym typeface="Roboto"/>
              </a:defRPr>
            </a:lvl3pPr>
            <a:lvl4pPr indent="-304800" lvl="3" marL="18288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4pPr>
            <a:lvl5pPr indent="-304800" lvl="4" marL="2286000" marR="0" rtl="0" algn="l">
              <a:lnSpc>
                <a:spcPct val="100000"/>
              </a:lnSpc>
              <a:spcBef>
                <a:spcPts val="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5pPr>
            <a:lvl6pPr indent="-304800" lvl="5" marL="27432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6pPr>
            <a:lvl7pPr indent="-304800" lvl="6" marL="32004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7pPr>
            <a:lvl8pPr indent="-304800" lvl="7" marL="36576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8pPr>
            <a:lvl9pPr indent="-304800" lvl="8" marL="4114800" marR="0" rtl="0" algn="l">
              <a:lnSpc>
                <a:spcPct val="100000"/>
              </a:lnSpc>
              <a:spcBef>
                <a:spcPts val="400"/>
              </a:spcBef>
              <a:spcAft>
                <a:spcPts val="0"/>
              </a:spcAft>
              <a:buClr>
                <a:schemeClr val="dk1"/>
              </a:buClr>
              <a:buSzPts val="1200"/>
              <a:buFont typeface="Arial"/>
              <a:buChar char="•"/>
              <a:defRPr b="0" i="0" sz="1200" u="none" cap="none" strike="noStrike">
                <a:solidFill>
                  <a:srgbClr val="747474"/>
                </a:solidFill>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bleed photo in frosted cloud mask">
  <p:cSld name="CUSTOM_4_2_1_1">
    <p:spTree>
      <p:nvGrpSpPr>
        <p:cNvPr id="143" name="Shape 143"/>
        <p:cNvGrpSpPr/>
        <p:nvPr/>
      </p:nvGrpSpPr>
      <p:grpSpPr>
        <a:xfrm>
          <a:off x="0" y="0"/>
          <a:ext cx="0" cy="0"/>
          <a:chOff x="0" y="0"/>
          <a:chExt cx="0" cy="0"/>
        </a:xfrm>
      </p:grpSpPr>
      <p:pic>
        <p:nvPicPr>
          <p:cNvPr id="144" name="Google Shape;144;p18"/>
          <p:cNvPicPr preferRelativeResize="0"/>
          <p:nvPr/>
        </p:nvPicPr>
        <p:blipFill rotWithShape="1">
          <a:blip r:embed="rId2">
            <a:alphaModFix/>
          </a:blip>
          <a:srcRect b="0" l="-5197" r="15582" t="0"/>
          <a:stretch/>
        </p:blipFill>
        <p:spPr>
          <a:xfrm>
            <a:off x="5196900" y="847450"/>
            <a:ext cx="3947100" cy="4125626"/>
          </a:xfrm>
          <a:prstGeom prst="rect">
            <a:avLst/>
          </a:prstGeom>
          <a:noFill/>
          <a:ln>
            <a:noFill/>
          </a:ln>
        </p:spPr>
      </p:pic>
      <p:grpSp>
        <p:nvGrpSpPr>
          <p:cNvPr id="145" name="Google Shape;145;p18"/>
          <p:cNvGrpSpPr/>
          <p:nvPr/>
        </p:nvGrpSpPr>
        <p:grpSpPr>
          <a:xfrm>
            <a:off x="0" y="0"/>
            <a:ext cx="8839200" cy="5148032"/>
            <a:chOff x="0" y="0"/>
            <a:chExt cx="8839200" cy="5148032"/>
          </a:xfrm>
        </p:grpSpPr>
        <p:pic>
          <p:nvPicPr>
            <p:cNvPr id="146" name="Google Shape;146;p18"/>
            <p:cNvPicPr preferRelativeResize="0"/>
            <p:nvPr/>
          </p:nvPicPr>
          <p:blipFill rotWithShape="1">
            <a:blip r:embed="rId3">
              <a:alphaModFix amt="90000"/>
            </a:blip>
            <a:srcRect b="0" l="16184" r="0" t="0"/>
            <a:stretch/>
          </p:blipFill>
          <p:spPr>
            <a:xfrm>
              <a:off x="0" y="0"/>
              <a:ext cx="7580328" cy="5143500"/>
            </a:xfrm>
            <a:prstGeom prst="rect">
              <a:avLst/>
            </a:prstGeom>
            <a:noFill/>
            <a:ln>
              <a:noFill/>
            </a:ln>
          </p:spPr>
        </p:pic>
        <p:grpSp>
          <p:nvGrpSpPr>
            <p:cNvPr id="147" name="Google Shape;147;p18"/>
            <p:cNvGrpSpPr/>
            <p:nvPr/>
          </p:nvGrpSpPr>
          <p:grpSpPr>
            <a:xfrm>
              <a:off x="386625" y="4747950"/>
              <a:ext cx="8452575" cy="400082"/>
              <a:chOff x="386625" y="4747950"/>
              <a:chExt cx="8452575" cy="400082"/>
            </a:xfrm>
          </p:grpSpPr>
          <p:sp>
            <p:nvSpPr>
              <p:cNvPr id="148" name="Google Shape;148;p1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49" name="Google Shape;149;p18"/>
              <p:cNvGrpSpPr/>
              <p:nvPr/>
            </p:nvGrpSpPr>
            <p:grpSpPr>
              <a:xfrm>
                <a:off x="386711" y="5114356"/>
                <a:ext cx="1796787" cy="33676"/>
                <a:chOff x="2031822" y="2229250"/>
                <a:chExt cx="2193612" cy="39900"/>
              </a:xfrm>
            </p:grpSpPr>
            <p:sp>
              <p:nvSpPr>
                <p:cNvPr id="150" name="Google Shape;150;p1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4" name="Google Shape;154;p18"/>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grpSp>
      <p:sp>
        <p:nvSpPr>
          <p:cNvPr id="155" name="Google Shape;155;p18"/>
          <p:cNvSpPr txBox="1"/>
          <p:nvPr>
            <p:ph type="title"/>
          </p:nvPr>
        </p:nvSpPr>
        <p:spPr>
          <a:xfrm>
            <a:off x="298600" y="549575"/>
            <a:ext cx="53190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6" name="Google Shape;156;p18"/>
          <p:cNvSpPr txBox="1"/>
          <p:nvPr>
            <p:ph idx="2" type="title"/>
          </p:nvPr>
        </p:nvSpPr>
        <p:spPr>
          <a:xfrm>
            <a:off x="298600" y="1209275"/>
            <a:ext cx="41139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p:cSld name="Blank footer">
    <p:spTree>
      <p:nvGrpSpPr>
        <p:cNvPr id="1985" name="Shape 1985"/>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Gray">
  <p:cSld name="Section Divider Gray">
    <p:bg>
      <p:bgPr>
        <a:solidFill>
          <a:srgbClr val="333333"/>
        </a:solidFill>
      </p:bgPr>
    </p:bg>
    <p:spTree>
      <p:nvGrpSpPr>
        <p:cNvPr id="1986" name="Shape 1986"/>
        <p:cNvGrpSpPr/>
        <p:nvPr/>
      </p:nvGrpSpPr>
      <p:grpSpPr>
        <a:xfrm>
          <a:off x="0" y="0"/>
          <a:ext cx="0" cy="0"/>
          <a:chOff x="0" y="0"/>
          <a:chExt cx="0" cy="0"/>
        </a:xfrm>
      </p:grpSpPr>
      <p:sp>
        <p:nvSpPr>
          <p:cNvPr id="1987" name="Google Shape;1987;p175"/>
          <p:cNvSpPr txBox="1"/>
          <p:nvPr>
            <p:ph type="title"/>
          </p:nvPr>
        </p:nvSpPr>
        <p:spPr>
          <a:xfrm>
            <a:off x="361654" y="1880583"/>
            <a:ext cx="6244500" cy="742200"/>
          </a:xfrm>
          <a:prstGeom prst="rect">
            <a:avLst/>
          </a:prstGeom>
          <a:noFill/>
          <a:ln>
            <a:noFill/>
          </a:ln>
        </p:spPr>
        <p:txBody>
          <a:bodyPr anchorCtr="0" anchor="t" bIns="91425" lIns="91425" spcFirstLastPara="1" rIns="91425" wrap="square" tIns="91425">
            <a:noAutofit/>
          </a:bodyPr>
          <a:lstStyle>
            <a:lvl1pPr indent="0" lvl="0" marL="0" marR="0" rtl="0" algn="l">
              <a:lnSpc>
                <a:spcPct val="114285"/>
              </a:lnSpc>
              <a:spcBef>
                <a:spcPts val="0"/>
              </a:spcBef>
              <a:spcAft>
                <a:spcPts val="0"/>
              </a:spcAft>
              <a:buClr>
                <a:srgbClr val="333333"/>
              </a:buClr>
              <a:buSzPts val="2800"/>
              <a:buFont typeface="Roboto"/>
              <a:buNone/>
              <a:defRPr b="0" i="0" sz="3600" u="none" cap="none" strike="noStrike">
                <a:solidFill>
                  <a:srgbClr val="FFFFFF"/>
                </a:solidFill>
                <a:latin typeface="Roboto"/>
                <a:ea typeface="Roboto"/>
                <a:cs typeface="Roboto"/>
                <a:sym typeface="Roboto"/>
              </a:defRPr>
            </a:lvl1pPr>
            <a:lvl2pPr indent="0" lvl="1" marL="0" marR="0" rtl="0" algn="l">
              <a:spcBef>
                <a:spcPts val="0"/>
              </a:spcBef>
              <a:spcAft>
                <a:spcPts val="0"/>
              </a:spcAft>
              <a:buSzPts val="2800"/>
              <a:buFont typeface="Arial"/>
              <a:buNone/>
              <a:defRPr sz="3600"/>
            </a:lvl2pPr>
            <a:lvl3pPr indent="0" lvl="2" marL="0" marR="0" rtl="0" algn="l">
              <a:spcBef>
                <a:spcPts val="0"/>
              </a:spcBef>
              <a:spcAft>
                <a:spcPts val="0"/>
              </a:spcAft>
              <a:buSzPts val="2800"/>
              <a:buFont typeface="Arial"/>
              <a:buNone/>
              <a:defRPr sz="3600"/>
            </a:lvl3pPr>
            <a:lvl4pPr indent="0" lvl="3" marL="0" marR="0" rtl="0" algn="l">
              <a:spcBef>
                <a:spcPts val="0"/>
              </a:spcBef>
              <a:spcAft>
                <a:spcPts val="0"/>
              </a:spcAft>
              <a:buSzPts val="2800"/>
              <a:buFont typeface="Arial"/>
              <a:buNone/>
              <a:defRPr sz="3600"/>
            </a:lvl4pPr>
            <a:lvl5pPr indent="0" lvl="4" marL="0" marR="0" rtl="0" algn="l">
              <a:spcBef>
                <a:spcPts val="0"/>
              </a:spcBef>
              <a:spcAft>
                <a:spcPts val="0"/>
              </a:spcAft>
              <a:buSzPts val="2800"/>
              <a:buFont typeface="Arial"/>
              <a:buNone/>
              <a:defRPr sz="3600"/>
            </a:lvl5pPr>
            <a:lvl6pPr indent="0" lvl="5" marL="0" marR="0" rtl="0" algn="l">
              <a:spcBef>
                <a:spcPts val="0"/>
              </a:spcBef>
              <a:spcAft>
                <a:spcPts val="0"/>
              </a:spcAft>
              <a:buSzPts val="2800"/>
              <a:buFont typeface="Arial"/>
              <a:buNone/>
              <a:defRPr sz="3600"/>
            </a:lvl6pPr>
            <a:lvl7pPr indent="0" lvl="6" marL="0" marR="0" rtl="0" algn="l">
              <a:spcBef>
                <a:spcPts val="0"/>
              </a:spcBef>
              <a:spcAft>
                <a:spcPts val="0"/>
              </a:spcAft>
              <a:buSzPts val="2800"/>
              <a:buFont typeface="Arial"/>
              <a:buNone/>
              <a:defRPr sz="3600"/>
            </a:lvl7pPr>
            <a:lvl8pPr indent="0" lvl="7" marL="0" marR="0" rtl="0" algn="l">
              <a:spcBef>
                <a:spcPts val="0"/>
              </a:spcBef>
              <a:spcAft>
                <a:spcPts val="0"/>
              </a:spcAft>
              <a:buSzPts val="2800"/>
              <a:buFont typeface="Arial"/>
              <a:buNone/>
              <a:defRPr sz="3600"/>
            </a:lvl8pPr>
            <a:lvl9pPr indent="0" lvl="8" marL="0" marR="0" rtl="0" algn="l">
              <a:spcBef>
                <a:spcPts val="0"/>
              </a:spcBef>
              <a:spcAft>
                <a:spcPts val="0"/>
              </a:spcAft>
              <a:buSzPts val="2800"/>
              <a:buFont typeface="Arial"/>
              <a:buNone/>
              <a:defRPr sz="3600"/>
            </a:lvl9pPr>
          </a:lstStyle>
          <a:p/>
        </p:txBody>
      </p:sp>
      <p:sp>
        <p:nvSpPr>
          <p:cNvPr id="1988" name="Google Shape;1988;p175"/>
          <p:cNvSpPr txBox="1"/>
          <p:nvPr>
            <p:ph idx="1" type="subTitle"/>
          </p:nvPr>
        </p:nvSpPr>
        <p:spPr>
          <a:xfrm>
            <a:off x="361653" y="2603905"/>
            <a:ext cx="4637100" cy="417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747474"/>
              </a:buClr>
              <a:buSzPts val="1800"/>
              <a:buFont typeface="Roboto"/>
              <a:buNone/>
              <a:defRPr b="0" i="0" sz="1400" u="none" cap="none" strike="noStrike">
                <a:solidFill>
                  <a:srgbClr val="747474"/>
                </a:solidFill>
                <a:latin typeface="Roboto"/>
                <a:ea typeface="Roboto"/>
                <a:cs typeface="Roboto"/>
                <a:sym typeface="Roboto"/>
              </a:defRPr>
            </a:lvl1pPr>
            <a:lvl2pPr indent="-38100" lvl="1" marL="11430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2pPr>
            <a:lvl3pPr indent="-38100" lvl="2" marL="22860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3pPr>
            <a:lvl4pPr indent="-190500" lvl="3" marL="102870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4pPr>
            <a:lvl5pPr indent="-127000" lvl="4" marL="125730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5pPr>
            <a:lvl6pPr indent="-101600" lvl="5" marL="251460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6pPr>
            <a:lvl7pPr indent="-101600" lvl="6" marL="297180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7pPr>
            <a:lvl8pPr indent="-101600" lvl="7" marL="342900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8pPr>
            <a:lvl9pPr indent="-101600" lvl="8" marL="3886200" marR="0" rtl="0" algn="l">
              <a:lnSpc>
                <a:spcPct val="100000"/>
              </a:lnSpc>
              <a:spcBef>
                <a:spcPts val="0"/>
              </a:spcBef>
              <a:spcAft>
                <a:spcPts val="0"/>
              </a:spcAft>
              <a:buClr>
                <a:srgbClr val="747474"/>
              </a:buClr>
              <a:buSzPts val="1400"/>
              <a:buFont typeface="Roboto"/>
              <a:buNone/>
              <a:defRPr b="0" i="0" sz="1400" u="none" cap="none" strike="noStrike">
                <a:solidFill>
                  <a:srgbClr val="747474"/>
                </a:solidFill>
                <a:latin typeface="Roboto"/>
                <a:ea typeface="Roboto"/>
                <a:cs typeface="Roboto"/>
                <a:sym typeface="Roboto"/>
              </a:defRPr>
            </a:lvl9pPr>
          </a:lstStyle>
          <a:p/>
        </p:txBody>
      </p:sp>
      <p:grpSp>
        <p:nvGrpSpPr>
          <p:cNvPr id="1989" name="Google Shape;1989;p175"/>
          <p:cNvGrpSpPr/>
          <p:nvPr/>
        </p:nvGrpSpPr>
        <p:grpSpPr>
          <a:xfrm>
            <a:off x="364683" y="-5"/>
            <a:ext cx="1986846" cy="86700"/>
            <a:chOff x="364683" y="-5"/>
            <a:chExt cx="1986846" cy="86700"/>
          </a:xfrm>
        </p:grpSpPr>
        <p:sp>
          <p:nvSpPr>
            <p:cNvPr id="1990" name="Google Shape;1990;p175"/>
            <p:cNvSpPr/>
            <p:nvPr/>
          </p:nvSpPr>
          <p:spPr>
            <a:xfrm>
              <a:off x="364683" y="-5"/>
              <a:ext cx="496800" cy="867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Roboto"/>
                <a:ea typeface="Roboto"/>
                <a:cs typeface="Roboto"/>
                <a:sym typeface="Roboto"/>
              </a:endParaRPr>
            </a:p>
          </p:txBody>
        </p:sp>
        <p:sp>
          <p:nvSpPr>
            <p:cNvPr id="1991" name="Google Shape;1991;p175"/>
            <p:cNvSpPr/>
            <p:nvPr/>
          </p:nvSpPr>
          <p:spPr>
            <a:xfrm>
              <a:off x="861365" y="-5"/>
              <a:ext cx="496800" cy="867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Roboto"/>
                <a:ea typeface="Roboto"/>
                <a:cs typeface="Roboto"/>
                <a:sym typeface="Roboto"/>
              </a:endParaRPr>
            </a:p>
          </p:txBody>
        </p:sp>
        <p:sp>
          <p:nvSpPr>
            <p:cNvPr id="1992" name="Google Shape;1992;p175"/>
            <p:cNvSpPr/>
            <p:nvPr/>
          </p:nvSpPr>
          <p:spPr>
            <a:xfrm>
              <a:off x="1358047" y="-5"/>
              <a:ext cx="496800" cy="867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Roboto"/>
                <a:ea typeface="Roboto"/>
                <a:cs typeface="Roboto"/>
                <a:sym typeface="Roboto"/>
              </a:endParaRPr>
            </a:p>
          </p:txBody>
        </p:sp>
        <p:sp>
          <p:nvSpPr>
            <p:cNvPr id="1993" name="Google Shape;1993;p175"/>
            <p:cNvSpPr/>
            <p:nvPr/>
          </p:nvSpPr>
          <p:spPr>
            <a:xfrm>
              <a:off x="1854729" y="-5"/>
              <a:ext cx="496800" cy="867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994" name="Shape 1994"/>
        <p:cNvGrpSpPr/>
        <p:nvPr/>
      </p:nvGrpSpPr>
      <p:grpSpPr>
        <a:xfrm>
          <a:off x="0" y="0"/>
          <a:ext cx="0" cy="0"/>
          <a:chOff x="0" y="0"/>
          <a:chExt cx="0" cy="0"/>
        </a:xfrm>
      </p:grpSpPr>
      <p:sp>
        <p:nvSpPr>
          <p:cNvPr id="1995" name="Google Shape;1995;p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6" name="Google Shape;1996;p1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1000"/>
              </a:spcBef>
              <a:spcAft>
                <a:spcPts val="0"/>
              </a:spcAft>
              <a:buSzPts val="18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997" name="Google Shape;1997;p1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p:cSld name="CUSTOM_3">
    <p:spTree>
      <p:nvGrpSpPr>
        <p:cNvPr id="1998" name="Shape 1998"/>
        <p:cNvGrpSpPr/>
        <p:nvPr/>
      </p:nvGrpSpPr>
      <p:grpSpPr>
        <a:xfrm>
          <a:off x="0" y="0"/>
          <a:ext cx="0" cy="0"/>
          <a:chOff x="0" y="0"/>
          <a:chExt cx="0" cy="0"/>
        </a:xfrm>
      </p:grpSpPr>
      <p:sp>
        <p:nvSpPr>
          <p:cNvPr id="1999" name="Google Shape;1999;p177"/>
          <p:cNvSpPr txBox="1"/>
          <p:nvPr>
            <p:ph type="title"/>
          </p:nvPr>
        </p:nvSpPr>
        <p:spPr>
          <a:xfrm>
            <a:off x="0" y="304455"/>
            <a:ext cx="9144000" cy="3768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0" name="Google Shape;2000;p177"/>
          <p:cNvSpPr txBox="1"/>
          <p:nvPr>
            <p:ph idx="1" type="body"/>
          </p:nvPr>
        </p:nvSpPr>
        <p:spPr>
          <a:xfrm>
            <a:off x="388610" y="1306444"/>
            <a:ext cx="8366700" cy="33945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15000"/>
              </a:lnSpc>
              <a:spcBef>
                <a:spcPts val="160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15000"/>
              </a:lnSpc>
              <a:spcBef>
                <a:spcPts val="1600"/>
              </a:spcBef>
              <a:spcAft>
                <a:spcPts val="160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
        <p:nvSpPr>
          <p:cNvPr id="2001" name="Google Shape;2001;p17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1">
  <p:cSld name="Presentation Title - Title and Subtitle_1">
    <p:spTree>
      <p:nvGrpSpPr>
        <p:cNvPr id="2002" name="Shape 2002"/>
        <p:cNvGrpSpPr/>
        <p:nvPr/>
      </p:nvGrpSpPr>
      <p:grpSpPr>
        <a:xfrm>
          <a:off x="0" y="0"/>
          <a:ext cx="0" cy="0"/>
          <a:chOff x="0" y="0"/>
          <a:chExt cx="0" cy="0"/>
        </a:xfrm>
      </p:grpSpPr>
      <p:sp>
        <p:nvSpPr>
          <p:cNvPr id="2003" name="Google Shape;2003;p178"/>
          <p:cNvSpPr txBox="1"/>
          <p:nvPr>
            <p:ph type="ctrTitle"/>
          </p:nvPr>
        </p:nvSpPr>
        <p:spPr>
          <a:xfrm>
            <a:off x="0" y="1549181"/>
            <a:ext cx="9144000" cy="9906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3000"/>
              <a:buFont typeface="Open Sans"/>
              <a:buNone/>
              <a:defRPr b="0" i="0" sz="3000" u="none" cap="none" strike="noStrike">
                <a:latin typeface="Open Sans"/>
                <a:ea typeface="Open Sans"/>
                <a:cs typeface="Open Sans"/>
                <a:sym typeface="Open Sans"/>
              </a:defRPr>
            </a:lvl1pPr>
            <a:lvl2pPr indent="0" lvl="1" marL="0" marR="0" rtl="0" algn="ctr">
              <a:spcBef>
                <a:spcPts val="0"/>
              </a:spcBef>
              <a:spcAft>
                <a:spcPts val="0"/>
              </a:spcAft>
              <a:buSzPts val="2800"/>
              <a:buNone/>
              <a:defRPr/>
            </a:lvl2pPr>
            <a:lvl3pPr indent="0" lvl="2" marL="0" marR="0" rtl="0" algn="ctr">
              <a:spcBef>
                <a:spcPts val="0"/>
              </a:spcBef>
              <a:spcAft>
                <a:spcPts val="0"/>
              </a:spcAft>
              <a:buSzPts val="2800"/>
              <a:buNone/>
              <a:defRPr/>
            </a:lvl3pPr>
            <a:lvl4pPr indent="0" lvl="3" marL="0" marR="0" rtl="0" algn="ctr">
              <a:spcBef>
                <a:spcPts val="0"/>
              </a:spcBef>
              <a:spcAft>
                <a:spcPts val="0"/>
              </a:spcAft>
              <a:buSzPts val="2800"/>
              <a:buNone/>
              <a:defRPr/>
            </a:lvl4pPr>
            <a:lvl5pPr indent="0" lvl="4" marL="0" marR="0" rtl="0" algn="ctr">
              <a:spcBef>
                <a:spcPts val="0"/>
              </a:spcBef>
              <a:spcAft>
                <a:spcPts val="0"/>
              </a:spcAft>
              <a:buSzPts val="2800"/>
              <a:buNone/>
              <a:defRPr/>
            </a:lvl5pPr>
            <a:lvl6pPr indent="0" lvl="5" marL="0" marR="0" rtl="0" algn="ctr">
              <a:spcBef>
                <a:spcPts val="0"/>
              </a:spcBef>
              <a:spcAft>
                <a:spcPts val="0"/>
              </a:spcAft>
              <a:buSzPts val="2800"/>
              <a:buNone/>
              <a:defRPr/>
            </a:lvl6pPr>
            <a:lvl7pPr indent="0" lvl="6" marL="0" marR="0" rtl="0" algn="ctr">
              <a:spcBef>
                <a:spcPts val="0"/>
              </a:spcBef>
              <a:spcAft>
                <a:spcPts val="0"/>
              </a:spcAft>
              <a:buSzPts val="2800"/>
              <a:buNone/>
              <a:defRPr/>
            </a:lvl7pPr>
            <a:lvl8pPr indent="0" lvl="7" marL="0" marR="0" rtl="0" algn="ctr">
              <a:spcBef>
                <a:spcPts val="0"/>
              </a:spcBef>
              <a:spcAft>
                <a:spcPts val="0"/>
              </a:spcAft>
              <a:buSzPts val="2800"/>
              <a:buNone/>
              <a:defRPr/>
            </a:lvl8pPr>
            <a:lvl9pPr indent="0" lvl="8" marL="0" marR="0" rtl="0" algn="ctr">
              <a:spcBef>
                <a:spcPts val="0"/>
              </a:spcBef>
              <a:spcAft>
                <a:spcPts val="0"/>
              </a:spcAft>
              <a:buSzPts val="2800"/>
              <a:buNone/>
              <a:defRPr/>
            </a:lvl9pPr>
          </a:lstStyle>
          <a:p/>
        </p:txBody>
      </p:sp>
      <p:sp>
        <p:nvSpPr>
          <p:cNvPr id="2004" name="Google Shape;2004;p178"/>
          <p:cNvSpPr txBox="1"/>
          <p:nvPr>
            <p:ph idx="1" type="subTitle"/>
          </p:nvPr>
        </p:nvSpPr>
        <p:spPr>
          <a:xfrm>
            <a:off x="0" y="2426644"/>
            <a:ext cx="9144000" cy="5412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Clr>
                <a:srgbClr val="808080"/>
              </a:buClr>
              <a:buSzPts val="2200"/>
              <a:buFont typeface="Open Sans"/>
              <a:buNone/>
              <a:defRPr b="0" i="0" sz="2200" u="none" cap="none" strike="noStrike">
                <a:solidFill>
                  <a:srgbClr val="808080"/>
                </a:solidFill>
                <a:latin typeface="Open Sans"/>
                <a:ea typeface="Open Sans"/>
                <a:cs typeface="Open Sans"/>
                <a:sym typeface="Open Sans"/>
              </a:defRPr>
            </a:lvl1pPr>
            <a:lvl2pPr indent="-12700" lvl="1" marL="457200" marR="0" rtl="0" algn="ctr">
              <a:spcBef>
                <a:spcPts val="160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2pPr>
            <a:lvl3pPr indent="-12700" lvl="2" marL="914400" marR="0" rtl="0" algn="ctr">
              <a:spcBef>
                <a:spcPts val="160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3pPr>
            <a:lvl4pPr indent="-12700" lvl="3" marL="1371600" marR="0" rtl="0" algn="ctr">
              <a:spcBef>
                <a:spcPts val="160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4pPr>
            <a:lvl5pPr indent="-12700" lvl="4" marL="1828800" marR="0" rtl="0" algn="ctr">
              <a:spcBef>
                <a:spcPts val="160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5pPr>
            <a:lvl6pPr indent="-12700" lvl="5" marL="2286000" marR="0" rtl="0" algn="ctr">
              <a:spcBef>
                <a:spcPts val="160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6pPr>
            <a:lvl7pPr indent="-12700" lvl="6" marL="2743200" marR="0" rtl="0" algn="ctr">
              <a:spcBef>
                <a:spcPts val="160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7pPr>
            <a:lvl8pPr indent="-12700" lvl="7" marL="3200400" marR="0" rtl="0" algn="ctr">
              <a:spcBef>
                <a:spcPts val="160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8pPr>
            <a:lvl9pPr indent="-12700" lvl="8" marL="3657600" marR="0" rtl="0" algn="ctr">
              <a:spcBef>
                <a:spcPts val="1600"/>
              </a:spcBef>
              <a:spcAft>
                <a:spcPts val="160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2005" name="Shape 2005"/>
        <p:cNvGrpSpPr/>
        <p:nvPr/>
      </p:nvGrpSpPr>
      <p:grpSpPr>
        <a:xfrm>
          <a:off x="0" y="0"/>
          <a:ext cx="0" cy="0"/>
          <a:chOff x="0" y="0"/>
          <a:chExt cx="0" cy="0"/>
        </a:xfrm>
      </p:grpSpPr>
      <p:sp>
        <p:nvSpPr>
          <p:cNvPr id="2006" name="Google Shape;2006;p179"/>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7" name="Google Shape;2007;p179"/>
          <p:cNvSpPr txBox="1"/>
          <p:nvPr>
            <p:ph idx="1" type="body"/>
          </p:nvPr>
        </p:nvSpPr>
        <p:spPr>
          <a:xfrm>
            <a:off x="180900" y="1143700"/>
            <a:ext cx="87822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008" name="Google Shape;2008;p179"/>
          <p:cNvSpPr txBox="1"/>
          <p:nvPr>
            <p:ph idx="12" type="sldNum"/>
          </p:nvPr>
        </p:nvSpPr>
        <p:spPr>
          <a:xfrm>
            <a:off x="8453375" y="4796300"/>
            <a:ext cx="548700" cy="276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Title">
  <p:cSld name="TITLE_2">
    <p:spTree>
      <p:nvGrpSpPr>
        <p:cNvPr id="2009" name="Shape 2009"/>
        <p:cNvGrpSpPr/>
        <p:nvPr/>
      </p:nvGrpSpPr>
      <p:grpSpPr>
        <a:xfrm>
          <a:off x="0" y="0"/>
          <a:ext cx="0" cy="0"/>
          <a:chOff x="0" y="0"/>
          <a:chExt cx="0" cy="0"/>
        </a:xfrm>
      </p:grpSpPr>
      <p:sp>
        <p:nvSpPr>
          <p:cNvPr id="2010" name="Google Shape;2010;p180"/>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1" name="Google Shape;2011;p18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
        <p:nvSpPr>
          <p:cNvPr id="2012" name="Google Shape;2012;p180"/>
          <p:cNvSpPr/>
          <p:nvPr/>
        </p:nvSpPr>
        <p:spPr>
          <a:xfrm>
            <a:off x="176225" y="4841775"/>
            <a:ext cx="538283" cy="171101"/>
          </a:xfrm>
          <a:prstGeom prst="rect">
            <a:avLst/>
          </a:prstGeom>
          <a:noFill/>
          <a:ln>
            <a:noFill/>
          </a:ln>
        </p:spPr>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p:cSld name="TITLE_2_1">
    <p:spTree>
      <p:nvGrpSpPr>
        <p:cNvPr id="2013" name="Shape 2013"/>
        <p:cNvGrpSpPr/>
        <p:nvPr/>
      </p:nvGrpSpPr>
      <p:grpSpPr>
        <a:xfrm>
          <a:off x="0" y="0"/>
          <a:ext cx="0" cy="0"/>
          <a:chOff x="0" y="0"/>
          <a:chExt cx="0" cy="0"/>
        </a:xfrm>
      </p:grpSpPr>
      <p:sp>
        <p:nvSpPr>
          <p:cNvPr id="2014" name="Google Shape;2014;p181"/>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015" name="Google Shape;2015;p181"/>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6" name="Google Shape;2016;p18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017" name="Google Shape;2017;p181"/>
          <p:cNvGrpSpPr/>
          <p:nvPr/>
        </p:nvGrpSpPr>
        <p:grpSpPr>
          <a:xfrm>
            <a:off x="-19118" y="4626758"/>
            <a:ext cx="9182236" cy="548378"/>
            <a:chOff x="-19118" y="4617750"/>
            <a:chExt cx="9182236" cy="548378"/>
          </a:xfrm>
        </p:grpSpPr>
        <p:sp>
          <p:nvSpPr>
            <p:cNvPr id="2018" name="Google Shape;2018;p181"/>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2019" name="Google Shape;2019;p181"/>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sp>
        <p:nvSpPr>
          <p:cNvPr descr="Google_Logo_2015_gr.png" id="2020" name="Google Shape;2020;p181"/>
          <p:cNvSpPr/>
          <p:nvPr/>
        </p:nvSpPr>
        <p:spPr>
          <a:xfrm>
            <a:off x="176219" y="4841764"/>
            <a:ext cx="555425" cy="171122"/>
          </a:xfrm>
          <a:prstGeom prst="rect">
            <a:avLst/>
          </a:prstGeom>
          <a:noFill/>
          <a:ln>
            <a:noFill/>
          </a:ln>
        </p:spPr>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itle">
  <p:cSld name="TITLE">
    <p:spTree>
      <p:nvGrpSpPr>
        <p:cNvPr id="2025" name="Shape 2025"/>
        <p:cNvGrpSpPr/>
        <p:nvPr/>
      </p:nvGrpSpPr>
      <p:grpSpPr>
        <a:xfrm>
          <a:off x="0" y="0"/>
          <a:ext cx="0" cy="0"/>
          <a:chOff x="0" y="0"/>
          <a:chExt cx="0" cy="0"/>
        </a:xfrm>
      </p:grpSpPr>
      <p:sp>
        <p:nvSpPr>
          <p:cNvPr id="2026" name="Google Shape;2026;p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27" name="Google Shape;2027;p183"/>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2028" name="Shape 2028"/>
        <p:cNvGrpSpPr/>
        <p:nvPr/>
      </p:nvGrpSpPr>
      <p:grpSpPr>
        <a:xfrm>
          <a:off x="0" y="0"/>
          <a:ext cx="0" cy="0"/>
          <a:chOff x="0" y="0"/>
          <a:chExt cx="0" cy="0"/>
        </a:xfrm>
      </p:grpSpPr>
      <p:grpSp>
        <p:nvGrpSpPr>
          <p:cNvPr id="2029" name="Google Shape;2029;p184"/>
          <p:cNvGrpSpPr/>
          <p:nvPr/>
        </p:nvGrpSpPr>
        <p:grpSpPr>
          <a:xfrm>
            <a:off x="-10312" y="-8075"/>
            <a:ext cx="9164625" cy="5169875"/>
            <a:chOff x="-10312" y="-8075"/>
            <a:chExt cx="9164625" cy="5169875"/>
          </a:xfrm>
        </p:grpSpPr>
        <p:sp>
          <p:nvSpPr>
            <p:cNvPr id="2030" name="Google Shape;2030;p184"/>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EBEBEB"/>
            </a:solidFill>
            <a:ln>
              <a:noFill/>
            </a:ln>
          </p:spPr>
        </p:sp>
        <p:sp>
          <p:nvSpPr>
            <p:cNvPr id="2031" name="Google Shape;2031;p184"/>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AFAFA"/>
            </a:solidFill>
            <a:ln>
              <a:noFill/>
            </a:ln>
          </p:spPr>
        </p:sp>
      </p:grpSp>
      <p:sp>
        <p:nvSpPr>
          <p:cNvPr id="2032" name="Google Shape;2032;p184"/>
          <p:cNvSpPr txBox="1"/>
          <p:nvPr/>
        </p:nvSpPr>
        <p:spPr>
          <a:xfrm>
            <a:off x="7408153" y="4402988"/>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
        <p:nvSpPr>
          <p:cNvPr id="2033" name="Google Shape;2033;p184"/>
          <p:cNvSpPr/>
          <p:nvPr/>
        </p:nvSpPr>
        <p:spPr>
          <a:xfrm>
            <a:off x="640350" y="802675"/>
            <a:ext cx="2993450" cy="289575"/>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full bleed photos ">
  <p:cSld name="CUSTOM_8_1">
    <p:spTree>
      <p:nvGrpSpPr>
        <p:cNvPr id="157" name="Shape 157"/>
        <p:cNvGrpSpPr/>
        <p:nvPr/>
      </p:nvGrpSpPr>
      <p:grpSpPr>
        <a:xfrm>
          <a:off x="0" y="0"/>
          <a:ext cx="0" cy="0"/>
          <a:chOff x="0" y="0"/>
          <a:chExt cx="0" cy="0"/>
        </a:xfrm>
      </p:grpSpPr>
      <p:pic>
        <p:nvPicPr>
          <p:cNvPr id="158" name="Google Shape;158;p19"/>
          <p:cNvPicPr preferRelativeResize="0"/>
          <p:nvPr/>
        </p:nvPicPr>
        <p:blipFill rotWithShape="1">
          <a:blip r:embed="rId2">
            <a:alphaModFix/>
          </a:blip>
          <a:srcRect b="0" l="20329" r="20328" t="0"/>
          <a:stretch/>
        </p:blipFill>
        <p:spPr>
          <a:xfrm>
            <a:off x="-1" y="0"/>
            <a:ext cx="4579500" cy="5143500"/>
          </a:xfrm>
          <a:prstGeom prst="rect">
            <a:avLst/>
          </a:prstGeom>
          <a:noFill/>
          <a:ln>
            <a:noFill/>
          </a:ln>
        </p:spPr>
      </p:pic>
      <p:pic>
        <p:nvPicPr>
          <p:cNvPr id="159" name="Google Shape;159;p19"/>
          <p:cNvPicPr preferRelativeResize="0"/>
          <p:nvPr/>
        </p:nvPicPr>
        <p:blipFill rotWithShape="1">
          <a:blip r:embed="rId3">
            <a:alphaModFix/>
          </a:blip>
          <a:srcRect b="0" l="20512" r="20132" t="0"/>
          <a:stretch/>
        </p:blipFill>
        <p:spPr>
          <a:xfrm>
            <a:off x="4579500" y="0"/>
            <a:ext cx="4579495" cy="5143501"/>
          </a:xfrm>
          <a:prstGeom prst="rect">
            <a:avLst/>
          </a:prstGeom>
          <a:noFill/>
          <a:ln>
            <a:noFill/>
          </a:ln>
        </p:spPr>
      </p:pic>
      <p:grpSp>
        <p:nvGrpSpPr>
          <p:cNvPr id="160" name="Google Shape;160;p19"/>
          <p:cNvGrpSpPr/>
          <p:nvPr/>
        </p:nvGrpSpPr>
        <p:grpSpPr>
          <a:xfrm>
            <a:off x="0" y="10015"/>
            <a:ext cx="9159000" cy="5143500"/>
            <a:chOff x="0" y="10015"/>
            <a:chExt cx="9159000" cy="5143500"/>
          </a:xfrm>
        </p:grpSpPr>
        <p:pic>
          <p:nvPicPr>
            <p:cNvPr id="161" name="Google Shape;161;p19"/>
            <p:cNvPicPr preferRelativeResize="0"/>
            <p:nvPr/>
          </p:nvPicPr>
          <p:blipFill rotWithShape="1">
            <a:blip r:embed="rId4">
              <a:alphaModFix amt="60000"/>
            </a:blip>
            <a:srcRect b="38309" l="0" r="0" t="0"/>
            <a:stretch/>
          </p:blipFill>
          <p:spPr>
            <a:xfrm>
              <a:off x="0" y="10015"/>
              <a:ext cx="9159000" cy="5143500"/>
            </a:xfrm>
            <a:prstGeom prst="rect">
              <a:avLst/>
            </a:prstGeom>
            <a:noFill/>
            <a:ln>
              <a:noFill/>
            </a:ln>
          </p:spPr>
        </p:pic>
        <p:pic>
          <p:nvPicPr>
            <p:cNvPr id="162" name="Google Shape;162;p19"/>
            <p:cNvPicPr preferRelativeResize="0"/>
            <p:nvPr/>
          </p:nvPicPr>
          <p:blipFill rotWithShape="1">
            <a:blip r:embed="rId5">
              <a:alphaModFix/>
            </a:blip>
            <a:srcRect b="0" l="0" r="0" t="0"/>
            <a:stretch/>
          </p:blipFill>
          <p:spPr>
            <a:xfrm>
              <a:off x="397975" y="4746041"/>
              <a:ext cx="878700" cy="157434"/>
            </a:xfrm>
            <a:prstGeom prst="rect">
              <a:avLst/>
            </a:prstGeom>
            <a:noFill/>
            <a:ln>
              <a:noFill/>
            </a:ln>
          </p:spPr>
        </p:pic>
      </p:grpSp>
      <p:sp>
        <p:nvSpPr>
          <p:cNvPr id="163" name="Google Shape;163;p19"/>
          <p:cNvSpPr txBox="1"/>
          <p:nvPr>
            <p:ph type="title"/>
          </p:nvPr>
        </p:nvSpPr>
        <p:spPr>
          <a:xfrm>
            <a:off x="4808550" y="2241900"/>
            <a:ext cx="4121400" cy="659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9pPr>
          </a:lstStyle>
          <a:p/>
        </p:txBody>
      </p:sp>
      <p:sp>
        <p:nvSpPr>
          <p:cNvPr id="164" name="Google Shape;164;p19"/>
          <p:cNvSpPr txBox="1"/>
          <p:nvPr/>
        </p:nvSpPr>
        <p:spPr>
          <a:xfrm>
            <a:off x="5829150" y="75500"/>
            <a:ext cx="3234900" cy="137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This top layer helps darken your background photo. To alter the image (and delete this text box) go to </a:t>
            </a:r>
            <a:r>
              <a:rPr b="1" i="0" lang="en" sz="1000" u="none" cap="none" strike="noStrike">
                <a:solidFill>
                  <a:srgbClr val="FFFFFF"/>
                </a:solidFill>
                <a:latin typeface="Arial"/>
                <a:ea typeface="Arial"/>
                <a:cs typeface="Arial"/>
                <a:sym typeface="Arial"/>
              </a:rPr>
              <a:t>“View”</a:t>
            </a:r>
            <a:r>
              <a:rPr b="0" i="0" lang="en" sz="1000" u="none" cap="none" strike="noStrike">
                <a:solidFill>
                  <a:srgbClr val="FFFFFF"/>
                </a:solidFill>
                <a:latin typeface="Arial"/>
                <a:ea typeface="Arial"/>
                <a:cs typeface="Arial"/>
                <a:sym typeface="Arial"/>
              </a:rPr>
              <a:t> in the toolbar then “</a:t>
            </a:r>
            <a:r>
              <a:rPr b="1" i="0" lang="en" sz="1000" u="none" cap="none" strike="noStrike">
                <a:solidFill>
                  <a:srgbClr val="FFFFFF"/>
                </a:solidFill>
                <a:latin typeface="Arial"/>
                <a:ea typeface="Arial"/>
                <a:cs typeface="Arial"/>
                <a:sym typeface="Arial"/>
              </a:rPr>
              <a:t>Master</a:t>
            </a:r>
            <a:r>
              <a:rPr b="0" i="0" lang="en" sz="1000" u="none" cap="none" strike="noStrike">
                <a:solidFill>
                  <a:srgbClr val="FFFFFF"/>
                </a:solidFill>
                <a:latin typeface="Arial"/>
                <a:ea typeface="Arial"/>
                <a:cs typeface="Arial"/>
                <a:sym typeface="Arial"/>
              </a:rPr>
              <a:t>” and make adjustments there.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Right click on it, then click Order / Send to back.</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Replace the photo layer, then send your photo to the back the same way.</a:t>
            </a:r>
            <a:endParaRPr b="0" i="0" sz="1000" u="none" cap="none" strike="noStrike">
              <a:solidFill>
                <a:srgbClr val="FFFFFF"/>
              </a:solidFill>
              <a:latin typeface="Arial"/>
              <a:ea typeface="Arial"/>
              <a:cs typeface="Arial"/>
              <a:sym typeface="Arial"/>
            </a:endParaRPr>
          </a:p>
        </p:txBody>
      </p:sp>
      <p:sp>
        <p:nvSpPr>
          <p:cNvPr id="165" name="Google Shape;165;p19"/>
          <p:cNvSpPr txBox="1"/>
          <p:nvPr>
            <p:ph idx="2" type="title"/>
          </p:nvPr>
        </p:nvSpPr>
        <p:spPr>
          <a:xfrm>
            <a:off x="229050" y="2241900"/>
            <a:ext cx="4121400" cy="659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2pPr>
            <a:lvl3pPr lvl="2"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3pPr>
            <a:lvl4pPr lvl="3"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4pPr>
            <a:lvl5pPr lvl="4"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5pPr>
            <a:lvl6pPr lvl="5"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6pPr>
            <a:lvl7pPr lvl="6"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7pPr>
            <a:lvl8pPr lvl="7"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8pPr>
            <a:lvl9pPr lvl="8"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USTOM_1">
    <p:spTree>
      <p:nvGrpSpPr>
        <p:cNvPr id="2034" name="Shape 2034"/>
        <p:cNvGrpSpPr/>
        <p:nvPr/>
      </p:nvGrpSpPr>
      <p:grpSpPr>
        <a:xfrm>
          <a:off x="0" y="0"/>
          <a:ext cx="0" cy="0"/>
          <a:chOff x="0" y="0"/>
          <a:chExt cx="0" cy="0"/>
        </a:xfrm>
      </p:grpSpPr>
      <p:grpSp>
        <p:nvGrpSpPr>
          <p:cNvPr id="2035" name="Google Shape;2035;p185"/>
          <p:cNvGrpSpPr/>
          <p:nvPr/>
        </p:nvGrpSpPr>
        <p:grpSpPr>
          <a:xfrm>
            <a:off x="-1775" y="-600"/>
            <a:ext cx="9153800" cy="5144175"/>
            <a:chOff x="-1775" y="-600"/>
            <a:chExt cx="9153800" cy="5144175"/>
          </a:xfrm>
        </p:grpSpPr>
        <p:sp>
          <p:nvSpPr>
            <p:cNvPr id="2036" name="Google Shape;2036;p185"/>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85"/>
            <p:cNvSpPr/>
            <p:nvPr/>
          </p:nvSpPr>
          <p:spPr>
            <a:xfrm>
              <a:off x="-1775" y="-600"/>
              <a:ext cx="4609375" cy="5144100"/>
            </a:xfrm>
            <a:custGeom>
              <a:rect b="b" l="l" r="r" t="t"/>
              <a:pathLst>
                <a:path extrusionOk="0" h="205764" w="184375">
                  <a:moveTo>
                    <a:pt x="184375" y="24"/>
                  </a:moveTo>
                  <a:lnTo>
                    <a:pt x="47" y="0"/>
                  </a:lnTo>
                  <a:lnTo>
                    <a:pt x="0" y="205764"/>
                  </a:lnTo>
                  <a:lnTo>
                    <a:pt x="124623" y="205764"/>
                  </a:lnTo>
                  <a:close/>
                </a:path>
              </a:pathLst>
            </a:custGeom>
            <a:solidFill>
              <a:srgbClr val="EBEBEB"/>
            </a:solidFill>
            <a:ln>
              <a:noFill/>
            </a:ln>
          </p:spPr>
        </p:sp>
      </p:grpSp>
      <p:grpSp>
        <p:nvGrpSpPr>
          <p:cNvPr id="2038" name="Google Shape;2038;p185"/>
          <p:cNvGrpSpPr/>
          <p:nvPr/>
        </p:nvGrpSpPr>
        <p:grpSpPr>
          <a:xfrm>
            <a:off x="-3" y="4529830"/>
            <a:ext cx="5098103" cy="613675"/>
            <a:chOff x="-3" y="4529830"/>
            <a:chExt cx="5098103" cy="613675"/>
          </a:xfrm>
        </p:grpSpPr>
        <p:sp>
          <p:nvSpPr>
            <p:cNvPr id="2039" name="Google Shape;2039;p185"/>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040" name="Google Shape;2040;p185"/>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sp>
        <p:nvSpPr>
          <p:cNvPr id="2041" name="Google Shape;2041;p185"/>
          <p:cNvSpPr/>
          <p:nvPr/>
        </p:nvSpPr>
        <p:spPr>
          <a:xfrm>
            <a:off x="319075" y="4839867"/>
            <a:ext cx="966701" cy="172300"/>
          </a:xfrm>
          <a:prstGeom prst="rect">
            <a:avLst/>
          </a:prstGeom>
          <a:noFill/>
          <a:ln>
            <a:noFill/>
          </a:ln>
        </p:spPr>
      </p:sp>
      <p:sp>
        <p:nvSpPr>
          <p:cNvPr id="2042" name="Google Shape;2042;p185"/>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1_1">
    <p:spTree>
      <p:nvGrpSpPr>
        <p:cNvPr id="2043" name="Shape 2043"/>
        <p:cNvGrpSpPr/>
        <p:nvPr/>
      </p:nvGrpSpPr>
      <p:grpSpPr>
        <a:xfrm>
          <a:off x="0" y="0"/>
          <a:ext cx="0" cy="0"/>
          <a:chOff x="0" y="0"/>
          <a:chExt cx="0" cy="0"/>
        </a:xfrm>
      </p:grpSpPr>
      <p:sp>
        <p:nvSpPr>
          <p:cNvPr id="2044" name="Google Shape;2044;p186"/>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5" name="Google Shape;2045;p186"/>
          <p:cNvGrpSpPr/>
          <p:nvPr/>
        </p:nvGrpSpPr>
        <p:grpSpPr>
          <a:xfrm>
            <a:off x="-3" y="4529830"/>
            <a:ext cx="5098103" cy="613675"/>
            <a:chOff x="-3" y="4529830"/>
            <a:chExt cx="5098103" cy="613675"/>
          </a:xfrm>
        </p:grpSpPr>
        <p:sp>
          <p:nvSpPr>
            <p:cNvPr id="2046" name="Google Shape;2046;p186"/>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047" name="Google Shape;2047;p186"/>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sp>
        <p:nvSpPr>
          <p:cNvPr id="2048" name="Google Shape;2048;p186"/>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049" name="Shape 2049"/>
        <p:cNvGrpSpPr/>
        <p:nvPr/>
      </p:nvGrpSpPr>
      <p:grpSpPr>
        <a:xfrm>
          <a:off x="0" y="0"/>
          <a:ext cx="0" cy="0"/>
          <a:chOff x="0" y="0"/>
          <a:chExt cx="0" cy="0"/>
        </a:xfrm>
      </p:grpSpPr>
      <p:grpSp>
        <p:nvGrpSpPr>
          <p:cNvPr id="2050" name="Google Shape;2050;p187"/>
          <p:cNvGrpSpPr/>
          <p:nvPr/>
        </p:nvGrpSpPr>
        <p:grpSpPr>
          <a:xfrm>
            <a:off x="-2375" y="-2975"/>
            <a:ext cx="9146375" cy="5149450"/>
            <a:chOff x="-2375" y="-2975"/>
            <a:chExt cx="9146375" cy="5149450"/>
          </a:xfrm>
        </p:grpSpPr>
        <p:sp>
          <p:nvSpPr>
            <p:cNvPr id="2051" name="Google Shape;2051;p187"/>
            <p:cNvSpPr/>
            <p:nvPr/>
          </p:nvSpPr>
          <p:spPr>
            <a:xfrm>
              <a:off x="-1775" y="956675"/>
              <a:ext cx="4252300" cy="4189800"/>
            </a:xfrm>
            <a:custGeom>
              <a:rect b="b" l="l" r="r" t="t"/>
              <a:pathLst>
                <a:path extrusionOk="0" h="167592" w="170092">
                  <a:moveTo>
                    <a:pt x="170092" y="167568"/>
                  </a:moveTo>
                  <a:lnTo>
                    <a:pt x="0" y="167592"/>
                  </a:lnTo>
                  <a:lnTo>
                    <a:pt x="0" y="0"/>
                  </a:lnTo>
                  <a:lnTo>
                    <a:pt x="126357" y="32789"/>
                  </a:lnTo>
                  <a:close/>
                </a:path>
              </a:pathLst>
            </a:custGeom>
            <a:solidFill>
              <a:srgbClr val="E8E8E8"/>
            </a:solidFill>
            <a:ln>
              <a:noFill/>
            </a:ln>
          </p:spPr>
        </p:sp>
        <p:sp>
          <p:nvSpPr>
            <p:cNvPr id="2052" name="Google Shape;2052;p187"/>
            <p:cNvSpPr/>
            <p:nvPr/>
          </p:nvSpPr>
          <p:spPr>
            <a:xfrm>
              <a:off x="-2375" y="-2375"/>
              <a:ext cx="5194650" cy="1780750"/>
            </a:xfrm>
            <a:custGeom>
              <a:rect b="b" l="l" r="r" t="t"/>
              <a:pathLst>
                <a:path extrusionOk="0" h="71230" w="207786">
                  <a:moveTo>
                    <a:pt x="0" y="38481"/>
                  </a:moveTo>
                  <a:lnTo>
                    <a:pt x="24" y="0"/>
                  </a:lnTo>
                  <a:lnTo>
                    <a:pt x="207786" y="41"/>
                  </a:lnTo>
                  <a:lnTo>
                    <a:pt x="126408" y="71230"/>
                  </a:lnTo>
                  <a:close/>
                </a:path>
              </a:pathLst>
            </a:custGeom>
            <a:solidFill>
              <a:srgbClr val="F2F2F2"/>
            </a:solidFill>
            <a:ln>
              <a:noFill/>
            </a:ln>
          </p:spPr>
        </p:sp>
        <p:sp>
          <p:nvSpPr>
            <p:cNvPr id="2053" name="Google Shape;2053;p187"/>
            <p:cNvSpPr/>
            <p:nvPr/>
          </p:nvSpPr>
          <p:spPr>
            <a:xfrm>
              <a:off x="3156475" y="-2975"/>
              <a:ext cx="5987525" cy="5147675"/>
            </a:xfrm>
            <a:custGeom>
              <a:rect b="b" l="l" r="r" t="t"/>
              <a:pathLst>
                <a:path extrusionOk="0" h="205907" w="239501">
                  <a:moveTo>
                    <a:pt x="43691" y="205907"/>
                  </a:moveTo>
                  <a:lnTo>
                    <a:pt x="239501" y="205883"/>
                  </a:lnTo>
                  <a:lnTo>
                    <a:pt x="239477" y="71"/>
                  </a:lnTo>
                  <a:lnTo>
                    <a:pt x="81315" y="0"/>
                  </a:lnTo>
                  <a:lnTo>
                    <a:pt x="0" y="71227"/>
                  </a:lnTo>
                  <a:close/>
                </a:path>
              </a:pathLst>
            </a:custGeom>
            <a:solidFill>
              <a:srgbClr val="FAFAFA"/>
            </a:solidFill>
            <a:ln>
              <a:noFill/>
            </a:ln>
          </p:spPr>
        </p:sp>
      </p:grpSp>
      <p:grpSp>
        <p:nvGrpSpPr>
          <p:cNvPr id="2054" name="Google Shape;2054;p187"/>
          <p:cNvGrpSpPr/>
          <p:nvPr/>
        </p:nvGrpSpPr>
        <p:grpSpPr>
          <a:xfrm>
            <a:off x="-3" y="4529830"/>
            <a:ext cx="5098103" cy="613675"/>
            <a:chOff x="-3" y="4529830"/>
            <a:chExt cx="5098103" cy="613675"/>
          </a:xfrm>
        </p:grpSpPr>
        <p:sp>
          <p:nvSpPr>
            <p:cNvPr id="2055" name="Google Shape;2055;p187"/>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2056" name="Google Shape;2056;p187"/>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sp>
        <p:nvSpPr>
          <p:cNvPr id="2057" name="Google Shape;2057;p187"/>
          <p:cNvSpPr/>
          <p:nvPr/>
        </p:nvSpPr>
        <p:spPr>
          <a:xfrm>
            <a:off x="319075" y="4839867"/>
            <a:ext cx="966701" cy="172300"/>
          </a:xfrm>
          <a:prstGeom prst="rect">
            <a:avLst/>
          </a:prstGeom>
          <a:noFill/>
          <a:ln>
            <a:noFill/>
          </a:ln>
        </p:spPr>
      </p:sp>
      <p:sp>
        <p:nvSpPr>
          <p:cNvPr id="2058" name="Google Shape;2058;p187"/>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Divider">
  <p:cSld name="CUSTOM_2_1">
    <p:spTree>
      <p:nvGrpSpPr>
        <p:cNvPr id="2059" name="Shape 2059"/>
        <p:cNvGrpSpPr/>
        <p:nvPr/>
      </p:nvGrpSpPr>
      <p:grpSpPr>
        <a:xfrm>
          <a:off x="0" y="0"/>
          <a:ext cx="0" cy="0"/>
          <a:chOff x="0" y="0"/>
          <a:chExt cx="0" cy="0"/>
        </a:xfrm>
      </p:grpSpPr>
      <p:grpSp>
        <p:nvGrpSpPr>
          <p:cNvPr id="2060" name="Google Shape;2060;p188"/>
          <p:cNvGrpSpPr/>
          <p:nvPr/>
        </p:nvGrpSpPr>
        <p:grpSpPr>
          <a:xfrm>
            <a:off x="-10312" y="-8075"/>
            <a:ext cx="9164625" cy="5169875"/>
            <a:chOff x="-10312" y="-8075"/>
            <a:chExt cx="9164625" cy="5169875"/>
          </a:xfrm>
        </p:grpSpPr>
        <p:sp>
          <p:nvSpPr>
            <p:cNvPr id="2061" name="Google Shape;2061;p188"/>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2062" name="Google Shape;2062;p188"/>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2063" name="Google Shape;2063;p188"/>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Divider">
  <p:cSld name="CUSTOM_2_1_1">
    <p:spTree>
      <p:nvGrpSpPr>
        <p:cNvPr id="2064" name="Shape 2064"/>
        <p:cNvGrpSpPr/>
        <p:nvPr/>
      </p:nvGrpSpPr>
      <p:grpSpPr>
        <a:xfrm>
          <a:off x="0" y="0"/>
          <a:ext cx="0" cy="0"/>
          <a:chOff x="0" y="0"/>
          <a:chExt cx="0" cy="0"/>
        </a:xfrm>
      </p:grpSpPr>
      <p:grpSp>
        <p:nvGrpSpPr>
          <p:cNvPr id="2065" name="Google Shape;2065;p189"/>
          <p:cNvGrpSpPr/>
          <p:nvPr/>
        </p:nvGrpSpPr>
        <p:grpSpPr>
          <a:xfrm>
            <a:off x="-10312" y="-8075"/>
            <a:ext cx="9164625" cy="5169875"/>
            <a:chOff x="-10312" y="-8075"/>
            <a:chExt cx="9164625" cy="5169875"/>
          </a:xfrm>
        </p:grpSpPr>
        <p:sp>
          <p:nvSpPr>
            <p:cNvPr id="2066" name="Google Shape;2066;p189"/>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2067" name="Google Shape;2067;p189"/>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2068" name="Google Shape;2068;p189"/>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Presentation Title - Title and Subtitle_2">
    <p:spTree>
      <p:nvGrpSpPr>
        <p:cNvPr id="2071" name="Shape 2071"/>
        <p:cNvGrpSpPr/>
        <p:nvPr/>
      </p:nvGrpSpPr>
      <p:grpSpPr>
        <a:xfrm>
          <a:off x="0" y="0"/>
          <a:ext cx="0" cy="0"/>
          <a:chOff x="0" y="0"/>
          <a:chExt cx="0" cy="0"/>
        </a:xfrm>
      </p:grpSpPr>
      <p:sp>
        <p:nvSpPr>
          <p:cNvPr id="2072" name="Google Shape;2072;p191"/>
          <p:cNvSpPr txBox="1"/>
          <p:nvPr>
            <p:ph type="ctrTitle"/>
          </p:nvPr>
        </p:nvSpPr>
        <p:spPr>
          <a:xfrm>
            <a:off x="537909" y="2076413"/>
            <a:ext cx="6624000" cy="9906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Clr>
                <a:srgbClr val="666666"/>
              </a:buClr>
              <a:buSzPts val="4800"/>
              <a:buFont typeface="Open Sans"/>
              <a:buNone/>
              <a:defRPr b="0" i="0" sz="4800" u="none" cap="none" strike="noStrike">
                <a:solidFill>
                  <a:srgbClr val="666666"/>
                </a:solidFill>
                <a:latin typeface="Open Sans"/>
                <a:ea typeface="Open Sans"/>
                <a:cs typeface="Open Sans"/>
                <a:sym typeface="Open Sans"/>
              </a:defRPr>
            </a:lvl1pPr>
            <a:lvl2pPr indent="-69850" lvl="1" marL="0" marR="0" rtl="0" algn="l">
              <a:spcBef>
                <a:spcPts val="0"/>
              </a:spcBef>
              <a:spcAft>
                <a:spcPts val="0"/>
              </a:spcAft>
              <a:buSzPts val="1100"/>
              <a:buChar char="○"/>
              <a:defRPr sz="1100"/>
            </a:lvl2pPr>
            <a:lvl3pPr indent="-69850" lvl="2" marL="0" marR="0" rtl="0" algn="l">
              <a:spcBef>
                <a:spcPts val="0"/>
              </a:spcBef>
              <a:spcAft>
                <a:spcPts val="0"/>
              </a:spcAft>
              <a:buSzPts val="1100"/>
              <a:buChar char="■"/>
              <a:defRPr sz="1100"/>
            </a:lvl3pPr>
            <a:lvl4pPr indent="-69850" lvl="3" marL="0" marR="0" rtl="0" algn="l">
              <a:spcBef>
                <a:spcPts val="0"/>
              </a:spcBef>
              <a:spcAft>
                <a:spcPts val="0"/>
              </a:spcAft>
              <a:buSzPts val="1100"/>
              <a:buChar char="●"/>
              <a:defRPr sz="1100"/>
            </a:lvl4pPr>
            <a:lvl5pPr indent="-69850" lvl="4" marL="0" marR="0" rtl="0" algn="l">
              <a:spcBef>
                <a:spcPts val="0"/>
              </a:spcBef>
              <a:spcAft>
                <a:spcPts val="0"/>
              </a:spcAft>
              <a:buSzPts val="1100"/>
              <a:buChar char="○"/>
              <a:defRPr sz="1100"/>
            </a:lvl5pPr>
            <a:lvl6pPr indent="-69850" lvl="5" marL="0" marR="0" rtl="0" algn="l">
              <a:spcBef>
                <a:spcPts val="0"/>
              </a:spcBef>
              <a:spcAft>
                <a:spcPts val="0"/>
              </a:spcAft>
              <a:buSzPts val="1100"/>
              <a:buChar char="■"/>
              <a:defRPr sz="1100"/>
            </a:lvl6pPr>
            <a:lvl7pPr indent="-69850" lvl="6" marL="0" marR="0" rtl="0" algn="l">
              <a:spcBef>
                <a:spcPts val="0"/>
              </a:spcBef>
              <a:spcAft>
                <a:spcPts val="0"/>
              </a:spcAft>
              <a:buSzPts val="1100"/>
              <a:buChar char="●"/>
              <a:defRPr sz="1100"/>
            </a:lvl7pPr>
            <a:lvl8pPr indent="-69850" lvl="7" marL="0" marR="0" rtl="0" algn="l">
              <a:spcBef>
                <a:spcPts val="0"/>
              </a:spcBef>
              <a:spcAft>
                <a:spcPts val="0"/>
              </a:spcAft>
              <a:buSzPts val="1100"/>
              <a:buChar char="○"/>
              <a:defRPr sz="1100"/>
            </a:lvl8pPr>
            <a:lvl9pPr indent="-69850" lvl="8" marL="0" marR="0" rtl="0" algn="l">
              <a:spcBef>
                <a:spcPts val="0"/>
              </a:spcBef>
              <a:spcAft>
                <a:spcPts val="0"/>
              </a:spcAft>
              <a:buSzPts val="1100"/>
              <a:buChar char="■"/>
              <a:defRPr sz="1100"/>
            </a:lvl9pPr>
          </a:lstStyle>
          <a:p/>
        </p:txBody>
      </p:sp>
      <p:sp>
        <p:nvSpPr>
          <p:cNvPr id="2073" name="Google Shape;2073;p191"/>
          <p:cNvSpPr txBox="1"/>
          <p:nvPr>
            <p:ph idx="1" type="subTitle"/>
          </p:nvPr>
        </p:nvSpPr>
        <p:spPr>
          <a:xfrm>
            <a:off x="537900" y="3440175"/>
            <a:ext cx="7629900" cy="541500"/>
          </a:xfrm>
          <a:prstGeom prst="rect">
            <a:avLst/>
          </a:prstGeom>
          <a:noFill/>
          <a:ln>
            <a:noFill/>
          </a:ln>
        </p:spPr>
        <p:txBody>
          <a:bodyPr anchorCtr="0" anchor="t" bIns="68575" lIns="68575" spcFirstLastPara="1" rIns="68575" wrap="square" tIns="68575">
            <a:noAutofit/>
          </a:bodyPr>
          <a:lstStyle>
            <a:lvl1pPr indent="0" lvl="0" marL="0" marR="0" rtl="0">
              <a:spcBef>
                <a:spcPts val="0"/>
              </a:spcBef>
              <a:spcAft>
                <a:spcPts val="0"/>
              </a:spcAft>
              <a:buClr>
                <a:srgbClr val="999999"/>
              </a:buClr>
              <a:buSzPts val="2200"/>
              <a:buFont typeface="Open Sans"/>
              <a:buNone/>
              <a:defRPr b="0" i="0" sz="2200" u="none" cap="none" strike="noStrike">
                <a:solidFill>
                  <a:srgbClr val="999999"/>
                </a:solidFill>
                <a:latin typeface="Open Sans"/>
                <a:ea typeface="Open Sans"/>
                <a:cs typeface="Open Sans"/>
                <a:sym typeface="Open Sans"/>
              </a:defRPr>
            </a:lvl1pPr>
            <a:lvl2pPr indent="-12700" lvl="1" marL="4572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2pPr>
            <a:lvl3pPr indent="-12700" lvl="2" marL="9144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3pPr>
            <a:lvl4pPr indent="-12700" lvl="3" marL="13716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4pPr>
            <a:lvl5pPr indent="-12700" lvl="4" marL="18288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5pPr>
            <a:lvl6pPr indent="-12700" lvl="5" marL="22860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6pPr>
            <a:lvl7pPr indent="-12700" lvl="6" marL="27432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7pPr>
            <a:lvl8pPr indent="-12700" lvl="7" marL="32004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8pPr>
            <a:lvl9pPr indent="-12700" lvl="8" marL="36576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Presentation Title - Title and Subtitle_1">
    <p:spTree>
      <p:nvGrpSpPr>
        <p:cNvPr id="2074" name="Shape 2074"/>
        <p:cNvGrpSpPr/>
        <p:nvPr/>
      </p:nvGrpSpPr>
      <p:grpSpPr>
        <a:xfrm>
          <a:off x="0" y="0"/>
          <a:ext cx="0" cy="0"/>
          <a:chOff x="0" y="0"/>
          <a:chExt cx="0" cy="0"/>
        </a:xfrm>
      </p:grpSpPr>
      <p:sp>
        <p:nvSpPr>
          <p:cNvPr id="2075" name="Google Shape;2075;p192"/>
          <p:cNvSpPr txBox="1"/>
          <p:nvPr>
            <p:ph type="ctrTitle"/>
          </p:nvPr>
        </p:nvSpPr>
        <p:spPr>
          <a:xfrm>
            <a:off x="0" y="1549181"/>
            <a:ext cx="9144000" cy="990600"/>
          </a:xfrm>
          <a:prstGeom prst="rect">
            <a:avLst/>
          </a:prstGeom>
          <a:noFill/>
          <a:ln>
            <a:noFill/>
          </a:ln>
        </p:spPr>
        <p:txBody>
          <a:bodyPr anchorCtr="0" anchor="b" bIns="68575" lIns="68575" spcFirstLastPara="1" rIns="68575" wrap="square" tIns="68575">
            <a:noAutofit/>
          </a:bodyPr>
          <a:lstStyle>
            <a:lvl1pPr indent="0" lvl="0" marL="0" marR="0" rtl="0" algn="ctr">
              <a:spcBef>
                <a:spcPts val="0"/>
              </a:spcBef>
              <a:spcAft>
                <a:spcPts val="0"/>
              </a:spcAft>
              <a:buClr>
                <a:srgbClr val="666666"/>
              </a:buClr>
              <a:buSzPts val="3600"/>
              <a:buFont typeface="Open Sans"/>
              <a:buNone/>
              <a:defRPr b="0" i="0" sz="3600" u="none" cap="none" strike="noStrike">
                <a:solidFill>
                  <a:srgbClr val="666666"/>
                </a:solidFill>
                <a:latin typeface="Open Sans"/>
                <a:ea typeface="Open Sans"/>
                <a:cs typeface="Open Sans"/>
                <a:sym typeface="Open Sans"/>
              </a:defRPr>
            </a:lvl1pPr>
            <a:lvl2pPr indent="-69850" lvl="1" marL="0" marR="0" rtl="0" algn="ctr">
              <a:spcBef>
                <a:spcPts val="0"/>
              </a:spcBef>
              <a:spcAft>
                <a:spcPts val="0"/>
              </a:spcAft>
              <a:buSzPts val="1100"/>
              <a:buChar char="○"/>
              <a:defRPr sz="1100"/>
            </a:lvl2pPr>
            <a:lvl3pPr indent="-69850" lvl="2" marL="0" marR="0" rtl="0" algn="ctr">
              <a:spcBef>
                <a:spcPts val="0"/>
              </a:spcBef>
              <a:spcAft>
                <a:spcPts val="0"/>
              </a:spcAft>
              <a:buSzPts val="1100"/>
              <a:buChar char="■"/>
              <a:defRPr sz="1100"/>
            </a:lvl3pPr>
            <a:lvl4pPr indent="-69850" lvl="3" marL="0" marR="0" rtl="0" algn="ctr">
              <a:spcBef>
                <a:spcPts val="0"/>
              </a:spcBef>
              <a:spcAft>
                <a:spcPts val="0"/>
              </a:spcAft>
              <a:buSzPts val="1100"/>
              <a:buChar char="●"/>
              <a:defRPr sz="1100"/>
            </a:lvl4pPr>
            <a:lvl5pPr indent="-69850" lvl="4" marL="0" marR="0" rtl="0" algn="ctr">
              <a:spcBef>
                <a:spcPts val="0"/>
              </a:spcBef>
              <a:spcAft>
                <a:spcPts val="0"/>
              </a:spcAft>
              <a:buSzPts val="1100"/>
              <a:buChar char="○"/>
              <a:defRPr sz="1100"/>
            </a:lvl5pPr>
            <a:lvl6pPr indent="-69850" lvl="5" marL="0" marR="0" rtl="0" algn="ctr">
              <a:spcBef>
                <a:spcPts val="0"/>
              </a:spcBef>
              <a:spcAft>
                <a:spcPts val="0"/>
              </a:spcAft>
              <a:buSzPts val="1100"/>
              <a:buChar char="■"/>
              <a:defRPr sz="1100"/>
            </a:lvl6pPr>
            <a:lvl7pPr indent="-69850" lvl="6" marL="0" marR="0" rtl="0" algn="ctr">
              <a:spcBef>
                <a:spcPts val="0"/>
              </a:spcBef>
              <a:spcAft>
                <a:spcPts val="0"/>
              </a:spcAft>
              <a:buSzPts val="1100"/>
              <a:buChar char="●"/>
              <a:defRPr sz="1100"/>
            </a:lvl7pPr>
            <a:lvl8pPr indent="-69850" lvl="7" marL="0" marR="0" rtl="0" algn="ctr">
              <a:spcBef>
                <a:spcPts val="0"/>
              </a:spcBef>
              <a:spcAft>
                <a:spcPts val="0"/>
              </a:spcAft>
              <a:buSzPts val="1100"/>
              <a:buChar char="○"/>
              <a:defRPr sz="1100"/>
            </a:lvl8pPr>
            <a:lvl9pPr indent="-69850" lvl="8" marL="0" marR="0" rtl="0" algn="ctr">
              <a:spcBef>
                <a:spcPts val="0"/>
              </a:spcBef>
              <a:spcAft>
                <a:spcPts val="0"/>
              </a:spcAft>
              <a:buSzPts val="1100"/>
              <a:buChar char="■"/>
              <a:defRPr sz="1100"/>
            </a:lvl9pPr>
          </a:lstStyle>
          <a:p/>
        </p:txBody>
      </p:sp>
      <p:sp>
        <p:nvSpPr>
          <p:cNvPr id="2076" name="Google Shape;2076;p192"/>
          <p:cNvSpPr txBox="1"/>
          <p:nvPr>
            <p:ph idx="1" type="subTitle"/>
          </p:nvPr>
        </p:nvSpPr>
        <p:spPr>
          <a:xfrm>
            <a:off x="0" y="2426644"/>
            <a:ext cx="9144000" cy="541500"/>
          </a:xfrm>
          <a:prstGeom prst="rect">
            <a:avLst/>
          </a:prstGeom>
          <a:noFill/>
          <a:ln>
            <a:noFill/>
          </a:ln>
        </p:spPr>
        <p:txBody>
          <a:bodyPr anchorCtr="0" anchor="t" bIns="68575" lIns="68575" spcFirstLastPara="1" rIns="68575" wrap="square" tIns="68575">
            <a:noAutofit/>
          </a:bodyPr>
          <a:lstStyle>
            <a:lvl1pPr indent="0" lvl="0" marL="0" marR="0" rtl="0" algn="ctr">
              <a:spcBef>
                <a:spcPts val="0"/>
              </a:spcBef>
              <a:spcAft>
                <a:spcPts val="0"/>
              </a:spcAft>
              <a:buClr>
                <a:srgbClr val="B7B7B7"/>
              </a:buClr>
              <a:buSzPts val="2200"/>
              <a:buFont typeface="Open Sans"/>
              <a:buNone/>
              <a:defRPr b="0" i="0" sz="2200" u="none" cap="none" strike="noStrike">
                <a:solidFill>
                  <a:srgbClr val="B7B7B7"/>
                </a:solidFill>
                <a:latin typeface="Open Sans"/>
                <a:ea typeface="Open Sans"/>
                <a:cs typeface="Open Sans"/>
                <a:sym typeface="Open Sans"/>
              </a:defRPr>
            </a:lvl1pPr>
            <a:lvl2pPr indent="-12700" lvl="1" marL="4572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2pPr>
            <a:lvl3pPr indent="-12700" lvl="2" marL="9144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3pPr>
            <a:lvl4pPr indent="-12700" lvl="3" marL="13716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4pPr>
            <a:lvl5pPr indent="-12700" lvl="4" marL="18288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5pPr>
            <a:lvl6pPr indent="-12700" lvl="5" marL="22860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6pPr>
            <a:lvl7pPr indent="-12700" lvl="6" marL="27432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7pPr>
            <a:lvl8pPr indent="-12700" lvl="7" marL="32004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8pPr>
            <a:lvl9pPr indent="-12700" lvl="8" marL="36576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W/Subheader">
  <p:cSld name="CUSTOM">
    <p:spTree>
      <p:nvGrpSpPr>
        <p:cNvPr id="2077" name="Shape 2077"/>
        <p:cNvGrpSpPr/>
        <p:nvPr/>
      </p:nvGrpSpPr>
      <p:grpSpPr>
        <a:xfrm>
          <a:off x="0" y="0"/>
          <a:ext cx="0" cy="0"/>
          <a:chOff x="0" y="0"/>
          <a:chExt cx="0" cy="0"/>
        </a:xfrm>
      </p:grpSpPr>
      <p:sp>
        <p:nvSpPr>
          <p:cNvPr id="2078" name="Google Shape;2078;p193"/>
          <p:cNvSpPr txBox="1"/>
          <p:nvPr>
            <p:ph idx="1" type="body"/>
          </p:nvPr>
        </p:nvSpPr>
        <p:spPr>
          <a:xfrm>
            <a:off x="388610" y="1087407"/>
            <a:ext cx="8366700" cy="3394500"/>
          </a:xfrm>
          <a:prstGeom prst="rect">
            <a:avLst/>
          </a:prstGeom>
          <a:noFill/>
          <a:ln>
            <a:noFill/>
          </a:ln>
        </p:spPr>
        <p:txBody>
          <a:bodyPr anchorCtr="0" anchor="t" bIns="68575" lIns="68575" spcFirstLastPara="1" rIns="68575" wrap="square" tIns="6857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W/Subheader">
  <p:cSld name="CUSTOM_1">
    <p:spTree>
      <p:nvGrpSpPr>
        <p:cNvPr id="2079" name="Shape 2079"/>
        <p:cNvGrpSpPr/>
        <p:nvPr/>
      </p:nvGrpSpPr>
      <p:grpSpPr>
        <a:xfrm>
          <a:off x="0" y="0"/>
          <a:ext cx="0" cy="0"/>
          <a:chOff x="0" y="0"/>
          <a:chExt cx="0" cy="0"/>
        </a:xfrm>
      </p:grpSpPr>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s">
  <p:cSld name="Title Only_1_2_1_1_1">
    <p:spTree>
      <p:nvGrpSpPr>
        <p:cNvPr id="2080" name="Shape 2080"/>
        <p:cNvGrpSpPr/>
        <p:nvPr/>
      </p:nvGrpSpPr>
      <p:grpSpPr>
        <a:xfrm>
          <a:off x="0" y="0"/>
          <a:ext cx="0" cy="0"/>
          <a:chOff x="0" y="0"/>
          <a:chExt cx="0" cy="0"/>
        </a:xfrm>
      </p:grpSpPr>
      <p:sp>
        <p:nvSpPr>
          <p:cNvPr id="2081" name="Google Shape;2081;p195"/>
          <p:cNvSpPr txBox="1"/>
          <p:nvPr>
            <p:ph idx="1" type="body"/>
          </p:nvPr>
        </p:nvSpPr>
        <p:spPr>
          <a:xfrm>
            <a:off x="251128" y="2181825"/>
            <a:ext cx="1932600" cy="1955400"/>
          </a:xfrm>
          <a:prstGeom prst="rect">
            <a:avLst/>
          </a:prstGeom>
          <a:noFill/>
          <a:ln>
            <a:noFill/>
          </a:ln>
        </p:spPr>
        <p:txBody>
          <a:bodyPr anchorCtr="0" anchor="t" bIns="68575" lIns="68575" spcFirstLastPara="1" rIns="68575" wrap="square" tIns="68575">
            <a:noAutofit/>
          </a:bodyPr>
          <a:lstStyle>
            <a:lvl1pPr indent="-292100" lvl="0" marL="457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1pPr>
            <a:lvl2pPr indent="-292100" lvl="1" marL="914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2pPr>
            <a:lvl3pPr indent="-292100" lvl="2" marL="1371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3pPr>
            <a:lvl4pPr indent="-292100" lvl="3" marL="1828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4pPr>
            <a:lvl5pPr indent="-292100" lvl="4" marL="22860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5pPr>
            <a:lvl6pPr indent="-292100" lvl="5" marL="2743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6pPr>
            <a:lvl7pPr indent="-292100" lvl="6" marL="3200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7pPr>
            <a:lvl8pPr indent="-292100" lvl="7" marL="3657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8pPr>
            <a:lvl9pPr indent="-292100" lvl="8" marL="4114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9pPr>
          </a:lstStyle>
          <a:p/>
        </p:txBody>
      </p:sp>
      <p:sp>
        <p:nvSpPr>
          <p:cNvPr id="2082" name="Google Shape;2082;p195"/>
          <p:cNvSpPr txBox="1"/>
          <p:nvPr>
            <p:ph type="title"/>
          </p:nvPr>
        </p:nvSpPr>
        <p:spPr>
          <a:xfrm>
            <a:off x="297267" y="1837622"/>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sz="1100">
                <a:solidFill>
                  <a:srgbClr val="4D4D4D"/>
                </a:solidFill>
              </a:defRPr>
            </a:lvl2pPr>
            <a:lvl3pPr indent="-69850" lvl="2" marL="0" marR="0" rtl="0" algn="ctr">
              <a:spcBef>
                <a:spcPts val="0"/>
              </a:spcBef>
              <a:spcAft>
                <a:spcPts val="0"/>
              </a:spcAft>
              <a:buClr>
                <a:srgbClr val="4D4D4D"/>
              </a:buClr>
              <a:buSzPts val="1100"/>
              <a:buChar char="■"/>
              <a:defRPr sz="1100">
                <a:solidFill>
                  <a:srgbClr val="4D4D4D"/>
                </a:solidFill>
              </a:defRPr>
            </a:lvl3pPr>
            <a:lvl4pPr indent="-69850" lvl="3" marL="0" marR="0" rtl="0" algn="ctr">
              <a:spcBef>
                <a:spcPts val="0"/>
              </a:spcBef>
              <a:spcAft>
                <a:spcPts val="0"/>
              </a:spcAft>
              <a:buClr>
                <a:srgbClr val="4D4D4D"/>
              </a:buClr>
              <a:buSzPts val="1100"/>
              <a:buChar char="●"/>
              <a:defRPr sz="1100">
                <a:solidFill>
                  <a:srgbClr val="4D4D4D"/>
                </a:solidFill>
              </a:defRPr>
            </a:lvl4pPr>
            <a:lvl5pPr indent="-69850" lvl="4" marL="0" marR="0" rtl="0" algn="ctr">
              <a:spcBef>
                <a:spcPts val="0"/>
              </a:spcBef>
              <a:spcAft>
                <a:spcPts val="0"/>
              </a:spcAft>
              <a:buClr>
                <a:srgbClr val="4D4D4D"/>
              </a:buClr>
              <a:buSzPts val="1100"/>
              <a:buChar char="○"/>
              <a:defRPr sz="1100">
                <a:solidFill>
                  <a:srgbClr val="4D4D4D"/>
                </a:solidFill>
              </a:defRPr>
            </a:lvl5pPr>
            <a:lvl6pPr indent="-69850" lvl="5" marL="0" marR="0" rtl="0" algn="ctr">
              <a:spcBef>
                <a:spcPts val="0"/>
              </a:spcBef>
              <a:spcAft>
                <a:spcPts val="0"/>
              </a:spcAft>
              <a:buClr>
                <a:srgbClr val="4D4D4D"/>
              </a:buClr>
              <a:buSzPts val="1100"/>
              <a:buChar char="■"/>
              <a:defRPr sz="1100">
                <a:solidFill>
                  <a:srgbClr val="4D4D4D"/>
                </a:solidFill>
              </a:defRPr>
            </a:lvl6pPr>
            <a:lvl7pPr indent="-69850" lvl="6" marL="0" marR="0" rtl="0" algn="ctr">
              <a:spcBef>
                <a:spcPts val="0"/>
              </a:spcBef>
              <a:spcAft>
                <a:spcPts val="0"/>
              </a:spcAft>
              <a:buClr>
                <a:srgbClr val="4D4D4D"/>
              </a:buClr>
              <a:buSzPts val="1100"/>
              <a:buChar char="●"/>
              <a:defRPr sz="1100">
                <a:solidFill>
                  <a:srgbClr val="4D4D4D"/>
                </a:solidFill>
              </a:defRPr>
            </a:lvl7pPr>
            <a:lvl8pPr indent="-69850" lvl="7" marL="0" marR="0" rtl="0" algn="ctr">
              <a:spcBef>
                <a:spcPts val="0"/>
              </a:spcBef>
              <a:spcAft>
                <a:spcPts val="0"/>
              </a:spcAft>
              <a:buClr>
                <a:srgbClr val="4D4D4D"/>
              </a:buClr>
              <a:buSzPts val="1100"/>
              <a:buChar char="○"/>
              <a:defRPr sz="1100">
                <a:solidFill>
                  <a:srgbClr val="4D4D4D"/>
                </a:solidFill>
              </a:defRPr>
            </a:lvl8pPr>
            <a:lvl9pPr indent="-69850" lvl="8" marL="0" marR="0" rtl="0" algn="ctr">
              <a:spcBef>
                <a:spcPts val="0"/>
              </a:spcBef>
              <a:spcAft>
                <a:spcPts val="0"/>
              </a:spcAft>
              <a:buClr>
                <a:srgbClr val="4D4D4D"/>
              </a:buClr>
              <a:buSzPts val="1100"/>
              <a:buChar char="■"/>
              <a:defRPr sz="1100">
                <a:solidFill>
                  <a:srgbClr val="4D4D4D"/>
                </a:solidFill>
              </a:defRPr>
            </a:lvl9pPr>
          </a:lstStyle>
          <a:p/>
        </p:txBody>
      </p:sp>
      <p:sp>
        <p:nvSpPr>
          <p:cNvPr id="2083" name="Google Shape;2083;p195"/>
          <p:cNvSpPr txBox="1"/>
          <p:nvPr>
            <p:ph idx="2" type="body"/>
          </p:nvPr>
        </p:nvSpPr>
        <p:spPr>
          <a:xfrm>
            <a:off x="2456908" y="2176829"/>
            <a:ext cx="1963200" cy="1955400"/>
          </a:xfrm>
          <a:prstGeom prst="rect">
            <a:avLst/>
          </a:prstGeom>
          <a:noFill/>
          <a:ln>
            <a:noFill/>
          </a:ln>
        </p:spPr>
        <p:txBody>
          <a:bodyPr anchorCtr="0" anchor="t" bIns="68575" lIns="68575" spcFirstLastPara="1" rIns="68575" wrap="square" tIns="68575">
            <a:noAutofit/>
          </a:bodyPr>
          <a:lstStyle>
            <a:lvl1pPr indent="-292100" lvl="0" marL="457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1pPr>
            <a:lvl2pPr indent="-292100" lvl="1" marL="914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2pPr>
            <a:lvl3pPr indent="-292100" lvl="2" marL="1371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3pPr>
            <a:lvl4pPr indent="-292100" lvl="3" marL="1828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4pPr>
            <a:lvl5pPr indent="-292100" lvl="4" marL="22860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5pPr>
            <a:lvl6pPr indent="-292100" lvl="5" marL="2743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6pPr>
            <a:lvl7pPr indent="-292100" lvl="6" marL="3200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7pPr>
            <a:lvl8pPr indent="-292100" lvl="7" marL="3657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8pPr>
            <a:lvl9pPr indent="-292100" lvl="8" marL="4114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9pPr>
          </a:lstStyle>
          <a:p/>
        </p:txBody>
      </p:sp>
      <p:sp>
        <p:nvSpPr>
          <p:cNvPr id="2084" name="Google Shape;2084;p195"/>
          <p:cNvSpPr txBox="1"/>
          <p:nvPr>
            <p:ph idx="3" type="body"/>
          </p:nvPr>
        </p:nvSpPr>
        <p:spPr>
          <a:xfrm>
            <a:off x="4693296" y="2176829"/>
            <a:ext cx="1963200" cy="1955400"/>
          </a:xfrm>
          <a:prstGeom prst="rect">
            <a:avLst/>
          </a:prstGeom>
          <a:noFill/>
          <a:ln>
            <a:noFill/>
          </a:ln>
        </p:spPr>
        <p:txBody>
          <a:bodyPr anchorCtr="0" anchor="t" bIns="68575" lIns="68575" spcFirstLastPara="1" rIns="68575" wrap="square" tIns="68575">
            <a:noAutofit/>
          </a:bodyPr>
          <a:lstStyle>
            <a:lvl1pPr indent="-292100" lvl="0" marL="457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1pPr>
            <a:lvl2pPr indent="-292100" lvl="1" marL="914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2pPr>
            <a:lvl3pPr indent="-292100" lvl="2" marL="1371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3pPr>
            <a:lvl4pPr indent="-292100" lvl="3" marL="1828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4pPr>
            <a:lvl5pPr indent="-292100" lvl="4" marL="22860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5pPr>
            <a:lvl6pPr indent="-292100" lvl="5" marL="2743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6pPr>
            <a:lvl7pPr indent="-292100" lvl="6" marL="3200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7pPr>
            <a:lvl8pPr indent="-292100" lvl="7" marL="3657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8pPr>
            <a:lvl9pPr indent="-292100" lvl="8" marL="4114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9pPr>
          </a:lstStyle>
          <a:p/>
        </p:txBody>
      </p:sp>
      <p:sp>
        <p:nvSpPr>
          <p:cNvPr id="2085" name="Google Shape;2085;p195"/>
          <p:cNvSpPr txBox="1"/>
          <p:nvPr>
            <p:ph idx="4" type="body"/>
          </p:nvPr>
        </p:nvSpPr>
        <p:spPr>
          <a:xfrm>
            <a:off x="6929683" y="2176829"/>
            <a:ext cx="1963200" cy="1955400"/>
          </a:xfrm>
          <a:prstGeom prst="rect">
            <a:avLst/>
          </a:prstGeom>
          <a:noFill/>
          <a:ln>
            <a:noFill/>
          </a:ln>
        </p:spPr>
        <p:txBody>
          <a:bodyPr anchorCtr="0" anchor="t" bIns="68575" lIns="68575" spcFirstLastPara="1" rIns="68575" wrap="square" tIns="68575">
            <a:noAutofit/>
          </a:bodyPr>
          <a:lstStyle>
            <a:lvl1pPr indent="-292100" lvl="0" marL="457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1pPr>
            <a:lvl2pPr indent="-292100" lvl="1" marL="914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2pPr>
            <a:lvl3pPr indent="-292100" lvl="2" marL="1371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3pPr>
            <a:lvl4pPr indent="-292100" lvl="3" marL="1828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4pPr>
            <a:lvl5pPr indent="-292100" lvl="4" marL="22860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5pPr>
            <a:lvl6pPr indent="-292100" lvl="5" marL="27432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6pPr>
            <a:lvl7pPr indent="-292100" lvl="6" marL="32004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7pPr>
            <a:lvl8pPr indent="-292100" lvl="7" marL="36576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8pPr>
            <a:lvl9pPr indent="-292100" lvl="8" marL="4114800" marR="0" rtl="0">
              <a:lnSpc>
                <a:spcPct val="125000"/>
              </a:lnSpc>
              <a:spcBef>
                <a:spcPts val="0"/>
              </a:spcBef>
              <a:spcAft>
                <a:spcPts val="0"/>
              </a:spcAft>
              <a:buSzPts val="1000"/>
              <a:buFont typeface="Open Sans"/>
              <a:buChar char="•"/>
              <a:defRPr b="0" i="1" sz="1000" u="none" cap="none" strike="noStrike">
                <a:latin typeface="Open Sans"/>
                <a:ea typeface="Open Sans"/>
                <a:cs typeface="Open Sans"/>
                <a:sym typeface="Open Sans"/>
              </a:defRPr>
            </a:lvl9pPr>
          </a:lstStyle>
          <a:p/>
        </p:txBody>
      </p:sp>
      <p:sp>
        <p:nvSpPr>
          <p:cNvPr id="2086" name="Google Shape;2086;p195"/>
          <p:cNvSpPr txBox="1"/>
          <p:nvPr>
            <p:ph idx="5" type="title"/>
          </p:nvPr>
        </p:nvSpPr>
        <p:spPr>
          <a:xfrm>
            <a:off x="297267" y="1130541"/>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chemeClr val="accent4"/>
              </a:buClr>
              <a:buSzPts val="1800"/>
              <a:buFont typeface="Open Sans"/>
              <a:buNone/>
              <a:defRPr b="0" i="0" sz="1800" u="none" cap="none" strike="noStrike">
                <a:solidFill>
                  <a:schemeClr val="accent4"/>
                </a:solidFill>
                <a:latin typeface="Open Sans"/>
                <a:ea typeface="Open Sans"/>
                <a:cs typeface="Open Sans"/>
                <a:sym typeface="Open Sans"/>
              </a:defRPr>
            </a:lvl1pPr>
            <a:lvl2pPr indent="-69850" lvl="1" marL="0" marR="0" rtl="0" algn="l">
              <a:spcBef>
                <a:spcPts val="0"/>
              </a:spcBef>
              <a:spcAft>
                <a:spcPts val="0"/>
              </a:spcAft>
              <a:buClr>
                <a:srgbClr val="CCCCCC"/>
              </a:buClr>
              <a:buSzPts val="1100"/>
              <a:buChar char="○"/>
              <a:defRPr sz="1100">
                <a:solidFill>
                  <a:srgbClr val="CCCCCC"/>
                </a:solidFill>
              </a:defRPr>
            </a:lvl2pPr>
            <a:lvl3pPr indent="-69850" lvl="2" marL="0" marR="0" rtl="0" algn="l">
              <a:spcBef>
                <a:spcPts val="0"/>
              </a:spcBef>
              <a:spcAft>
                <a:spcPts val="0"/>
              </a:spcAft>
              <a:buClr>
                <a:srgbClr val="CCCCCC"/>
              </a:buClr>
              <a:buSzPts val="1100"/>
              <a:buChar char="■"/>
              <a:defRPr sz="1100">
                <a:solidFill>
                  <a:srgbClr val="CCCCCC"/>
                </a:solidFill>
              </a:defRPr>
            </a:lvl3pPr>
            <a:lvl4pPr indent="-69850" lvl="3" marL="0" marR="0" rtl="0" algn="l">
              <a:spcBef>
                <a:spcPts val="0"/>
              </a:spcBef>
              <a:spcAft>
                <a:spcPts val="0"/>
              </a:spcAft>
              <a:buClr>
                <a:srgbClr val="CCCCCC"/>
              </a:buClr>
              <a:buSzPts val="1100"/>
              <a:buChar char="●"/>
              <a:defRPr sz="1100">
                <a:solidFill>
                  <a:srgbClr val="CCCCCC"/>
                </a:solidFill>
              </a:defRPr>
            </a:lvl4pPr>
            <a:lvl5pPr indent="-69850" lvl="4" marL="0" marR="0" rtl="0" algn="l">
              <a:spcBef>
                <a:spcPts val="0"/>
              </a:spcBef>
              <a:spcAft>
                <a:spcPts val="0"/>
              </a:spcAft>
              <a:buClr>
                <a:srgbClr val="CCCCCC"/>
              </a:buClr>
              <a:buSzPts val="1100"/>
              <a:buChar char="○"/>
              <a:defRPr sz="1100">
                <a:solidFill>
                  <a:srgbClr val="CCCCCC"/>
                </a:solidFill>
              </a:defRPr>
            </a:lvl5pPr>
            <a:lvl6pPr indent="-69850" lvl="5" marL="0" marR="0" rtl="0" algn="l">
              <a:spcBef>
                <a:spcPts val="0"/>
              </a:spcBef>
              <a:spcAft>
                <a:spcPts val="0"/>
              </a:spcAft>
              <a:buClr>
                <a:srgbClr val="CCCCCC"/>
              </a:buClr>
              <a:buSzPts val="1100"/>
              <a:buChar char="■"/>
              <a:defRPr sz="1100">
                <a:solidFill>
                  <a:srgbClr val="CCCCCC"/>
                </a:solidFill>
              </a:defRPr>
            </a:lvl6pPr>
            <a:lvl7pPr indent="-69850" lvl="6" marL="0" marR="0" rtl="0" algn="l">
              <a:spcBef>
                <a:spcPts val="0"/>
              </a:spcBef>
              <a:spcAft>
                <a:spcPts val="0"/>
              </a:spcAft>
              <a:buClr>
                <a:srgbClr val="CCCCCC"/>
              </a:buClr>
              <a:buSzPts val="1100"/>
              <a:buChar char="●"/>
              <a:defRPr sz="1100">
                <a:solidFill>
                  <a:srgbClr val="CCCCCC"/>
                </a:solidFill>
              </a:defRPr>
            </a:lvl7pPr>
            <a:lvl8pPr indent="-69850" lvl="7" marL="0" marR="0" rtl="0" algn="l">
              <a:spcBef>
                <a:spcPts val="0"/>
              </a:spcBef>
              <a:spcAft>
                <a:spcPts val="0"/>
              </a:spcAft>
              <a:buClr>
                <a:srgbClr val="CCCCCC"/>
              </a:buClr>
              <a:buSzPts val="1100"/>
              <a:buChar char="○"/>
              <a:defRPr sz="1100">
                <a:solidFill>
                  <a:srgbClr val="CCCCCC"/>
                </a:solidFill>
              </a:defRPr>
            </a:lvl8pPr>
            <a:lvl9pPr indent="-69850" lvl="8" marL="0" marR="0" rtl="0" algn="l">
              <a:spcBef>
                <a:spcPts val="0"/>
              </a:spcBef>
              <a:spcAft>
                <a:spcPts val="0"/>
              </a:spcAft>
              <a:buClr>
                <a:srgbClr val="CCCCCC"/>
              </a:buClr>
              <a:buSzPts val="1100"/>
              <a:buChar char="■"/>
              <a:defRPr sz="1100">
                <a:solidFill>
                  <a:srgbClr val="CCCCCC"/>
                </a:solidFill>
              </a:defRPr>
            </a:lvl9pPr>
          </a:lstStyle>
          <a:p/>
        </p:txBody>
      </p:sp>
      <p:sp>
        <p:nvSpPr>
          <p:cNvPr id="2087" name="Google Shape;2087;p195"/>
          <p:cNvSpPr txBox="1"/>
          <p:nvPr>
            <p:ph idx="6" type="title"/>
          </p:nvPr>
        </p:nvSpPr>
        <p:spPr>
          <a:xfrm>
            <a:off x="2528553" y="1837622"/>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sz="1100">
                <a:solidFill>
                  <a:srgbClr val="4D4D4D"/>
                </a:solidFill>
              </a:defRPr>
            </a:lvl2pPr>
            <a:lvl3pPr indent="-69850" lvl="2" marL="0" marR="0" rtl="0" algn="ctr">
              <a:spcBef>
                <a:spcPts val="0"/>
              </a:spcBef>
              <a:spcAft>
                <a:spcPts val="0"/>
              </a:spcAft>
              <a:buClr>
                <a:srgbClr val="4D4D4D"/>
              </a:buClr>
              <a:buSzPts val="1100"/>
              <a:buChar char="■"/>
              <a:defRPr sz="1100">
                <a:solidFill>
                  <a:srgbClr val="4D4D4D"/>
                </a:solidFill>
              </a:defRPr>
            </a:lvl3pPr>
            <a:lvl4pPr indent="-69850" lvl="3" marL="0" marR="0" rtl="0" algn="ctr">
              <a:spcBef>
                <a:spcPts val="0"/>
              </a:spcBef>
              <a:spcAft>
                <a:spcPts val="0"/>
              </a:spcAft>
              <a:buClr>
                <a:srgbClr val="4D4D4D"/>
              </a:buClr>
              <a:buSzPts val="1100"/>
              <a:buChar char="●"/>
              <a:defRPr sz="1100">
                <a:solidFill>
                  <a:srgbClr val="4D4D4D"/>
                </a:solidFill>
              </a:defRPr>
            </a:lvl4pPr>
            <a:lvl5pPr indent="-69850" lvl="4" marL="0" marR="0" rtl="0" algn="ctr">
              <a:spcBef>
                <a:spcPts val="0"/>
              </a:spcBef>
              <a:spcAft>
                <a:spcPts val="0"/>
              </a:spcAft>
              <a:buClr>
                <a:srgbClr val="4D4D4D"/>
              </a:buClr>
              <a:buSzPts val="1100"/>
              <a:buChar char="○"/>
              <a:defRPr sz="1100">
                <a:solidFill>
                  <a:srgbClr val="4D4D4D"/>
                </a:solidFill>
              </a:defRPr>
            </a:lvl5pPr>
            <a:lvl6pPr indent="-69850" lvl="5" marL="0" marR="0" rtl="0" algn="ctr">
              <a:spcBef>
                <a:spcPts val="0"/>
              </a:spcBef>
              <a:spcAft>
                <a:spcPts val="0"/>
              </a:spcAft>
              <a:buClr>
                <a:srgbClr val="4D4D4D"/>
              </a:buClr>
              <a:buSzPts val="1100"/>
              <a:buChar char="■"/>
              <a:defRPr sz="1100">
                <a:solidFill>
                  <a:srgbClr val="4D4D4D"/>
                </a:solidFill>
              </a:defRPr>
            </a:lvl6pPr>
            <a:lvl7pPr indent="-69850" lvl="6" marL="0" marR="0" rtl="0" algn="ctr">
              <a:spcBef>
                <a:spcPts val="0"/>
              </a:spcBef>
              <a:spcAft>
                <a:spcPts val="0"/>
              </a:spcAft>
              <a:buClr>
                <a:srgbClr val="4D4D4D"/>
              </a:buClr>
              <a:buSzPts val="1100"/>
              <a:buChar char="●"/>
              <a:defRPr sz="1100">
                <a:solidFill>
                  <a:srgbClr val="4D4D4D"/>
                </a:solidFill>
              </a:defRPr>
            </a:lvl7pPr>
            <a:lvl8pPr indent="-69850" lvl="7" marL="0" marR="0" rtl="0" algn="ctr">
              <a:spcBef>
                <a:spcPts val="0"/>
              </a:spcBef>
              <a:spcAft>
                <a:spcPts val="0"/>
              </a:spcAft>
              <a:buClr>
                <a:srgbClr val="4D4D4D"/>
              </a:buClr>
              <a:buSzPts val="1100"/>
              <a:buChar char="○"/>
              <a:defRPr sz="1100">
                <a:solidFill>
                  <a:srgbClr val="4D4D4D"/>
                </a:solidFill>
              </a:defRPr>
            </a:lvl8pPr>
            <a:lvl9pPr indent="-69850" lvl="8" marL="0" marR="0" rtl="0" algn="ctr">
              <a:spcBef>
                <a:spcPts val="0"/>
              </a:spcBef>
              <a:spcAft>
                <a:spcPts val="0"/>
              </a:spcAft>
              <a:buClr>
                <a:srgbClr val="4D4D4D"/>
              </a:buClr>
              <a:buSzPts val="1100"/>
              <a:buChar char="■"/>
              <a:defRPr sz="1100">
                <a:solidFill>
                  <a:srgbClr val="4D4D4D"/>
                </a:solidFill>
              </a:defRPr>
            </a:lvl9pPr>
          </a:lstStyle>
          <a:p/>
        </p:txBody>
      </p:sp>
      <p:sp>
        <p:nvSpPr>
          <p:cNvPr id="2088" name="Google Shape;2088;p195"/>
          <p:cNvSpPr txBox="1"/>
          <p:nvPr>
            <p:ph idx="7" type="title"/>
          </p:nvPr>
        </p:nvSpPr>
        <p:spPr>
          <a:xfrm>
            <a:off x="2528553" y="1130541"/>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chemeClr val="accent4"/>
              </a:buClr>
              <a:buSzPts val="1800"/>
              <a:buFont typeface="Open Sans"/>
              <a:buNone/>
              <a:defRPr b="0" i="0" sz="1800" u="none" cap="none" strike="noStrike">
                <a:solidFill>
                  <a:schemeClr val="accent4"/>
                </a:solidFill>
                <a:latin typeface="Open Sans"/>
                <a:ea typeface="Open Sans"/>
                <a:cs typeface="Open Sans"/>
                <a:sym typeface="Open Sans"/>
              </a:defRPr>
            </a:lvl1pPr>
            <a:lvl2pPr indent="-69850" lvl="1" marL="0" marR="0" rtl="0" algn="l">
              <a:spcBef>
                <a:spcPts val="0"/>
              </a:spcBef>
              <a:spcAft>
                <a:spcPts val="0"/>
              </a:spcAft>
              <a:buClr>
                <a:srgbClr val="CCCCCC"/>
              </a:buClr>
              <a:buSzPts val="1100"/>
              <a:buChar char="○"/>
              <a:defRPr sz="1100">
                <a:solidFill>
                  <a:srgbClr val="CCCCCC"/>
                </a:solidFill>
              </a:defRPr>
            </a:lvl2pPr>
            <a:lvl3pPr indent="-69850" lvl="2" marL="0" marR="0" rtl="0" algn="l">
              <a:spcBef>
                <a:spcPts val="0"/>
              </a:spcBef>
              <a:spcAft>
                <a:spcPts val="0"/>
              </a:spcAft>
              <a:buClr>
                <a:srgbClr val="CCCCCC"/>
              </a:buClr>
              <a:buSzPts val="1100"/>
              <a:buChar char="■"/>
              <a:defRPr sz="1100">
                <a:solidFill>
                  <a:srgbClr val="CCCCCC"/>
                </a:solidFill>
              </a:defRPr>
            </a:lvl3pPr>
            <a:lvl4pPr indent="-69850" lvl="3" marL="0" marR="0" rtl="0" algn="l">
              <a:spcBef>
                <a:spcPts val="0"/>
              </a:spcBef>
              <a:spcAft>
                <a:spcPts val="0"/>
              </a:spcAft>
              <a:buClr>
                <a:srgbClr val="CCCCCC"/>
              </a:buClr>
              <a:buSzPts val="1100"/>
              <a:buChar char="●"/>
              <a:defRPr sz="1100">
                <a:solidFill>
                  <a:srgbClr val="CCCCCC"/>
                </a:solidFill>
              </a:defRPr>
            </a:lvl4pPr>
            <a:lvl5pPr indent="-69850" lvl="4" marL="0" marR="0" rtl="0" algn="l">
              <a:spcBef>
                <a:spcPts val="0"/>
              </a:spcBef>
              <a:spcAft>
                <a:spcPts val="0"/>
              </a:spcAft>
              <a:buClr>
                <a:srgbClr val="CCCCCC"/>
              </a:buClr>
              <a:buSzPts val="1100"/>
              <a:buChar char="○"/>
              <a:defRPr sz="1100">
                <a:solidFill>
                  <a:srgbClr val="CCCCCC"/>
                </a:solidFill>
              </a:defRPr>
            </a:lvl5pPr>
            <a:lvl6pPr indent="-69850" lvl="5" marL="0" marR="0" rtl="0" algn="l">
              <a:spcBef>
                <a:spcPts val="0"/>
              </a:spcBef>
              <a:spcAft>
                <a:spcPts val="0"/>
              </a:spcAft>
              <a:buClr>
                <a:srgbClr val="CCCCCC"/>
              </a:buClr>
              <a:buSzPts val="1100"/>
              <a:buChar char="■"/>
              <a:defRPr sz="1100">
                <a:solidFill>
                  <a:srgbClr val="CCCCCC"/>
                </a:solidFill>
              </a:defRPr>
            </a:lvl6pPr>
            <a:lvl7pPr indent="-69850" lvl="6" marL="0" marR="0" rtl="0" algn="l">
              <a:spcBef>
                <a:spcPts val="0"/>
              </a:spcBef>
              <a:spcAft>
                <a:spcPts val="0"/>
              </a:spcAft>
              <a:buClr>
                <a:srgbClr val="CCCCCC"/>
              </a:buClr>
              <a:buSzPts val="1100"/>
              <a:buChar char="●"/>
              <a:defRPr sz="1100">
                <a:solidFill>
                  <a:srgbClr val="CCCCCC"/>
                </a:solidFill>
              </a:defRPr>
            </a:lvl7pPr>
            <a:lvl8pPr indent="-69850" lvl="7" marL="0" marR="0" rtl="0" algn="l">
              <a:spcBef>
                <a:spcPts val="0"/>
              </a:spcBef>
              <a:spcAft>
                <a:spcPts val="0"/>
              </a:spcAft>
              <a:buClr>
                <a:srgbClr val="CCCCCC"/>
              </a:buClr>
              <a:buSzPts val="1100"/>
              <a:buChar char="○"/>
              <a:defRPr sz="1100">
                <a:solidFill>
                  <a:srgbClr val="CCCCCC"/>
                </a:solidFill>
              </a:defRPr>
            </a:lvl8pPr>
            <a:lvl9pPr indent="-69850" lvl="8" marL="0" marR="0" rtl="0" algn="l">
              <a:spcBef>
                <a:spcPts val="0"/>
              </a:spcBef>
              <a:spcAft>
                <a:spcPts val="0"/>
              </a:spcAft>
              <a:buClr>
                <a:srgbClr val="CCCCCC"/>
              </a:buClr>
              <a:buSzPts val="1100"/>
              <a:buChar char="■"/>
              <a:defRPr sz="1100">
                <a:solidFill>
                  <a:srgbClr val="CCCCCC"/>
                </a:solidFill>
              </a:defRPr>
            </a:lvl9pPr>
          </a:lstStyle>
          <a:p/>
        </p:txBody>
      </p:sp>
      <p:sp>
        <p:nvSpPr>
          <p:cNvPr id="2089" name="Google Shape;2089;p195"/>
          <p:cNvSpPr txBox="1"/>
          <p:nvPr>
            <p:ph idx="8" type="title"/>
          </p:nvPr>
        </p:nvSpPr>
        <p:spPr>
          <a:xfrm>
            <a:off x="4759839" y="1130541"/>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chemeClr val="accent4"/>
              </a:buClr>
              <a:buSzPts val="1800"/>
              <a:buFont typeface="Open Sans"/>
              <a:buNone/>
              <a:defRPr b="0" i="0" sz="1800" u="none" cap="none" strike="noStrike">
                <a:solidFill>
                  <a:schemeClr val="accent4"/>
                </a:solidFill>
                <a:latin typeface="Open Sans"/>
                <a:ea typeface="Open Sans"/>
                <a:cs typeface="Open Sans"/>
                <a:sym typeface="Open Sans"/>
              </a:defRPr>
            </a:lvl1pPr>
            <a:lvl2pPr indent="-69850" lvl="1" marL="0" marR="0" rtl="0" algn="l">
              <a:spcBef>
                <a:spcPts val="0"/>
              </a:spcBef>
              <a:spcAft>
                <a:spcPts val="0"/>
              </a:spcAft>
              <a:buClr>
                <a:srgbClr val="CCCCCC"/>
              </a:buClr>
              <a:buSzPts val="1100"/>
              <a:buChar char="○"/>
              <a:defRPr sz="1100">
                <a:solidFill>
                  <a:srgbClr val="CCCCCC"/>
                </a:solidFill>
              </a:defRPr>
            </a:lvl2pPr>
            <a:lvl3pPr indent="-69850" lvl="2" marL="0" marR="0" rtl="0" algn="l">
              <a:spcBef>
                <a:spcPts val="0"/>
              </a:spcBef>
              <a:spcAft>
                <a:spcPts val="0"/>
              </a:spcAft>
              <a:buClr>
                <a:srgbClr val="CCCCCC"/>
              </a:buClr>
              <a:buSzPts val="1100"/>
              <a:buChar char="■"/>
              <a:defRPr sz="1100">
                <a:solidFill>
                  <a:srgbClr val="CCCCCC"/>
                </a:solidFill>
              </a:defRPr>
            </a:lvl3pPr>
            <a:lvl4pPr indent="-69850" lvl="3" marL="0" marR="0" rtl="0" algn="l">
              <a:spcBef>
                <a:spcPts val="0"/>
              </a:spcBef>
              <a:spcAft>
                <a:spcPts val="0"/>
              </a:spcAft>
              <a:buClr>
                <a:srgbClr val="CCCCCC"/>
              </a:buClr>
              <a:buSzPts val="1100"/>
              <a:buChar char="●"/>
              <a:defRPr sz="1100">
                <a:solidFill>
                  <a:srgbClr val="CCCCCC"/>
                </a:solidFill>
              </a:defRPr>
            </a:lvl4pPr>
            <a:lvl5pPr indent="-69850" lvl="4" marL="0" marR="0" rtl="0" algn="l">
              <a:spcBef>
                <a:spcPts val="0"/>
              </a:spcBef>
              <a:spcAft>
                <a:spcPts val="0"/>
              </a:spcAft>
              <a:buClr>
                <a:srgbClr val="CCCCCC"/>
              </a:buClr>
              <a:buSzPts val="1100"/>
              <a:buChar char="○"/>
              <a:defRPr sz="1100">
                <a:solidFill>
                  <a:srgbClr val="CCCCCC"/>
                </a:solidFill>
              </a:defRPr>
            </a:lvl5pPr>
            <a:lvl6pPr indent="-69850" lvl="5" marL="0" marR="0" rtl="0" algn="l">
              <a:spcBef>
                <a:spcPts val="0"/>
              </a:spcBef>
              <a:spcAft>
                <a:spcPts val="0"/>
              </a:spcAft>
              <a:buClr>
                <a:srgbClr val="CCCCCC"/>
              </a:buClr>
              <a:buSzPts val="1100"/>
              <a:buChar char="■"/>
              <a:defRPr sz="1100">
                <a:solidFill>
                  <a:srgbClr val="CCCCCC"/>
                </a:solidFill>
              </a:defRPr>
            </a:lvl6pPr>
            <a:lvl7pPr indent="-69850" lvl="6" marL="0" marR="0" rtl="0" algn="l">
              <a:spcBef>
                <a:spcPts val="0"/>
              </a:spcBef>
              <a:spcAft>
                <a:spcPts val="0"/>
              </a:spcAft>
              <a:buClr>
                <a:srgbClr val="CCCCCC"/>
              </a:buClr>
              <a:buSzPts val="1100"/>
              <a:buChar char="●"/>
              <a:defRPr sz="1100">
                <a:solidFill>
                  <a:srgbClr val="CCCCCC"/>
                </a:solidFill>
              </a:defRPr>
            </a:lvl7pPr>
            <a:lvl8pPr indent="-69850" lvl="7" marL="0" marR="0" rtl="0" algn="l">
              <a:spcBef>
                <a:spcPts val="0"/>
              </a:spcBef>
              <a:spcAft>
                <a:spcPts val="0"/>
              </a:spcAft>
              <a:buClr>
                <a:srgbClr val="CCCCCC"/>
              </a:buClr>
              <a:buSzPts val="1100"/>
              <a:buChar char="○"/>
              <a:defRPr sz="1100">
                <a:solidFill>
                  <a:srgbClr val="CCCCCC"/>
                </a:solidFill>
              </a:defRPr>
            </a:lvl8pPr>
            <a:lvl9pPr indent="-69850" lvl="8" marL="0" marR="0" rtl="0" algn="l">
              <a:spcBef>
                <a:spcPts val="0"/>
              </a:spcBef>
              <a:spcAft>
                <a:spcPts val="0"/>
              </a:spcAft>
              <a:buClr>
                <a:srgbClr val="CCCCCC"/>
              </a:buClr>
              <a:buSzPts val="1100"/>
              <a:buChar char="■"/>
              <a:defRPr sz="1100">
                <a:solidFill>
                  <a:srgbClr val="CCCCCC"/>
                </a:solidFill>
              </a:defRPr>
            </a:lvl9pPr>
          </a:lstStyle>
          <a:p/>
        </p:txBody>
      </p:sp>
      <p:sp>
        <p:nvSpPr>
          <p:cNvPr id="2090" name="Google Shape;2090;p195"/>
          <p:cNvSpPr txBox="1"/>
          <p:nvPr>
            <p:ph idx="9" type="title"/>
          </p:nvPr>
        </p:nvSpPr>
        <p:spPr>
          <a:xfrm>
            <a:off x="6991124" y="1837622"/>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sz="1100">
                <a:solidFill>
                  <a:srgbClr val="4D4D4D"/>
                </a:solidFill>
              </a:defRPr>
            </a:lvl2pPr>
            <a:lvl3pPr indent="-69850" lvl="2" marL="0" marR="0" rtl="0" algn="ctr">
              <a:spcBef>
                <a:spcPts val="0"/>
              </a:spcBef>
              <a:spcAft>
                <a:spcPts val="0"/>
              </a:spcAft>
              <a:buClr>
                <a:srgbClr val="4D4D4D"/>
              </a:buClr>
              <a:buSzPts val="1100"/>
              <a:buChar char="■"/>
              <a:defRPr sz="1100">
                <a:solidFill>
                  <a:srgbClr val="4D4D4D"/>
                </a:solidFill>
              </a:defRPr>
            </a:lvl3pPr>
            <a:lvl4pPr indent="-69850" lvl="3" marL="0" marR="0" rtl="0" algn="ctr">
              <a:spcBef>
                <a:spcPts val="0"/>
              </a:spcBef>
              <a:spcAft>
                <a:spcPts val="0"/>
              </a:spcAft>
              <a:buClr>
                <a:srgbClr val="4D4D4D"/>
              </a:buClr>
              <a:buSzPts val="1100"/>
              <a:buChar char="●"/>
              <a:defRPr sz="1100">
                <a:solidFill>
                  <a:srgbClr val="4D4D4D"/>
                </a:solidFill>
              </a:defRPr>
            </a:lvl4pPr>
            <a:lvl5pPr indent="-69850" lvl="4" marL="0" marR="0" rtl="0" algn="ctr">
              <a:spcBef>
                <a:spcPts val="0"/>
              </a:spcBef>
              <a:spcAft>
                <a:spcPts val="0"/>
              </a:spcAft>
              <a:buClr>
                <a:srgbClr val="4D4D4D"/>
              </a:buClr>
              <a:buSzPts val="1100"/>
              <a:buChar char="○"/>
              <a:defRPr sz="1100">
                <a:solidFill>
                  <a:srgbClr val="4D4D4D"/>
                </a:solidFill>
              </a:defRPr>
            </a:lvl5pPr>
            <a:lvl6pPr indent="-69850" lvl="5" marL="0" marR="0" rtl="0" algn="ctr">
              <a:spcBef>
                <a:spcPts val="0"/>
              </a:spcBef>
              <a:spcAft>
                <a:spcPts val="0"/>
              </a:spcAft>
              <a:buClr>
                <a:srgbClr val="4D4D4D"/>
              </a:buClr>
              <a:buSzPts val="1100"/>
              <a:buChar char="■"/>
              <a:defRPr sz="1100">
                <a:solidFill>
                  <a:srgbClr val="4D4D4D"/>
                </a:solidFill>
              </a:defRPr>
            </a:lvl6pPr>
            <a:lvl7pPr indent="-69850" lvl="6" marL="0" marR="0" rtl="0" algn="ctr">
              <a:spcBef>
                <a:spcPts val="0"/>
              </a:spcBef>
              <a:spcAft>
                <a:spcPts val="0"/>
              </a:spcAft>
              <a:buClr>
                <a:srgbClr val="4D4D4D"/>
              </a:buClr>
              <a:buSzPts val="1100"/>
              <a:buChar char="●"/>
              <a:defRPr sz="1100">
                <a:solidFill>
                  <a:srgbClr val="4D4D4D"/>
                </a:solidFill>
              </a:defRPr>
            </a:lvl7pPr>
            <a:lvl8pPr indent="-69850" lvl="7" marL="0" marR="0" rtl="0" algn="ctr">
              <a:spcBef>
                <a:spcPts val="0"/>
              </a:spcBef>
              <a:spcAft>
                <a:spcPts val="0"/>
              </a:spcAft>
              <a:buClr>
                <a:srgbClr val="4D4D4D"/>
              </a:buClr>
              <a:buSzPts val="1100"/>
              <a:buChar char="○"/>
              <a:defRPr sz="1100">
                <a:solidFill>
                  <a:srgbClr val="4D4D4D"/>
                </a:solidFill>
              </a:defRPr>
            </a:lvl8pPr>
            <a:lvl9pPr indent="-69850" lvl="8" marL="0" marR="0" rtl="0" algn="ctr">
              <a:spcBef>
                <a:spcPts val="0"/>
              </a:spcBef>
              <a:spcAft>
                <a:spcPts val="0"/>
              </a:spcAft>
              <a:buClr>
                <a:srgbClr val="4D4D4D"/>
              </a:buClr>
              <a:buSzPts val="1100"/>
              <a:buChar char="■"/>
              <a:defRPr sz="1100">
                <a:solidFill>
                  <a:srgbClr val="4D4D4D"/>
                </a:solidFill>
              </a:defRPr>
            </a:lvl9pPr>
          </a:lstStyle>
          <a:p/>
        </p:txBody>
      </p:sp>
      <p:sp>
        <p:nvSpPr>
          <p:cNvPr id="2091" name="Google Shape;2091;p195"/>
          <p:cNvSpPr txBox="1"/>
          <p:nvPr>
            <p:ph idx="13" type="title"/>
          </p:nvPr>
        </p:nvSpPr>
        <p:spPr>
          <a:xfrm>
            <a:off x="6991124" y="1130541"/>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Clr>
                <a:schemeClr val="accent4"/>
              </a:buClr>
              <a:buSzPts val="1800"/>
              <a:buFont typeface="Open Sans"/>
              <a:buNone/>
              <a:defRPr b="0" i="0" sz="1800" u="none" cap="none" strike="noStrike">
                <a:solidFill>
                  <a:schemeClr val="accent4"/>
                </a:solidFill>
                <a:latin typeface="Open Sans"/>
                <a:ea typeface="Open Sans"/>
                <a:cs typeface="Open Sans"/>
                <a:sym typeface="Open Sans"/>
              </a:defRPr>
            </a:lvl1pPr>
            <a:lvl2pPr indent="-69850" lvl="1" marL="0" marR="0" rtl="0" algn="l">
              <a:spcBef>
                <a:spcPts val="0"/>
              </a:spcBef>
              <a:spcAft>
                <a:spcPts val="0"/>
              </a:spcAft>
              <a:buClr>
                <a:srgbClr val="CCCCCC"/>
              </a:buClr>
              <a:buSzPts val="1100"/>
              <a:buChar char="○"/>
              <a:defRPr sz="1100">
                <a:solidFill>
                  <a:srgbClr val="CCCCCC"/>
                </a:solidFill>
              </a:defRPr>
            </a:lvl2pPr>
            <a:lvl3pPr indent="-69850" lvl="2" marL="0" marR="0" rtl="0" algn="l">
              <a:spcBef>
                <a:spcPts val="0"/>
              </a:spcBef>
              <a:spcAft>
                <a:spcPts val="0"/>
              </a:spcAft>
              <a:buClr>
                <a:srgbClr val="CCCCCC"/>
              </a:buClr>
              <a:buSzPts val="1100"/>
              <a:buChar char="■"/>
              <a:defRPr sz="1100">
                <a:solidFill>
                  <a:srgbClr val="CCCCCC"/>
                </a:solidFill>
              </a:defRPr>
            </a:lvl3pPr>
            <a:lvl4pPr indent="-69850" lvl="3" marL="0" marR="0" rtl="0" algn="l">
              <a:spcBef>
                <a:spcPts val="0"/>
              </a:spcBef>
              <a:spcAft>
                <a:spcPts val="0"/>
              </a:spcAft>
              <a:buClr>
                <a:srgbClr val="CCCCCC"/>
              </a:buClr>
              <a:buSzPts val="1100"/>
              <a:buChar char="●"/>
              <a:defRPr sz="1100">
                <a:solidFill>
                  <a:srgbClr val="CCCCCC"/>
                </a:solidFill>
              </a:defRPr>
            </a:lvl4pPr>
            <a:lvl5pPr indent="-69850" lvl="4" marL="0" marR="0" rtl="0" algn="l">
              <a:spcBef>
                <a:spcPts val="0"/>
              </a:spcBef>
              <a:spcAft>
                <a:spcPts val="0"/>
              </a:spcAft>
              <a:buClr>
                <a:srgbClr val="CCCCCC"/>
              </a:buClr>
              <a:buSzPts val="1100"/>
              <a:buChar char="○"/>
              <a:defRPr sz="1100">
                <a:solidFill>
                  <a:srgbClr val="CCCCCC"/>
                </a:solidFill>
              </a:defRPr>
            </a:lvl5pPr>
            <a:lvl6pPr indent="-69850" lvl="5" marL="0" marR="0" rtl="0" algn="l">
              <a:spcBef>
                <a:spcPts val="0"/>
              </a:spcBef>
              <a:spcAft>
                <a:spcPts val="0"/>
              </a:spcAft>
              <a:buClr>
                <a:srgbClr val="CCCCCC"/>
              </a:buClr>
              <a:buSzPts val="1100"/>
              <a:buChar char="■"/>
              <a:defRPr sz="1100">
                <a:solidFill>
                  <a:srgbClr val="CCCCCC"/>
                </a:solidFill>
              </a:defRPr>
            </a:lvl6pPr>
            <a:lvl7pPr indent="-69850" lvl="6" marL="0" marR="0" rtl="0" algn="l">
              <a:spcBef>
                <a:spcPts val="0"/>
              </a:spcBef>
              <a:spcAft>
                <a:spcPts val="0"/>
              </a:spcAft>
              <a:buClr>
                <a:srgbClr val="CCCCCC"/>
              </a:buClr>
              <a:buSzPts val="1100"/>
              <a:buChar char="●"/>
              <a:defRPr sz="1100">
                <a:solidFill>
                  <a:srgbClr val="CCCCCC"/>
                </a:solidFill>
              </a:defRPr>
            </a:lvl7pPr>
            <a:lvl8pPr indent="-69850" lvl="7" marL="0" marR="0" rtl="0" algn="l">
              <a:spcBef>
                <a:spcPts val="0"/>
              </a:spcBef>
              <a:spcAft>
                <a:spcPts val="0"/>
              </a:spcAft>
              <a:buClr>
                <a:srgbClr val="CCCCCC"/>
              </a:buClr>
              <a:buSzPts val="1100"/>
              <a:buChar char="○"/>
              <a:defRPr sz="1100">
                <a:solidFill>
                  <a:srgbClr val="CCCCCC"/>
                </a:solidFill>
              </a:defRPr>
            </a:lvl8pPr>
            <a:lvl9pPr indent="-69850" lvl="8" marL="0" marR="0" rtl="0" algn="l">
              <a:spcBef>
                <a:spcPts val="0"/>
              </a:spcBef>
              <a:spcAft>
                <a:spcPts val="0"/>
              </a:spcAft>
              <a:buClr>
                <a:srgbClr val="CCCCCC"/>
              </a:buClr>
              <a:buSzPts val="1100"/>
              <a:buChar char="■"/>
              <a:defRPr sz="1100">
                <a:solidFill>
                  <a:srgbClr val="CCCCCC"/>
                </a:solidFill>
              </a:defRPr>
            </a:lvl9pPr>
          </a:lstStyle>
          <a:p/>
        </p:txBody>
      </p:sp>
      <p:sp>
        <p:nvSpPr>
          <p:cNvPr id="2092" name="Google Shape;2092;p195"/>
          <p:cNvSpPr txBox="1"/>
          <p:nvPr>
            <p:ph idx="14" type="title"/>
          </p:nvPr>
        </p:nvSpPr>
        <p:spPr>
          <a:xfrm>
            <a:off x="4759839" y="1837622"/>
            <a:ext cx="1840200" cy="376800"/>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69850" lvl="1" marL="0" marR="0" rtl="0" algn="ctr">
              <a:spcBef>
                <a:spcPts val="0"/>
              </a:spcBef>
              <a:spcAft>
                <a:spcPts val="0"/>
              </a:spcAft>
              <a:buClr>
                <a:srgbClr val="4D4D4D"/>
              </a:buClr>
              <a:buSzPts val="1100"/>
              <a:buChar char="○"/>
              <a:defRPr sz="1100">
                <a:solidFill>
                  <a:srgbClr val="4D4D4D"/>
                </a:solidFill>
              </a:defRPr>
            </a:lvl2pPr>
            <a:lvl3pPr indent="-69850" lvl="2" marL="0" marR="0" rtl="0" algn="ctr">
              <a:spcBef>
                <a:spcPts val="0"/>
              </a:spcBef>
              <a:spcAft>
                <a:spcPts val="0"/>
              </a:spcAft>
              <a:buClr>
                <a:srgbClr val="4D4D4D"/>
              </a:buClr>
              <a:buSzPts val="1100"/>
              <a:buChar char="■"/>
              <a:defRPr sz="1100">
                <a:solidFill>
                  <a:srgbClr val="4D4D4D"/>
                </a:solidFill>
              </a:defRPr>
            </a:lvl3pPr>
            <a:lvl4pPr indent="-69850" lvl="3" marL="0" marR="0" rtl="0" algn="ctr">
              <a:spcBef>
                <a:spcPts val="0"/>
              </a:spcBef>
              <a:spcAft>
                <a:spcPts val="0"/>
              </a:spcAft>
              <a:buClr>
                <a:srgbClr val="4D4D4D"/>
              </a:buClr>
              <a:buSzPts val="1100"/>
              <a:buChar char="●"/>
              <a:defRPr sz="1100">
                <a:solidFill>
                  <a:srgbClr val="4D4D4D"/>
                </a:solidFill>
              </a:defRPr>
            </a:lvl4pPr>
            <a:lvl5pPr indent="-69850" lvl="4" marL="0" marR="0" rtl="0" algn="ctr">
              <a:spcBef>
                <a:spcPts val="0"/>
              </a:spcBef>
              <a:spcAft>
                <a:spcPts val="0"/>
              </a:spcAft>
              <a:buClr>
                <a:srgbClr val="4D4D4D"/>
              </a:buClr>
              <a:buSzPts val="1100"/>
              <a:buChar char="○"/>
              <a:defRPr sz="1100">
                <a:solidFill>
                  <a:srgbClr val="4D4D4D"/>
                </a:solidFill>
              </a:defRPr>
            </a:lvl5pPr>
            <a:lvl6pPr indent="-69850" lvl="5" marL="0" marR="0" rtl="0" algn="ctr">
              <a:spcBef>
                <a:spcPts val="0"/>
              </a:spcBef>
              <a:spcAft>
                <a:spcPts val="0"/>
              </a:spcAft>
              <a:buClr>
                <a:srgbClr val="4D4D4D"/>
              </a:buClr>
              <a:buSzPts val="1100"/>
              <a:buChar char="■"/>
              <a:defRPr sz="1100">
                <a:solidFill>
                  <a:srgbClr val="4D4D4D"/>
                </a:solidFill>
              </a:defRPr>
            </a:lvl6pPr>
            <a:lvl7pPr indent="-69850" lvl="6" marL="0" marR="0" rtl="0" algn="ctr">
              <a:spcBef>
                <a:spcPts val="0"/>
              </a:spcBef>
              <a:spcAft>
                <a:spcPts val="0"/>
              </a:spcAft>
              <a:buClr>
                <a:srgbClr val="4D4D4D"/>
              </a:buClr>
              <a:buSzPts val="1100"/>
              <a:buChar char="●"/>
              <a:defRPr sz="1100">
                <a:solidFill>
                  <a:srgbClr val="4D4D4D"/>
                </a:solidFill>
              </a:defRPr>
            </a:lvl7pPr>
            <a:lvl8pPr indent="-69850" lvl="7" marL="0" marR="0" rtl="0" algn="ctr">
              <a:spcBef>
                <a:spcPts val="0"/>
              </a:spcBef>
              <a:spcAft>
                <a:spcPts val="0"/>
              </a:spcAft>
              <a:buClr>
                <a:srgbClr val="4D4D4D"/>
              </a:buClr>
              <a:buSzPts val="1100"/>
              <a:buChar char="○"/>
              <a:defRPr sz="1100">
                <a:solidFill>
                  <a:srgbClr val="4D4D4D"/>
                </a:solidFill>
              </a:defRPr>
            </a:lvl8pPr>
            <a:lvl9pPr indent="-69850" lvl="8" marL="0" marR="0" rtl="0" algn="ctr">
              <a:spcBef>
                <a:spcPts val="0"/>
              </a:spcBef>
              <a:spcAft>
                <a:spcPts val="0"/>
              </a:spcAft>
              <a:buClr>
                <a:srgbClr val="4D4D4D"/>
              </a:buClr>
              <a:buSzPts val="1100"/>
              <a:buChar char="■"/>
              <a:defRPr sz="1100">
                <a:solidFill>
                  <a:srgbClr val="4D4D4D"/>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hotos" showMasterSp="0">
  <p:cSld name="Blank_1_1_1">
    <p:spTree>
      <p:nvGrpSpPr>
        <p:cNvPr id="166" name="Shape 166"/>
        <p:cNvGrpSpPr/>
        <p:nvPr/>
      </p:nvGrpSpPr>
      <p:grpSpPr>
        <a:xfrm>
          <a:off x="0" y="0"/>
          <a:ext cx="0" cy="0"/>
          <a:chOff x="0" y="0"/>
          <a:chExt cx="0" cy="0"/>
        </a:xfrm>
      </p:grpSpPr>
      <p:sp>
        <p:nvSpPr>
          <p:cNvPr id="167" name="Google Shape;167;p20"/>
          <p:cNvSpPr txBox="1"/>
          <p:nvPr>
            <p:ph type="title"/>
          </p:nvPr>
        </p:nvSpPr>
        <p:spPr>
          <a:xfrm>
            <a:off x="298600" y="542075"/>
            <a:ext cx="53808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8" name="Google Shape;168;p20"/>
          <p:cNvPicPr preferRelativeResize="0"/>
          <p:nvPr/>
        </p:nvPicPr>
        <p:blipFill rotWithShape="1">
          <a:blip r:embed="rId2">
            <a:alphaModFix/>
          </a:blip>
          <a:srcRect b="7939" l="0" r="0" t="7940"/>
          <a:stretch/>
        </p:blipFill>
        <p:spPr>
          <a:xfrm>
            <a:off x="4564500" y="1414700"/>
            <a:ext cx="4579495" cy="2567898"/>
          </a:xfrm>
          <a:prstGeom prst="rect">
            <a:avLst/>
          </a:prstGeom>
          <a:noFill/>
          <a:ln>
            <a:noFill/>
          </a:ln>
        </p:spPr>
      </p:pic>
      <p:pic>
        <p:nvPicPr>
          <p:cNvPr id="169" name="Google Shape;169;p20"/>
          <p:cNvPicPr preferRelativeResize="0"/>
          <p:nvPr/>
        </p:nvPicPr>
        <p:blipFill rotWithShape="1">
          <a:blip r:embed="rId3">
            <a:alphaModFix/>
          </a:blip>
          <a:srcRect b="7939" l="0" r="0" t="7940"/>
          <a:stretch/>
        </p:blipFill>
        <p:spPr>
          <a:xfrm>
            <a:off x="-1" y="1414700"/>
            <a:ext cx="4579495" cy="2567898"/>
          </a:xfrm>
          <a:prstGeom prst="rect">
            <a:avLst/>
          </a:prstGeom>
          <a:noFill/>
          <a:ln>
            <a:noFill/>
          </a:ln>
        </p:spPr>
      </p:pic>
      <p:sp>
        <p:nvSpPr>
          <p:cNvPr id="170" name="Google Shape;170;p20"/>
          <p:cNvSpPr txBox="1"/>
          <p:nvPr>
            <p:ph idx="2" type="title"/>
          </p:nvPr>
        </p:nvSpPr>
        <p:spPr>
          <a:xfrm>
            <a:off x="5679400" y="542075"/>
            <a:ext cx="3159600" cy="6747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171" name="Google Shape;171;p20"/>
          <p:cNvGrpSpPr/>
          <p:nvPr/>
        </p:nvGrpSpPr>
        <p:grpSpPr>
          <a:xfrm>
            <a:off x="386625" y="4747950"/>
            <a:ext cx="8452575" cy="400082"/>
            <a:chOff x="386625" y="4747950"/>
            <a:chExt cx="8452575" cy="400082"/>
          </a:xfrm>
        </p:grpSpPr>
        <p:sp>
          <p:nvSpPr>
            <p:cNvPr id="172" name="Google Shape;172;p2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73" name="Google Shape;173;p20"/>
            <p:cNvGrpSpPr/>
            <p:nvPr/>
          </p:nvGrpSpPr>
          <p:grpSpPr>
            <a:xfrm>
              <a:off x="386711" y="5114356"/>
              <a:ext cx="1796787" cy="33676"/>
              <a:chOff x="2031822" y="2229250"/>
              <a:chExt cx="2193612" cy="39900"/>
            </a:xfrm>
          </p:grpSpPr>
          <p:sp>
            <p:nvSpPr>
              <p:cNvPr id="174" name="Google Shape;174;p2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8" name="Google Shape;178;p20"/>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grpSp>
      <p:sp>
        <p:nvSpPr>
          <p:cNvPr id="179" name="Google Shape;179;p20"/>
          <p:cNvSpPr txBox="1"/>
          <p:nvPr/>
        </p:nvSpPr>
        <p:spPr>
          <a:xfrm>
            <a:off x="833575" y="4058800"/>
            <a:ext cx="2734200" cy="27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A86E8"/>
                </a:solidFill>
                <a:latin typeface="Roboto"/>
                <a:ea typeface="Roboto"/>
                <a:cs typeface="Roboto"/>
                <a:sym typeface="Roboto"/>
              </a:rPr>
              <a:t>To update this photo (and delete this text box)</a:t>
            </a:r>
            <a:br>
              <a:rPr b="0" i="0" lang="en" sz="900" u="none" cap="none" strike="noStrike">
                <a:solidFill>
                  <a:srgbClr val="4A86E8"/>
                </a:solidFill>
                <a:latin typeface="Roboto"/>
                <a:ea typeface="Roboto"/>
                <a:cs typeface="Roboto"/>
                <a:sym typeface="Roboto"/>
              </a:rPr>
            </a:br>
            <a:r>
              <a:rPr b="0" i="0" lang="en" sz="900" u="none" cap="none" strike="noStrike">
                <a:solidFill>
                  <a:srgbClr val="4A86E8"/>
                </a:solidFill>
                <a:latin typeface="Roboto"/>
                <a:ea typeface="Roboto"/>
                <a:cs typeface="Roboto"/>
                <a:sym typeface="Roboto"/>
              </a:rPr>
              <a:t> go to “</a:t>
            </a:r>
            <a:r>
              <a:rPr b="1" i="0" lang="en" sz="900" u="none" cap="none" strike="noStrike">
                <a:solidFill>
                  <a:srgbClr val="4A86E8"/>
                </a:solidFill>
                <a:latin typeface="Roboto"/>
                <a:ea typeface="Roboto"/>
                <a:cs typeface="Roboto"/>
                <a:sym typeface="Roboto"/>
              </a:rPr>
              <a:t>View</a:t>
            </a:r>
            <a:r>
              <a:rPr b="0" i="0" lang="en" sz="900" u="none" cap="none" strike="noStrike">
                <a:solidFill>
                  <a:srgbClr val="4A86E8"/>
                </a:solidFill>
                <a:latin typeface="Roboto"/>
                <a:ea typeface="Roboto"/>
                <a:cs typeface="Roboto"/>
                <a:sym typeface="Roboto"/>
              </a:rPr>
              <a:t>” in the toolbar then “</a:t>
            </a:r>
            <a:r>
              <a:rPr b="1" i="0" lang="en" sz="900" u="none" cap="none" strike="noStrike">
                <a:solidFill>
                  <a:srgbClr val="4A86E8"/>
                </a:solidFill>
                <a:latin typeface="Roboto"/>
                <a:ea typeface="Roboto"/>
                <a:cs typeface="Roboto"/>
                <a:sym typeface="Roboto"/>
              </a:rPr>
              <a:t>Master</a:t>
            </a:r>
            <a:r>
              <a:rPr b="0" i="0" lang="en" sz="900" u="none" cap="none" strike="noStrike">
                <a:solidFill>
                  <a:srgbClr val="4A86E8"/>
                </a:solidFill>
                <a:latin typeface="Roboto"/>
                <a:ea typeface="Roboto"/>
                <a:cs typeface="Roboto"/>
                <a:sym typeface="Roboto"/>
              </a:rPr>
              <a:t>” and make adjustments there.</a:t>
            </a:r>
            <a:r>
              <a:rPr b="0" i="0" lang="en" sz="1100" u="none" cap="none" strike="noStrike">
                <a:solidFill>
                  <a:srgbClr val="4A86E8"/>
                </a:solidFill>
                <a:latin typeface="Roboto"/>
                <a:ea typeface="Roboto"/>
                <a:cs typeface="Roboto"/>
                <a:sym typeface="Roboto"/>
              </a:rPr>
              <a:t> </a:t>
            </a:r>
            <a:endParaRPr b="0" i="0" sz="1100" u="none" cap="none" strike="noStrike">
              <a:solidFill>
                <a:srgbClr val="4A86E8"/>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4A86E8"/>
              </a:solidFill>
              <a:latin typeface="Roboto"/>
              <a:ea typeface="Roboto"/>
              <a:cs typeface="Roboto"/>
              <a:sym typeface="Roboto"/>
            </a:endParaRPr>
          </a:p>
        </p:txBody>
      </p:sp>
      <p:sp>
        <p:nvSpPr>
          <p:cNvPr id="180" name="Google Shape;180;p20"/>
          <p:cNvSpPr txBox="1"/>
          <p:nvPr/>
        </p:nvSpPr>
        <p:spPr>
          <a:xfrm>
            <a:off x="5496125" y="4058800"/>
            <a:ext cx="2734200" cy="27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A86E8"/>
                </a:solidFill>
                <a:latin typeface="Roboto"/>
                <a:ea typeface="Roboto"/>
                <a:cs typeface="Roboto"/>
                <a:sym typeface="Roboto"/>
              </a:rPr>
              <a:t>To update this photo (and delete this text box)</a:t>
            </a:r>
            <a:br>
              <a:rPr b="0" i="0" lang="en" sz="900" u="none" cap="none" strike="noStrike">
                <a:solidFill>
                  <a:srgbClr val="4A86E8"/>
                </a:solidFill>
                <a:latin typeface="Roboto"/>
                <a:ea typeface="Roboto"/>
                <a:cs typeface="Roboto"/>
                <a:sym typeface="Roboto"/>
              </a:rPr>
            </a:br>
            <a:r>
              <a:rPr b="0" i="0" lang="en" sz="900" u="none" cap="none" strike="noStrike">
                <a:solidFill>
                  <a:srgbClr val="4A86E8"/>
                </a:solidFill>
                <a:latin typeface="Roboto"/>
                <a:ea typeface="Roboto"/>
                <a:cs typeface="Roboto"/>
                <a:sym typeface="Roboto"/>
              </a:rPr>
              <a:t> go to “</a:t>
            </a:r>
            <a:r>
              <a:rPr b="1" i="0" lang="en" sz="900" u="none" cap="none" strike="noStrike">
                <a:solidFill>
                  <a:srgbClr val="4A86E8"/>
                </a:solidFill>
                <a:latin typeface="Roboto"/>
                <a:ea typeface="Roboto"/>
                <a:cs typeface="Roboto"/>
                <a:sym typeface="Roboto"/>
              </a:rPr>
              <a:t>View</a:t>
            </a:r>
            <a:r>
              <a:rPr b="0" i="0" lang="en" sz="900" u="none" cap="none" strike="noStrike">
                <a:solidFill>
                  <a:srgbClr val="4A86E8"/>
                </a:solidFill>
                <a:latin typeface="Roboto"/>
                <a:ea typeface="Roboto"/>
                <a:cs typeface="Roboto"/>
                <a:sym typeface="Roboto"/>
              </a:rPr>
              <a:t>” in the toolbar then “</a:t>
            </a:r>
            <a:r>
              <a:rPr b="1" i="0" lang="en" sz="900" u="none" cap="none" strike="noStrike">
                <a:solidFill>
                  <a:srgbClr val="4A86E8"/>
                </a:solidFill>
                <a:latin typeface="Roboto"/>
                <a:ea typeface="Roboto"/>
                <a:cs typeface="Roboto"/>
                <a:sym typeface="Roboto"/>
              </a:rPr>
              <a:t>Master</a:t>
            </a:r>
            <a:r>
              <a:rPr b="0" i="0" lang="en" sz="900" u="none" cap="none" strike="noStrike">
                <a:solidFill>
                  <a:srgbClr val="4A86E8"/>
                </a:solidFill>
                <a:latin typeface="Roboto"/>
                <a:ea typeface="Roboto"/>
                <a:cs typeface="Roboto"/>
                <a:sym typeface="Roboto"/>
              </a:rPr>
              <a:t>” and</a:t>
            </a:r>
            <a:br>
              <a:rPr b="0" i="0" lang="en" sz="900" u="none" cap="none" strike="noStrike">
                <a:solidFill>
                  <a:srgbClr val="4A86E8"/>
                </a:solidFill>
                <a:latin typeface="Roboto"/>
                <a:ea typeface="Roboto"/>
                <a:cs typeface="Roboto"/>
                <a:sym typeface="Roboto"/>
              </a:rPr>
            </a:br>
            <a:r>
              <a:rPr b="0" i="0" lang="en" sz="900" u="none" cap="none" strike="noStrike">
                <a:solidFill>
                  <a:srgbClr val="4A86E8"/>
                </a:solidFill>
                <a:latin typeface="Roboto"/>
                <a:ea typeface="Roboto"/>
                <a:cs typeface="Roboto"/>
                <a:sym typeface="Roboto"/>
              </a:rPr>
              <a:t>make adjustments there.</a:t>
            </a:r>
            <a:r>
              <a:rPr b="0" i="0" lang="en" sz="1100" u="none" cap="none" strike="noStrike">
                <a:solidFill>
                  <a:srgbClr val="4A86E8"/>
                </a:solidFill>
                <a:latin typeface="Roboto"/>
                <a:ea typeface="Roboto"/>
                <a:cs typeface="Roboto"/>
                <a:sym typeface="Roboto"/>
              </a:rPr>
              <a:t> </a:t>
            </a:r>
            <a:endParaRPr b="0" i="0" sz="1100" u="none" cap="none" strike="noStrike">
              <a:solidFill>
                <a:srgbClr val="4A86E8"/>
              </a:solidFill>
              <a:latin typeface="Arial"/>
              <a:ea typeface="Arial"/>
              <a:cs typeface="Arial"/>
              <a:sym typeface="Arial"/>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amp; Bullet Points">
  <p:cSld name="Title Only_1_1_1">
    <p:spTree>
      <p:nvGrpSpPr>
        <p:cNvPr id="2093" name="Shape 2093"/>
        <p:cNvGrpSpPr/>
        <p:nvPr/>
      </p:nvGrpSpPr>
      <p:grpSpPr>
        <a:xfrm>
          <a:off x="0" y="0"/>
          <a:ext cx="0" cy="0"/>
          <a:chOff x="0" y="0"/>
          <a:chExt cx="0" cy="0"/>
        </a:xfrm>
      </p:grpSpPr>
      <p:sp>
        <p:nvSpPr>
          <p:cNvPr id="2094" name="Google Shape;2094;p196"/>
          <p:cNvSpPr txBox="1"/>
          <p:nvPr>
            <p:ph idx="1" type="body"/>
          </p:nvPr>
        </p:nvSpPr>
        <p:spPr>
          <a:xfrm>
            <a:off x="477199" y="900396"/>
            <a:ext cx="4935000" cy="1067100"/>
          </a:xfrm>
          <a:prstGeom prst="rect">
            <a:avLst/>
          </a:prstGeom>
          <a:noFill/>
          <a:ln>
            <a:noFill/>
          </a:ln>
        </p:spPr>
        <p:txBody>
          <a:bodyPr anchorCtr="0" anchor="t" bIns="68575" lIns="68575" spcFirstLastPara="1" rIns="68575" wrap="square" tIns="68575">
            <a:noAutofit/>
          </a:bodyPr>
          <a:lstStyle>
            <a:lvl1pPr indent="-298450" lvl="0" marL="4572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1pPr>
            <a:lvl2pPr indent="-298450" lvl="1" marL="914400" marR="0" rtl="0">
              <a:lnSpc>
                <a:spcPct val="115000"/>
              </a:lnSpc>
              <a:spcBef>
                <a:spcPts val="180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2pPr>
            <a:lvl3pPr indent="-298450" lvl="2" marL="13716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3pPr>
            <a:lvl4pPr indent="-298450" lvl="3" marL="18288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4pPr>
            <a:lvl5pPr indent="-298450" lvl="4" marL="22860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5pPr>
            <a:lvl6pPr indent="-298450" lvl="5" marL="27432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6pPr>
            <a:lvl7pPr indent="-298450" lvl="6" marL="32004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7pPr>
            <a:lvl8pPr indent="-298450" lvl="7" marL="36576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8pPr>
            <a:lvl9pPr indent="-298450" lvl="8" marL="41148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9pPr>
          </a:lstStyle>
          <a:p/>
        </p:txBody>
      </p:sp>
      <p:sp>
        <p:nvSpPr>
          <p:cNvPr id="2095" name="Google Shape;2095;p196"/>
          <p:cNvSpPr txBox="1"/>
          <p:nvPr>
            <p:ph idx="2" type="body"/>
          </p:nvPr>
        </p:nvSpPr>
        <p:spPr>
          <a:xfrm>
            <a:off x="477199" y="2495475"/>
            <a:ext cx="4935000" cy="1067100"/>
          </a:xfrm>
          <a:prstGeom prst="rect">
            <a:avLst/>
          </a:prstGeom>
          <a:noFill/>
          <a:ln>
            <a:noFill/>
          </a:ln>
        </p:spPr>
        <p:txBody>
          <a:bodyPr anchorCtr="0" anchor="t" bIns="68575" lIns="68575" spcFirstLastPara="1" rIns="68575" wrap="square" tIns="68575">
            <a:noAutofit/>
          </a:bodyPr>
          <a:lstStyle>
            <a:lvl1pPr indent="-298450" lvl="0" marL="457200" marR="0" rtl="0">
              <a:lnSpc>
                <a:spcPct val="115000"/>
              </a:lnSpc>
              <a:spcBef>
                <a:spcPts val="40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1pPr>
            <a:lvl2pPr indent="-298450" lvl="1" marL="9144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2pPr>
            <a:lvl3pPr indent="-298450" lvl="2" marL="13716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3pPr>
            <a:lvl4pPr indent="-298450" lvl="3" marL="18288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4pPr>
            <a:lvl5pPr indent="-298450" lvl="4" marL="22860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5pPr>
            <a:lvl6pPr indent="-298450" lvl="5" marL="27432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6pPr>
            <a:lvl7pPr indent="-298450" lvl="6" marL="32004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7pPr>
            <a:lvl8pPr indent="-298450" lvl="7" marL="36576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8pPr>
            <a:lvl9pPr indent="-298450" lvl="8" marL="4114800" marR="0" rtl="0">
              <a:lnSpc>
                <a:spcPct val="115000"/>
              </a:lnSpc>
              <a:spcBef>
                <a:spcPts val="0"/>
              </a:spcBef>
              <a:spcAft>
                <a:spcPts val="0"/>
              </a:spcAft>
              <a:buClr>
                <a:srgbClr val="666666"/>
              </a:buClr>
              <a:buSzPts val="1100"/>
              <a:buFont typeface="Open Sans"/>
              <a:buChar char="•"/>
              <a:defRPr b="0" i="0" sz="1100" u="none" cap="none" strike="noStrike">
                <a:solidFill>
                  <a:srgbClr val="666666"/>
                </a:solidFill>
                <a:latin typeface="Open Sans"/>
                <a:ea typeface="Open Sans"/>
                <a:cs typeface="Open Sans"/>
                <a:sym typeface="Open Sans"/>
              </a:defRPr>
            </a:lvl9pPr>
          </a:lstStyle>
          <a:p/>
        </p:txBody>
      </p:sp>
      <p:sp>
        <p:nvSpPr>
          <p:cNvPr id="2096" name="Google Shape;2096;p196"/>
          <p:cNvSpPr/>
          <p:nvPr/>
        </p:nvSpPr>
        <p:spPr>
          <a:xfrm>
            <a:off x="5921386" y="-13500"/>
            <a:ext cx="3222600" cy="5170500"/>
          </a:xfrm>
          <a:prstGeom prst="rect">
            <a:avLst/>
          </a:prstGeom>
          <a:solidFill>
            <a:srgbClr val="F2F2F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a:t>
            </a:r>
            <a:endParaRPr sz="110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type="title">
  <p:cSld name="TITLE">
    <p:spTree>
      <p:nvGrpSpPr>
        <p:cNvPr id="2097" name="Shape 2097"/>
        <p:cNvGrpSpPr/>
        <p:nvPr/>
      </p:nvGrpSpPr>
      <p:grpSpPr>
        <a:xfrm>
          <a:off x="0" y="0"/>
          <a:ext cx="0" cy="0"/>
          <a:chOff x="0" y="0"/>
          <a:chExt cx="0" cy="0"/>
        </a:xfrm>
      </p:grpSpPr>
      <p:sp>
        <p:nvSpPr>
          <p:cNvPr id="2098" name="Google Shape;2098;p197"/>
          <p:cNvSpPr txBox="1"/>
          <p:nvPr>
            <p:ph idx="1" type="body"/>
          </p:nvPr>
        </p:nvSpPr>
        <p:spPr>
          <a:xfrm>
            <a:off x="388610" y="1306444"/>
            <a:ext cx="8366700" cy="3394500"/>
          </a:xfrm>
          <a:prstGeom prst="rect">
            <a:avLst/>
          </a:prstGeom>
          <a:noFill/>
          <a:ln>
            <a:noFill/>
          </a:ln>
        </p:spPr>
        <p:txBody>
          <a:bodyPr anchorCtr="0" anchor="t" bIns="68575" lIns="68575" spcFirstLastPara="1" rIns="68575" wrap="square" tIns="6857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TITLE_4">
    <p:spTree>
      <p:nvGrpSpPr>
        <p:cNvPr id="2099" name="Shape 2099"/>
        <p:cNvGrpSpPr/>
        <p:nvPr/>
      </p:nvGrpSpPr>
      <p:grpSpPr>
        <a:xfrm>
          <a:off x="0" y="0"/>
          <a:ext cx="0" cy="0"/>
          <a:chOff x="0" y="0"/>
          <a:chExt cx="0" cy="0"/>
        </a:xfrm>
      </p:grpSpPr>
      <p:sp>
        <p:nvSpPr>
          <p:cNvPr id="2100" name="Google Shape;2100;p198"/>
          <p:cNvSpPr txBox="1"/>
          <p:nvPr>
            <p:ph type="ctrTitle"/>
          </p:nvPr>
        </p:nvSpPr>
        <p:spPr>
          <a:xfrm>
            <a:off x="331950" y="301775"/>
            <a:ext cx="8126100" cy="754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4"/>
              </a:buClr>
              <a:buSzPts val="2800"/>
              <a:buFont typeface="Open Sans"/>
              <a:buChar char="●"/>
              <a:defRPr sz="2800">
                <a:solidFill>
                  <a:schemeClr val="accent4"/>
                </a:solidFill>
                <a:latin typeface="Open Sans"/>
                <a:ea typeface="Open Sans"/>
                <a:cs typeface="Open Sans"/>
                <a:sym typeface="Open Sans"/>
              </a:defRPr>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1">
  <p:cSld name="TITLE_4_1">
    <p:spTree>
      <p:nvGrpSpPr>
        <p:cNvPr id="2101" name="Shape 2101"/>
        <p:cNvGrpSpPr/>
        <p:nvPr/>
      </p:nvGrpSpPr>
      <p:grpSpPr>
        <a:xfrm>
          <a:off x="0" y="0"/>
          <a:ext cx="0" cy="0"/>
          <a:chOff x="0" y="0"/>
          <a:chExt cx="0" cy="0"/>
        </a:xfrm>
      </p:grpSpPr>
      <p:sp>
        <p:nvSpPr>
          <p:cNvPr id="2102" name="Google Shape;2102;p199"/>
          <p:cNvSpPr txBox="1"/>
          <p:nvPr>
            <p:ph type="ctrTitle"/>
          </p:nvPr>
        </p:nvSpPr>
        <p:spPr>
          <a:xfrm>
            <a:off x="388600" y="146650"/>
            <a:ext cx="8069400" cy="1159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4"/>
              </a:buClr>
              <a:buSzPts val="3600"/>
              <a:buFont typeface="Open Sans"/>
              <a:buChar char="●"/>
              <a:defRPr sz="3600">
                <a:solidFill>
                  <a:schemeClr val="accent4"/>
                </a:solidFill>
                <a:latin typeface="Open Sans"/>
                <a:ea typeface="Open Sans"/>
                <a:cs typeface="Open Sans"/>
                <a:sym typeface="Open Sans"/>
              </a:defRPr>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
        <p:nvSpPr>
          <p:cNvPr id="2103" name="Google Shape;2103;p199"/>
          <p:cNvSpPr txBox="1"/>
          <p:nvPr>
            <p:ph idx="1" type="subTitle"/>
          </p:nvPr>
        </p:nvSpPr>
        <p:spPr>
          <a:xfrm>
            <a:off x="388600" y="1306450"/>
            <a:ext cx="8351700" cy="3410400"/>
          </a:xfrm>
          <a:prstGeom prst="rect">
            <a:avLst/>
          </a:prstGeom>
        </p:spPr>
        <p:txBody>
          <a:bodyPr anchorCtr="0" anchor="t" bIns="68575" lIns="68575" spcFirstLastPara="1" rIns="68575" wrap="square" tIns="6857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4" name="Google Shape;2104;p199"/>
          <p:cNvSpPr/>
          <p:nvPr/>
        </p:nvSpPr>
        <p:spPr>
          <a:xfrm>
            <a:off x="8110949" y="3983700"/>
            <a:ext cx="1033050" cy="1159800"/>
          </a:xfrm>
          <a:prstGeom prst="rect">
            <a:avLst/>
          </a:prstGeom>
          <a:noFill/>
          <a:ln>
            <a:noFill/>
          </a:ln>
        </p:spPr>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
    <p:spTree>
      <p:nvGrpSpPr>
        <p:cNvPr id="2105" name="Shape 2105"/>
        <p:cNvGrpSpPr/>
        <p:nvPr/>
      </p:nvGrpSpPr>
      <p:grpSpPr>
        <a:xfrm>
          <a:off x="0" y="0"/>
          <a:ext cx="0" cy="0"/>
          <a:chOff x="0" y="0"/>
          <a:chExt cx="0" cy="0"/>
        </a:xfrm>
      </p:grpSpPr>
      <p:sp>
        <p:nvSpPr>
          <p:cNvPr id="2106" name="Google Shape;2106;p200"/>
          <p:cNvSpPr/>
          <p:nvPr/>
        </p:nvSpPr>
        <p:spPr>
          <a:xfrm>
            <a:off x="-169" y="-13275"/>
            <a:ext cx="9144000" cy="51567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3">
    <p:spTree>
      <p:nvGrpSpPr>
        <p:cNvPr id="2107" name="Shape 2107"/>
        <p:cNvGrpSpPr/>
        <p:nvPr/>
      </p:nvGrpSpPr>
      <p:grpSpPr>
        <a:xfrm>
          <a:off x="0" y="0"/>
          <a:ext cx="0" cy="0"/>
          <a:chOff x="0" y="0"/>
          <a:chExt cx="0" cy="0"/>
        </a:xfrm>
      </p:grpSpPr>
      <p:sp>
        <p:nvSpPr>
          <p:cNvPr id="2108" name="Google Shape;2108;p201"/>
          <p:cNvSpPr txBox="1"/>
          <p:nvPr>
            <p:ph type="ctrTitle"/>
          </p:nvPr>
        </p:nvSpPr>
        <p:spPr>
          <a:xfrm>
            <a:off x="685800" y="1583342"/>
            <a:ext cx="7772400" cy="1159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accent4"/>
              </a:buClr>
              <a:buSzPts val="3600"/>
              <a:buFont typeface="Open Sans"/>
              <a:buChar char="●"/>
              <a:defRPr sz="3600">
                <a:solidFill>
                  <a:schemeClr val="accent4"/>
                </a:solidFill>
                <a:latin typeface="Open Sans"/>
                <a:ea typeface="Open Sans"/>
                <a:cs typeface="Open Sans"/>
                <a:sym typeface="Open Sans"/>
              </a:defRPr>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
        <p:nvSpPr>
          <p:cNvPr id="2109" name="Google Shape;2109;p201"/>
          <p:cNvSpPr txBox="1"/>
          <p:nvPr>
            <p:ph idx="1" type="subTitle"/>
          </p:nvPr>
        </p:nvSpPr>
        <p:spPr>
          <a:xfrm>
            <a:off x="685800" y="2840053"/>
            <a:ext cx="7772400" cy="784800"/>
          </a:xfrm>
          <a:prstGeom prst="rect">
            <a:avLst/>
          </a:prstGeom>
        </p:spPr>
        <p:txBody>
          <a:bodyPr anchorCtr="0" anchor="t" bIns="68575" lIns="68575" spcFirstLastPara="1" rIns="68575" wrap="square" tIns="68575">
            <a:noAutofit/>
          </a:bodyPr>
          <a:lstStyle>
            <a:lvl1pPr lvl="0" rtl="0">
              <a:spcBef>
                <a:spcPts val="0"/>
              </a:spcBef>
              <a:spcAft>
                <a:spcPts val="0"/>
              </a:spcAft>
              <a:buSzPts val="1400"/>
              <a:buChar char="●"/>
              <a:defRPr/>
            </a:lvl1pPr>
            <a:lvl2pPr lvl="1" rtl="0" algn="ctr">
              <a:spcBef>
                <a:spcPts val="0"/>
              </a:spcBef>
              <a:spcAft>
                <a:spcPts val="0"/>
              </a:spcAft>
              <a:buClr>
                <a:schemeClr val="dk2"/>
              </a:buClr>
              <a:buSzPts val="3000"/>
              <a:buChar char="○"/>
              <a:defRPr sz="3000">
                <a:solidFill>
                  <a:schemeClr val="dk2"/>
                </a:solidFill>
              </a:defRPr>
            </a:lvl2pPr>
            <a:lvl3pPr lvl="2" rtl="0" algn="ctr">
              <a:spcBef>
                <a:spcPts val="0"/>
              </a:spcBef>
              <a:spcAft>
                <a:spcPts val="0"/>
              </a:spcAft>
              <a:buClr>
                <a:schemeClr val="dk2"/>
              </a:buClr>
              <a:buSzPts val="3000"/>
              <a:buChar char="■"/>
              <a:defRPr sz="3000">
                <a:solidFill>
                  <a:schemeClr val="dk2"/>
                </a:solidFill>
              </a:defRPr>
            </a:lvl3pPr>
            <a:lvl4pPr lvl="3" rtl="0" algn="ctr">
              <a:spcBef>
                <a:spcPts val="0"/>
              </a:spcBef>
              <a:spcAft>
                <a:spcPts val="0"/>
              </a:spcAft>
              <a:buClr>
                <a:schemeClr val="dk2"/>
              </a:buClr>
              <a:buSzPts val="3000"/>
              <a:buChar char="●"/>
              <a:defRPr sz="3000">
                <a:solidFill>
                  <a:schemeClr val="dk2"/>
                </a:solidFill>
              </a:defRPr>
            </a:lvl4pPr>
            <a:lvl5pPr lvl="4" rtl="0" algn="ctr">
              <a:spcBef>
                <a:spcPts val="0"/>
              </a:spcBef>
              <a:spcAft>
                <a:spcPts val="0"/>
              </a:spcAft>
              <a:buClr>
                <a:schemeClr val="dk2"/>
              </a:buClr>
              <a:buSzPts val="3000"/>
              <a:buChar char="○"/>
              <a:defRPr sz="3000">
                <a:solidFill>
                  <a:schemeClr val="dk2"/>
                </a:solidFill>
              </a:defRPr>
            </a:lvl5pPr>
            <a:lvl6pPr lvl="5" rtl="0" algn="ctr">
              <a:spcBef>
                <a:spcPts val="0"/>
              </a:spcBef>
              <a:spcAft>
                <a:spcPts val="0"/>
              </a:spcAft>
              <a:buClr>
                <a:schemeClr val="dk2"/>
              </a:buClr>
              <a:buSzPts val="3000"/>
              <a:buChar char="■"/>
              <a:defRPr sz="3000">
                <a:solidFill>
                  <a:schemeClr val="dk2"/>
                </a:solidFill>
              </a:defRPr>
            </a:lvl6pPr>
            <a:lvl7pPr lvl="6" rtl="0" algn="ctr">
              <a:spcBef>
                <a:spcPts val="0"/>
              </a:spcBef>
              <a:spcAft>
                <a:spcPts val="0"/>
              </a:spcAft>
              <a:buClr>
                <a:schemeClr val="dk2"/>
              </a:buClr>
              <a:buSzPts val="3000"/>
              <a:buChar char="●"/>
              <a:defRPr sz="3000">
                <a:solidFill>
                  <a:schemeClr val="dk2"/>
                </a:solidFill>
              </a:defRPr>
            </a:lvl7pPr>
            <a:lvl8pPr lvl="7" rtl="0" algn="ctr">
              <a:spcBef>
                <a:spcPts val="0"/>
              </a:spcBef>
              <a:spcAft>
                <a:spcPts val="0"/>
              </a:spcAft>
              <a:buClr>
                <a:schemeClr val="dk2"/>
              </a:buClr>
              <a:buSzPts val="3000"/>
              <a:buChar char="○"/>
              <a:defRPr sz="3000">
                <a:solidFill>
                  <a:schemeClr val="dk2"/>
                </a:solidFill>
              </a:defRPr>
            </a:lvl8pPr>
            <a:lvl9pPr lvl="8" rtl="0" algn="ctr">
              <a:spcBef>
                <a:spcPts val="0"/>
              </a:spcBef>
              <a:spcAft>
                <a:spcPts val="0"/>
              </a:spcAft>
              <a:buClr>
                <a:schemeClr val="dk2"/>
              </a:buClr>
              <a:buSzPts val="3000"/>
              <a:buChar char="■"/>
              <a:defRPr sz="3000">
                <a:solidFill>
                  <a:schemeClr val="dk2"/>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2110" name="Shape 2110"/>
        <p:cNvGrpSpPr/>
        <p:nvPr/>
      </p:nvGrpSpPr>
      <p:grpSpPr>
        <a:xfrm>
          <a:off x="0" y="0"/>
          <a:ext cx="0" cy="0"/>
          <a:chOff x="0" y="0"/>
          <a:chExt cx="0" cy="0"/>
        </a:xfrm>
      </p:grpSpPr>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11" name="Shape 2111"/>
        <p:cNvGrpSpPr/>
        <p:nvPr/>
      </p:nvGrpSpPr>
      <p:grpSpPr>
        <a:xfrm>
          <a:off x="0" y="0"/>
          <a:ext cx="0" cy="0"/>
          <a:chOff x="0" y="0"/>
          <a:chExt cx="0" cy="0"/>
        </a:xfrm>
      </p:grpSpPr>
      <p:sp>
        <p:nvSpPr>
          <p:cNvPr id="2112" name="Google Shape;2112;p20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666666"/>
              </a:buClr>
              <a:buSzPts val="1400"/>
              <a:buChar char="●"/>
              <a:defRPr sz="1400">
                <a:solidFill>
                  <a:srgbClr val="666666"/>
                </a:solidFill>
              </a:defRPr>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sp>
        <p:nvSpPr>
          <p:cNvPr id="2113" name="Google Shape;2113;p203"/>
          <p:cNvSpPr txBox="1"/>
          <p:nvPr>
            <p:ph idx="1" type="body"/>
          </p:nvPr>
        </p:nvSpPr>
        <p:spPr>
          <a:xfrm>
            <a:off x="457200" y="1200150"/>
            <a:ext cx="8229600" cy="3725700"/>
          </a:xfrm>
          <a:prstGeom prst="rect">
            <a:avLst/>
          </a:prstGeom>
        </p:spPr>
        <p:txBody>
          <a:bodyPr anchorCtr="0" anchor="t" bIns="68575" lIns="68575" spcFirstLastPara="1" rIns="68575" wrap="square" tIns="68575">
            <a:noAutofit/>
          </a:bodyPr>
          <a:lstStyle>
            <a:lvl1pPr indent="-317500" lvl="0" marL="457200" rtl="0">
              <a:spcBef>
                <a:spcPts val="0"/>
              </a:spcBef>
              <a:spcAft>
                <a:spcPts val="0"/>
              </a:spcAft>
              <a:buClr>
                <a:srgbClr val="999999"/>
              </a:buClr>
              <a:buSzPts val="1400"/>
              <a:buChar char="•"/>
              <a:defRPr>
                <a:solidFill>
                  <a:srgbClr val="999999"/>
                </a:solidFill>
              </a:defRPr>
            </a:lvl1pPr>
            <a:lvl2pPr indent="-317500" lvl="1" marL="914400" rtl="0">
              <a:spcBef>
                <a:spcPts val="0"/>
              </a:spcBef>
              <a:spcAft>
                <a:spcPts val="0"/>
              </a:spcAft>
              <a:buClr>
                <a:srgbClr val="999999"/>
              </a:buClr>
              <a:buSzPts val="1400"/>
              <a:buChar char="•"/>
              <a:defRPr>
                <a:solidFill>
                  <a:srgbClr val="999999"/>
                </a:solidFill>
              </a:defRPr>
            </a:lvl2pPr>
            <a:lvl3pPr indent="-317500" lvl="2" marL="1371600" rtl="0">
              <a:spcBef>
                <a:spcPts val="0"/>
              </a:spcBef>
              <a:spcAft>
                <a:spcPts val="0"/>
              </a:spcAft>
              <a:buClr>
                <a:srgbClr val="999999"/>
              </a:buClr>
              <a:buSzPts val="1400"/>
              <a:buChar char="•"/>
              <a:defRPr>
                <a:solidFill>
                  <a:srgbClr val="999999"/>
                </a:solidFill>
              </a:defRPr>
            </a:lvl3pPr>
            <a:lvl4pPr indent="-317500" lvl="3" marL="1828800" rtl="0">
              <a:spcBef>
                <a:spcPts val="0"/>
              </a:spcBef>
              <a:spcAft>
                <a:spcPts val="0"/>
              </a:spcAft>
              <a:buClr>
                <a:srgbClr val="999999"/>
              </a:buClr>
              <a:buSzPts val="1400"/>
              <a:buChar char="•"/>
              <a:defRPr>
                <a:solidFill>
                  <a:srgbClr val="999999"/>
                </a:solidFill>
              </a:defRPr>
            </a:lvl4pPr>
            <a:lvl5pPr indent="-317500" lvl="4" marL="2286000" rtl="0">
              <a:spcBef>
                <a:spcPts val="0"/>
              </a:spcBef>
              <a:spcAft>
                <a:spcPts val="0"/>
              </a:spcAft>
              <a:buClr>
                <a:srgbClr val="999999"/>
              </a:buClr>
              <a:buSzPts val="1400"/>
              <a:buChar char="•"/>
              <a:defRPr>
                <a:solidFill>
                  <a:srgbClr val="999999"/>
                </a:solidFill>
              </a:defRPr>
            </a:lvl5pPr>
            <a:lvl6pPr indent="-317500" lvl="5" marL="2743200" rtl="0">
              <a:spcBef>
                <a:spcPts val="0"/>
              </a:spcBef>
              <a:spcAft>
                <a:spcPts val="0"/>
              </a:spcAft>
              <a:buClr>
                <a:srgbClr val="999999"/>
              </a:buClr>
              <a:buSzPts val="1400"/>
              <a:buChar char="•"/>
              <a:defRPr>
                <a:solidFill>
                  <a:srgbClr val="999999"/>
                </a:solidFill>
              </a:defRPr>
            </a:lvl6pPr>
            <a:lvl7pPr indent="-317500" lvl="6" marL="3200400" rtl="0">
              <a:spcBef>
                <a:spcPts val="0"/>
              </a:spcBef>
              <a:spcAft>
                <a:spcPts val="0"/>
              </a:spcAft>
              <a:buClr>
                <a:srgbClr val="999999"/>
              </a:buClr>
              <a:buSzPts val="1400"/>
              <a:buChar char="•"/>
              <a:defRPr>
                <a:solidFill>
                  <a:srgbClr val="999999"/>
                </a:solidFill>
              </a:defRPr>
            </a:lvl7pPr>
            <a:lvl8pPr indent="-317500" lvl="7" marL="3657600" rtl="0">
              <a:spcBef>
                <a:spcPts val="0"/>
              </a:spcBef>
              <a:spcAft>
                <a:spcPts val="0"/>
              </a:spcAft>
              <a:buClr>
                <a:srgbClr val="999999"/>
              </a:buClr>
              <a:buSzPts val="1400"/>
              <a:buChar char="•"/>
              <a:defRPr>
                <a:solidFill>
                  <a:srgbClr val="999999"/>
                </a:solidFill>
              </a:defRPr>
            </a:lvl8pPr>
            <a:lvl9pPr indent="-317500" lvl="8" marL="4114800" rtl="0">
              <a:spcBef>
                <a:spcPts val="0"/>
              </a:spcBef>
              <a:spcAft>
                <a:spcPts val="0"/>
              </a:spcAft>
              <a:buClr>
                <a:srgbClr val="999999"/>
              </a:buClr>
              <a:buSzPts val="1400"/>
              <a:buChar char="•"/>
              <a:defRPr>
                <a:solidFill>
                  <a:srgbClr val="999999"/>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14" name="Shape 2114"/>
        <p:cNvGrpSpPr/>
        <p:nvPr/>
      </p:nvGrpSpPr>
      <p:grpSpPr>
        <a:xfrm>
          <a:off x="0" y="0"/>
          <a:ext cx="0" cy="0"/>
          <a:chOff x="0" y="0"/>
          <a:chExt cx="0" cy="0"/>
        </a:xfrm>
      </p:grpSpPr>
      <p:sp>
        <p:nvSpPr>
          <p:cNvPr id="2115" name="Google Shape;2115;p204"/>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sp>
        <p:nvSpPr>
          <p:cNvPr id="2116" name="Google Shape;2116;p204"/>
          <p:cNvSpPr txBox="1"/>
          <p:nvPr>
            <p:ph idx="1" type="body"/>
          </p:nvPr>
        </p:nvSpPr>
        <p:spPr>
          <a:xfrm>
            <a:off x="457200" y="1200150"/>
            <a:ext cx="3994500" cy="3725700"/>
          </a:xfrm>
          <a:prstGeom prst="rect">
            <a:avLst/>
          </a:prstGeom>
        </p:spPr>
        <p:txBody>
          <a:bodyPr anchorCtr="0" anchor="t" bIns="68575" lIns="68575" spcFirstLastPara="1" rIns="68575" wrap="square" tIns="6857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17" name="Google Shape;2117;p204"/>
          <p:cNvSpPr txBox="1"/>
          <p:nvPr>
            <p:ph idx="2" type="body"/>
          </p:nvPr>
        </p:nvSpPr>
        <p:spPr>
          <a:xfrm>
            <a:off x="4692274" y="1200150"/>
            <a:ext cx="3994500" cy="3725700"/>
          </a:xfrm>
          <a:prstGeom prst="rect">
            <a:avLst/>
          </a:prstGeom>
        </p:spPr>
        <p:txBody>
          <a:bodyPr anchorCtr="0" anchor="t" bIns="68575" lIns="68575" spcFirstLastPara="1" rIns="68575" wrap="square" tIns="6857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p:cSld name="Title Only_1_2_1_1_1_1">
    <p:spTree>
      <p:nvGrpSpPr>
        <p:cNvPr id="2118" name="Shape 21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
    <p:spTree>
      <p:nvGrpSpPr>
        <p:cNvPr id="7" name="Shape 7"/>
        <p:cNvGrpSpPr/>
        <p:nvPr/>
      </p:nvGrpSpPr>
      <p:grpSpPr>
        <a:xfrm>
          <a:off x="0" y="0"/>
          <a:ext cx="0" cy="0"/>
          <a:chOff x="0" y="0"/>
          <a:chExt cx="0" cy="0"/>
        </a:xfrm>
      </p:grpSpPr>
      <p:pic>
        <p:nvPicPr>
          <p:cNvPr id="8" name="Google Shape;8;p3"/>
          <p:cNvPicPr preferRelativeResize="0"/>
          <p:nvPr/>
        </p:nvPicPr>
        <p:blipFill rotWithShape="1">
          <a:blip r:embed="rId2">
            <a:alphaModFix amt="6000"/>
          </a:blip>
          <a:srcRect b="3458" l="-6492" r="41700" t="3055"/>
          <a:stretch/>
        </p:blipFill>
        <p:spPr>
          <a:xfrm>
            <a:off x="4715475" y="0"/>
            <a:ext cx="4428525" cy="5143500"/>
          </a:xfrm>
          <a:prstGeom prst="rect">
            <a:avLst/>
          </a:prstGeom>
          <a:noFill/>
          <a:ln>
            <a:noFill/>
          </a:ln>
        </p:spPr>
      </p:pic>
      <p:sp>
        <p:nvSpPr>
          <p:cNvPr id="9" name="Google Shape;9;p3"/>
          <p:cNvSpPr txBox="1"/>
          <p:nvPr>
            <p:ph type="title"/>
          </p:nvPr>
        </p:nvSpPr>
        <p:spPr>
          <a:xfrm>
            <a:off x="298600" y="742275"/>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0" name="Google Shape;10;p3"/>
          <p:cNvGrpSpPr/>
          <p:nvPr/>
        </p:nvGrpSpPr>
        <p:grpSpPr>
          <a:xfrm>
            <a:off x="386625" y="4747950"/>
            <a:ext cx="8452575" cy="400082"/>
            <a:chOff x="386625" y="4747950"/>
            <a:chExt cx="8452575" cy="400082"/>
          </a:xfrm>
        </p:grpSpPr>
        <p:sp>
          <p:nvSpPr>
            <p:cNvPr id="11" name="Google Shape;11;p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 name="Google Shape;12;p3"/>
            <p:cNvGrpSpPr/>
            <p:nvPr/>
          </p:nvGrpSpPr>
          <p:grpSpPr>
            <a:xfrm>
              <a:off x="386711" y="5114356"/>
              <a:ext cx="1796787" cy="33676"/>
              <a:chOff x="2031822" y="2229250"/>
              <a:chExt cx="2193612" cy="39900"/>
            </a:xfrm>
          </p:grpSpPr>
          <p:sp>
            <p:nvSpPr>
              <p:cNvPr id="13" name="Google Shape;13;p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 name="Google Shape;17;p3"/>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
        <p:nvSpPr>
          <p:cNvPr id="18" name="Google Shape;18;p3"/>
          <p:cNvSpPr txBox="1"/>
          <p:nvPr>
            <p:ph idx="2" type="title"/>
          </p:nvPr>
        </p:nvSpPr>
        <p:spPr>
          <a:xfrm>
            <a:off x="1470175" y="1809750"/>
            <a:ext cx="6507900" cy="148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photos" showMasterSp="0">
  <p:cSld name="Blank_1_1_1_1">
    <p:spTree>
      <p:nvGrpSpPr>
        <p:cNvPr id="181" name="Shape 181"/>
        <p:cNvGrpSpPr/>
        <p:nvPr/>
      </p:nvGrpSpPr>
      <p:grpSpPr>
        <a:xfrm>
          <a:off x="0" y="0"/>
          <a:ext cx="0" cy="0"/>
          <a:chOff x="0" y="0"/>
          <a:chExt cx="0" cy="0"/>
        </a:xfrm>
      </p:grpSpPr>
      <p:sp>
        <p:nvSpPr>
          <p:cNvPr id="182" name="Google Shape;182;p21"/>
          <p:cNvSpPr txBox="1"/>
          <p:nvPr>
            <p:ph type="title"/>
          </p:nvPr>
        </p:nvSpPr>
        <p:spPr>
          <a:xfrm>
            <a:off x="298600" y="542075"/>
            <a:ext cx="53808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1"/>
          <p:cNvSpPr txBox="1"/>
          <p:nvPr>
            <p:ph idx="2" type="title"/>
          </p:nvPr>
        </p:nvSpPr>
        <p:spPr>
          <a:xfrm>
            <a:off x="5679400" y="542075"/>
            <a:ext cx="3159600" cy="6747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184" name="Google Shape;184;p21"/>
          <p:cNvGrpSpPr/>
          <p:nvPr/>
        </p:nvGrpSpPr>
        <p:grpSpPr>
          <a:xfrm>
            <a:off x="386625" y="4747950"/>
            <a:ext cx="8452575" cy="400082"/>
            <a:chOff x="386625" y="4747950"/>
            <a:chExt cx="8452575" cy="400082"/>
          </a:xfrm>
        </p:grpSpPr>
        <p:sp>
          <p:nvSpPr>
            <p:cNvPr id="185" name="Google Shape;185;p21"/>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86" name="Google Shape;186;p21"/>
            <p:cNvGrpSpPr/>
            <p:nvPr/>
          </p:nvGrpSpPr>
          <p:grpSpPr>
            <a:xfrm>
              <a:off x="386711" y="5114356"/>
              <a:ext cx="1796787" cy="33676"/>
              <a:chOff x="2031822" y="2229250"/>
              <a:chExt cx="2193612" cy="39900"/>
            </a:xfrm>
          </p:grpSpPr>
          <p:sp>
            <p:nvSpPr>
              <p:cNvPr id="187" name="Google Shape;187;p21"/>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1"/>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1"/>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1"/>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1" name="Google Shape;191;p21"/>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id="192" name="Google Shape;192;p21"/>
          <p:cNvPicPr preferRelativeResize="0"/>
          <p:nvPr/>
        </p:nvPicPr>
        <p:blipFill rotWithShape="1">
          <a:blip r:embed="rId3">
            <a:alphaModFix/>
          </a:blip>
          <a:srcRect b="0" l="0" r="0" t="25244"/>
          <a:stretch/>
        </p:blipFill>
        <p:spPr>
          <a:xfrm>
            <a:off x="0" y="1414700"/>
            <a:ext cx="2290075" cy="2567903"/>
          </a:xfrm>
          <a:prstGeom prst="rect">
            <a:avLst/>
          </a:prstGeom>
          <a:noFill/>
          <a:ln>
            <a:noFill/>
          </a:ln>
        </p:spPr>
      </p:pic>
      <p:pic>
        <p:nvPicPr>
          <p:cNvPr id="193" name="Google Shape;193;p21"/>
          <p:cNvPicPr preferRelativeResize="0"/>
          <p:nvPr/>
        </p:nvPicPr>
        <p:blipFill rotWithShape="1">
          <a:blip r:embed="rId4">
            <a:alphaModFix/>
          </a:blip>
          <a:srcRect b="0" l="20277" r="20276" t="0"/>
          <a:stretch/>
        </p:blipFill>
        <p:spPr>
          <a:xfrm>
            <a:off x="6853925" y="1414700"/>
            <a:ext cx="2290072" cy="2567898"/>
          </a:xfrm>
          <a:prstGeom prst="rect">
            <a:avLst/>
          </a:prstGeom>
          <a:noFill/>
          <a:ln>
            <a:noFill/>
          </a:ln>
        </p:spPr>
      </p:pic>
      <p:pic>
        <p:nvPicPr>
          <p:cNvPr descr="Server Floor with Purple Glow in Council Bluffs.jpg" id="194" name="Google Shape;194;p21"/>
          <p:cNvPicPr preferRelativeResize="0"/>
          <p:nvPr/>
        </p:nvPicPr>
        <p:blipFill rotWithShape="1">
          <a:blip r:embed="rId5">
            <a:alphaModFix amt="87000"/>
          </a:blip>
          <a:srcRect b="0" l="9190" r="31358" t="0"/>
          <a:stretch/>
        </p:blipFill>
        <p:spPr>
          <a:xfrm>
            <a:off x="2290087" y="1414700"/>
            <a:ext cx="2290073" cy="2567900"/>
          </a:xfrm>
          <a:prstGeom prst="rect">
            <a:avLst/>
          </a:prstGeom>
          <a:noFill/>
          <a:ln>
            <a:noFill/>
          </a:ln>
        </p:spPr>
      </p:pic>
      <p:pic>
        <p:nvPicPr>
          <p:cNvPr id="195" name="Google Shape;195;p21"/>
          <p:cNvPicPr preferRelativeResize="0"/>
          <p:nvPr/>
        </p:nvPicPr>
        <p:blipFill rotWithShape="1">
          <a:blip r:embed="rId6">
            <a:alphaModFix/>
          </a:blip>
          <a:srcRect b="0" l="23594" r="30385" t="22582"/>
          <a:stretch/>
        </p:blipFill>
        <p:spPr>
          <a:xfrm>
            <a:off x="4580150" y="1414700"/>
            <a:ext cx="2290072" cy="2567898"/>
          </a:xfrm>
          <a:prstGeom prst="rect">
            <a:avLst/>
          </a:prstGeom>
          <a:noFill/>
          <a:ln>
            <a:noFill/>
          </a:ln>
        </p:spPr>
      </p:pic>
      <p:sp>
        <p:nvSpPr>
          <p:cNvPr id="196" name="Google Shape;196;p21"/>
          <p:cNvSpPr txBox="1"/>
          <p:nvPr/>
        </p:nvSpPr>
        <p:spPr>
          <a:xfrm>
            <a:off x="4975" y="4058800"/>
            <a:ext cx="9144000" cy="304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A86E8"/>
                </a:solidFill>
                <a:latin typeface="Roboto"/>
                <a:ea typeface="Roboto"/>
                <a:cs typeface="Roboto"/>
                <a:sym typeface="Roboto"/>
              </a:rPr>
              <a:t>To update these photos (and delete this text box) go to “</a:t>
            </a:r>
            <a:r>
              <a:rPr b="1" i="0" lang="en" sz="1100" u="none" cap="none" strike="noStrike">
                <a:solidFill>
                  <a:srgbClr val="4A86E8"/>
                </a:solidFill>
                <a:latin typeface="Roboto"/>
                <a:ea typeface="Roboto"/>
                <a:cs typeface="Roboto"/>
                <a:sym typeface="Roboto"/>
              </a:rPr>
              <a:t>View</a:t>
            </a:r>
            <a:r>
              <a:rPr b="0" i="0" lang="en" sz="1100" u="none" cap="none" strike="noStrike">
                <a:solidFill>
                  <a:srgbClr val="4A86E8"/>
                </a:solidFill>
                <a:latin typeface="Roboto"/>
                <a:ea typeface="Roboto"/>
                <a:cs typeface="Roboto"/>
                <a:sym typeface="Roboto"/>
              </a:rPr>
              <a:t>” in the toolbar then “</a:t>
            </a:r>
            <a:r>
              <a:rPr b="1" i="0" lang="en" sz="1100" u="none" cap="none" strike="noStrike">
                <a:solidFill>
                  <a:srgbClr val="4A86E8"/>
                </a:solidFill>
                <a:latin typeface="Roboto"/>
                <a:ea typeface="Roboto"/>
                <a:cs typeface="Roboto"/>
                <a:sym typeface="Roboto"/>
              </a:rPr>
              <a:t>Master</a:t>
            </a:r>
            <a:r>
              <a:rPr b="0" i="0" lang="en" sz="1100" u="none" cap="none" strike="noStrike">
                <a:solidFill>
                  <a:srgbClr val="4A86E8"/>
                </a:solidFill>
                <a:latin typeface="Roboto"/>
                <a:ea typeface="Roboto"/>
                <a:cs typeface="Roboto"/>
                <a:sym typeface="Roboto"/>
              </a:rPr>
              <a:t>” and make adjustments there.</a:t>
            </a:r>
            <a:endParaRPr b="0" i="0" sz="1100" u="none" cap="none" strike="noStrike">
              <a:solidFill>
                <a:srgbClr val="4A86E8"/>
              </a:solidFill>
              <a:latin typeface="Roboto"/>
              <a:ea typeface="Roboto"/>
              <a:cs typeface="Roboto"/>
              <a:sym typeface="Roboto"/>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ean Blue">
  <p:cSld name="Title Only_1_2_1_1_1_1_1">
    <p:bg>
      <p:bgPr>
        <a:solidFill>
          <a:schemeClr val="accent1"/>
        </a:solidFill>
      </p:bgPr>
    </p:bg>
    <p:spTree>
      <p:nvGrpSpPr>
        <p:cNvPr id="2119" name="Shape 2119"/>
        <p:cNvGrpSpPr/>
        <p:nvPr/>
      </p:nvGrpSpPr>
      <p:grpSpPr>
        <a:xfrm>
          <a:off x="0" y="0"/>
          <a:ext cx="0" cy="0"/>
          <a:chOff x="0" y="0"/>
          <a:chExt cx="0" cy="0"/>
        </a:xfrm>
      </p:grpSpPr>
      <p:sp>
        <p:nvSpPr>
          <p:cNvPr id="2120" name="Google Shape;2120;p206"/>
          <p:cNvSpPr/>
          <p:nvPr/>
        </p:nvSpPr>
        <p:spPr>
          <a:xfrm>
            <a:off x="456625" y="357625"/>
            <a:ext cx="2053123" cy="524163"/>
          </a:xfrm>
          <a:prstGeom prst="rect">
            <a:avLst/>
          </a:prstGeom>
          <a:noFill/>
          <a:ln>
            <a:noFill/>
          </a:ln>
        </p:spPr>
      </p:sp>
      <p:sp>
        <p:nvSpPr>
          <p:cNvPr id="2121" name="Google Shape;2121;p206"/>
          <p:cNvSpPr txBox="1"/>
          <p:nvPr>
            <p:ph type="ctrTitle"/>
          </p:nvPr>
        </p:nvSpPr>
        <p:spPr>
          <a:xfrm>
            <a:off x="456623" y="2114388"/>
            <a:ext cx="7772400" cy="1159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4200"/>
              <a:buFont typeface="Open Sans"/>
              <a:buChar char="●"/>
              <a:defRPr sz="4200">
                <a:solidFill>
                  <a:schemeClr val="lt1"/>
                </a:solidFill>
                <a:latin typeface="Open Sans"/>
                <a:ea typeface="Open Sans"/>
                <a:cs typeface="Open Sans"/>
                <a:sym typeface="Open Sans"/>
              </a:defRPr>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
        <p:nvSpPr>
          <p:cNvPr id="2122" name="Google Shape;2122;p206"/>
          <p:cNvSpPr txBox="1"/>
          <p:nvPr>
            <p:ph idx="1" type="subTitle"/>
          </p:nvPr>
        </p:nvSpPr>
        <p:spPr>
          <a:xfrm>
            <a:off x="456623" y="3227274"/>
            <a:ext cx="7772400" cy="784800"/>
          </a:xfrm>
          <a:prstGeom prst="rect">
            <a:avLst/>
          </a:prstGeom>
        </p:spPr>
        <p:txBody>
          <a:bodyPr anchorCtr="0" anchor="t" bIns="68575" lIns="68575" spcFirstLastPara="1" rIns="68575" wrap="square" tIns="68575">
            <a:noAutofit/>
          </a:bodyPr>
          <a:lstStyle>
            <a:lvl1pPr lvl="0" rtl="0">
              <a:spcBef>
                <a:spcPts val="0"/>
              </a:spcBef>
              <a:spcAft>
                <a:spcPts val="0"/>
              </a:spcAft>
              <a:buClr>
                <a:srgbClr val="0B5394"/>
              </a:buClr>
              <a:buSzPts val="2400"/>
              <a:buChar char="●"/>
              <a:defRPr sz="2400">
                <a:solidFill>
                  <a:srgbClr val="0B5394"/>
                </a:solidFill>
              </a:defRPr>
            </a:lvl1pPr>
            <a:lvl2pPr lvl="1" rtl="0" algn="ctr">
              <a:spcBef>
                <a:spcPts val="0"/>
              </a:spcBef>
              <a:spcAft>
                <a:spcPts val="0"/>
              </a:spcAft>
              <a:buClr>
                <a:schemeClr val="dk2"/>
              </a:buClr>
              <a:buSzPts val="3000"/>
              <a:buChar char="○"/>
              <a:defRPr sz="3000">
                <a:solidFill>
                  <a:schemeClr val="dk2"/>
                </a:solidFill>
              </a:defRPr>
            </a:lvl2pPr>
            <a:lvl3pPr lvl="2" rtl="0" algn="ctr">
              <a:spcBef>
                <a:spcPts val="0"/>
              </a:spcBef>
              <a:spcAft>
                <a:spcPts val="0"/>
              </a:spcAft>
              <a:buClr>
                <a:schemeClr val="dk2"/>
              </a:buClr>
              <a:buSzPts val="3000"/>
              <a:buChar char="■"/>
              <a:defRPr sz="3000">
                <a:solidFill>
                  <a:schemeClr val="dk2"/>
                </a:solidFill>
              </a:defRPr>
            </a:lvl3pPr>
            <a:lvl4pPr lvl="3" rtl="0" algn="ctr">
              <a:spcBef>
                <a:spcPts val="0"/>
              </a:spcBef>
              <a:spcAft>
                <a:spcPts val="0"/>
              </a:spcAft>
              <a:buClr>
                <a:schemeClr val="dk2"/>
              </a:buClr>
              <a:buSzPts val="3000"/>
              <a:buChar char="●"/>
              <a:defRPr sz="3000">
                <a:solidFill>
                  <a:schemeClr val="dk2"/>
                </a:solidFill>
              </a:defRPr>
            </a:lvl4pPr>
            <a:lvl5pPr lvl="4" rtl="0" algn="ctr">
              <a:spcBef>
                <a:spcPts val="0"/>
              </a:spcBef>
              <a:spcAft>
                <a:spcPts val="0"/>
              </a:spcAft>
              <a:buClr>
                <a:schemeClr val="dk2"/>
              </a:buClr>
              <a:buSzPts val="3000"/>
              <a:buChar char="○"/>
              <a:defRPr sz="3000">
                <a:solidFill>
                  <a:schemeClr val="dk2"/>
                </a:solidFill>
              </a:defRPr>
            </a:lvl5pPr>
            <a:lvl6pPr lvl="5" rtl="0" algn="ctr">
              <a:spcBef>
                <a:spcPts val="0"/>
              </a:spcBef>
              <a:spcAft>
                <a:spcPts val="0"/>
              </a:spcAft>
              <a:buClr>
                <a:schemeClr val="dk2"/>
              </a:buClr>
              <a:buSzPts val="3000"/>
              <a:buChar char="■"/>
              <a:defRPr sz="3000">
                <a:solidFill>
                  <a:schemeClr val="dk2"/>
                </a:solidFill>
              </a:defRPr>
            </a:lvl6pPr>
            <a:lvl7pPr lvl="6" rtl="0" algn="ctr">
              <a:spcBef>
                <a:spcPts val="0"/>
              </a:spcBef>
              <a:spcAft>
                <a:spcPts val="0"/>
              </a:spcAft>
              <a:buClr>
                <a:schemeClr val="dk2"/>
              </a:buClr>
              <a:buSzPts val="3000"/>
              <a:buChar char="●"/>
              <a:defRPr sz="3000">
                <a:solidFill>
                  <a:schemeClr val="dk2"/>
                </a:solidFill>
              </a:defRPr>
            </a:lvl7pPr>
            <a:lvl8pPr lvl="7" rtl="0" algn="ctr">
              <a:spcBef>
                <a:spcPts val="0"/>
              </a:spcBef>
              <a:spcAft>
                <a:spcPts val="0"/>
              </a:spcAft>
              <a:buClr>
                <a:schemeClr val="dk2"/>
              </a:buClr>
              <a:buSzPts val="3000"/>
              <a:buChar char="○"/>
              <a:defRPr sz="3000">
                <a:solidFill>
                  <a:schemeClr val="dk2"/>
                </a:solidFill>
              </a:defRPr>
            </a:lvl8pPr>
            <a:lvl9pPr lvl="8" rtl="0" algn="ctr">
              <a:spcBef>
                <a:spcPts val="0"/>
              </a:spcBef>
              <a:spcAft>
                <a:spcPts val="0"/>
              </a:spcAft>
              <a:buClr>
                <a:schemeClr val="dk2"/>
              </a:buClr>
              <a:buSzPts val="3000"/>
              <a:buChar char="■"/>
              <a:defRPr sz="3000">
                <a:solidFill>
                  <a:schemeClr val="dk2"/>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ean Yellow">
  <p:cSld name="Title Only_1_2_1_1_1_1_1_1">
    <p:bg>
      <p:bgPr>
        <a:solidFill>
          <a:srgbClr val="F1C232"/>
        </a:solidFill>
      </p:bgPr>
    </p:bg>
    <p:spTree>
      <p:nvGrpSpPr>
        <p:cNvPr id="2123" name="Shape 2123"/>
        <p:cNvGrpSpPr/>
        <p:nvPr/>
      </p:nvGrpSpPr>
      <p:grpSpPr>
        <a:xfrm>
          <a:off x="0" y="0"/>
          <a:ext cx="0" cy="0"/>
          <a:chOff x="0" y="0"/>
          <a:chExt cx="0" cy="0"/>
        </a:xfrm>
      </p:grpSpPr>
      <p:sp>
        <p:nvSpPr>
          <p:cNvPr id="2124" name="Google Shape;2124;p207"/>
          <p:cNvSpPr/>
          <p:nvPr/>
        </p:nvSpPr>
        <p:spPr>
          <a:xfrm>
            <a:off x="456625" y="357625"/>
            <a:ext cx="2053123" cy="524163"/>
          </a:xfrm>
          <a:prstGeom prst="rect">
            <a:avLst/>
          </a:prstGeom>
          <a:noFill/>
          <a:ln>
            <a:noFill/>
          </a:ln>
        </p:spPr>
      </p:sp>
      <p:sp>
        <p:nvSpPr>
          <p:cNvPr id="2125" name="Google Shape;2125;p207"/>
          <p:cNvSpPr txBox="1"/>
          <p:nvPr>
            <p:ph idx="1" type="subTitle"/>
          </p:nvPr>
        </p:nvSpPr>
        <p:spPr>
          <a:xfrm>
            <a:off x="456623" y="3227274"/>
            <a:ext cx="7772400" cy="784800"/>
          </a:xfrm>
          <a:prstGeom prst="rect">
            <a:avLst/>
          </a:prstGeom>
        </p:spPr>
        <p:txBody>
          <a:bodyPr anchorCtr="0" anchor="t" bIns="68575" lIns="68575" spcFirstLastPara="1" rIns="68575" wrap="square" tIns="68575">
            <a:noAutofit/>
          </a:bodyPr>
          <a:lstStyle>
            <a:lvl1pPr lvl="0" rtl="0">
              <a:spcBef>
                <a:spcPts val="0"/>
              </a:spcBef>
              <a:spcAft>
                <a:spcPts val="0"/>
              </a:spcAft>
              <a:buClr>
                <a:srgbClr val="BF9000"/>
              </a:buClr>
              <a:buSzPts val="2400"/>
              <a:buChar char="●"/>
              <a:defRPr sz="2400">
                <a:solidFill>
                  <a:srgbClr val="BF9000"/>
                </a:solidFill>
              </a:defRPr>
            </a:lvl1pPr>
            <a:lvl2pPr lvl="1" rtl="0" algn="ctr">
              <a:spcBef>
                <a:spcPts val="0"/>
              </a:spcBef>
              <a:spcAft>
                <a:spcPts val="0"/>
              </a:spcAft>
              <a:buClr>
                <a:schemeClr val="dk2"/>
              </a:buClr>
              <a:buSzPts val="3000"/>
              <a:buChar char="○"/>
              <a:defRPr sz="3000">
                <a:solidFill>
                  <a:schemeClr val="dk2"/>
                </a:solidFill>
              </a:defRPr>
            </a:lvl2pPr>
            <a:lvl3pPr lvl="2" rtl="0" algn="ctr">
              <a:spcBef>
                <a:spcPts val="0"/>
              </a:spcBef>
              <a:spcAft>
                <a:spcPts val="0"/>
              </a:spcAft>
              <a:buClr>
                <a:schemeClr val="dk2"/>
              </a:buClr>
              <a:buSzPts val="3000"/>
              <a:buChar char="■"/>
              <a:defRPr sz="3000">
                <a:solidFill>
                  <a:schemeClr val="dk2"/>
                </a:solidFill>
              </a:defRPr>
            </a:lvl3pPr>
            <a:lvl4pPr lvl="3" rtl="0" algn="ctr">
              <a:spcBef>
                <a:spcPts val="0"/>
              </a:spcBef>
              <a:spcAft>
                <a:spcPts val="0"/>
              </a:spcAft>
              <a:buClr>
                <a:schemeClr val="dk2"/>
              </a:buClr>
              <a:buSzPts val="3000"/>
              <a:buChar char="●"/>
              <a:defRPr sz="3000">
                <a:solidFill>
                  <a:schemeClr val="dk2"/>
                </a:solidFill>
              </a:defRPr>
            </a:lvl4pPr>
            <a:lvl5pPr lvl="4" rtl="0" algn="ctr">
              <a:spcBef>
                <a:spcPts val="0"/>
              </a:spcBef>
              <a:spcAft>
                <a:spcPts val="0"/>
              </a:spcAft>
              <a:buClr>
                <a:schemeClr val="dk2"/>
              </a:buClr>
              <a:buSzPts val="3000"/>
              <a:buChar char="○"/>
              <a:defRPr sz="3000">
                <a:solidFill>
                  <a:schemeClr val="dk2"/>
                </a:solidFill>
              </a:defRPr>
            </a:lvl5pPr>
            <a:lvl6pPr lvl="5" rtl="0" algn="ctr">
              <a:spcBef>
                <a:spcPts val="0"/>
              </a:spcBef>
              <a:spcAft>
                <a:spcPts val="0"/>
              </a:spcAft>
              <a:buClr>
                <a:schemeClr val="dk2"/>
              </a:buClr>
              <a:buSzPts val="3000"/>
              <a:buChar char="■"/>
              <a:defRPr sz="3000">
                <a:solidFill>
                  <a:schemeClr val="dk2"/>
                </a:solidFill>
              </a:defRPr>
            </a:lvl6pPr>
            <a:lvl7pPr lvl="6" rtl="0" algn="ctr">
              <a:spcBef>
                <a:spcPts val="0"/>
              </a:spcBef>
              <a:spcAft>
                <a:spcPts val="0"/>
              </a:spcAft>
              <a:buClr>
                <a:schemeClr val="dk2"/>
              </a:buClr>
              <a:buSzPts val="3000"/>
              <a:buChar char="●"/>
              <a:defRPr sz="3000">
                <a:solidFill>
                  <a:schemeClr val="dk2"/>
                </a:solidFill>
              </a:defRPr>
            </a:lvl7pPr>
            <a:lvl8pPr lvl="7" rtl="0" algn="ctr">
              <a:spcBef>
                <a:spcPts val="0"/>
              </a:spcBef>
              <a:spcAft>
                <a:spcPts val="0"/>
              </a:spcAft>
              <a:buClr>
                <a:schemeClr val="dk2"/>
              </a:buClr>
              <a:buSzPts val="3000"/>
              <a:buChar char="○"/>
              <a:defRPr sz="3000">
                <a:solidFill>
                  <a:schemeClr val="dk2"/>
                </a:solidFill>
              </a:defRPr>
            </a:lvl8pPr>
            <a:lvl9pPr lvl="8" rtl="0" algn="ctr">
              <a:spcBef>
                <a:spcPts val="0"/>
              </a:spcBef>
              <a:spcAft>
                <a:spcPts val="0"/>
              </a:spcAft>
              <a:buClr>
                <a:schemeClr val="dk2"/>
              </a:buClr>
              <a:buSzPts val="3000"/>
              <a:buChar char="■"/>
              <a:defRPr sz="3000">
                <a:solidFill>
                  <a:schemeClr val="dk2"/>
                </a:solidFill>
              </a:defRPr>
            </a:lvl9pPr>
          </a:lstStyle>
          <a:p/>
        </p:txBody>
      </p:sp>
      <p:sp>
        <p:nvSpPr>
          <p:cNvPr id="2126" name="Google Shape;2126;p207"/>
          <p:cNvSpPr txBox="1"/>
          <p:nvPr>
            <p:ph type="ctrTitle"/>
          </p:nvPr>
        </p:nvSpPr>
        <p:spPr>
          <a:xfrm>
            <a:off x="456623" y="2114388"/>
            <a:ext cx="7772400" cy="1159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4200"/>
              <a:buFont typeface="Open Sans"/>
              <a:buChar char="●"/>
              <a:defRPr sz="4200">
                <a:solidFill>
                  <a:schemeClr val="lt1"/>
                </a:solidFill>
                <a:latin typeface="Open Sans"/>
                <a:ea typeface="Open Sans"/>
                <a:cs typeface="Open Sans"/>
                <a:sym typeface="Open Sans"/>
              </a:defRPr>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Red">
  <p:cSld name="Title Only_1_2_1_1_1_1_1_1_1">
    <p:bg>
      <p:bgPr>
        <a:solidFill>
          <a:srgbClr val="D84437"/>
        </a:solidFill>
      </p:bgPr>
    </p:bg>
    <p:spTree>
      <p:nvGrpSpPr>
        <p:cNvPr id="2127" name="Shape 2127"/>
        <p:cNvGrpSpPr/>
        <p:nvPr/>
      </p:nvGrpSpPr>
      <p:grpSpPr>
        <a:xfrm>
          <a:off x="0" y="0"/>
          <a:ext cx="0" cy="0"/>
          <a:chOff x="0" y="0"/>
          <a:chExt cx="0" cy="0"/>
        </a:xfrm>
      </p:grpSpPr>
      <p:sp>
        <p:nvSpPr>
          <p:cNvPr id="2128" name="Google Shape;2128;p208"/>
          <p:cNvSpPr/>
          <p:nvPr/>
        </p:nvSpPr>
        <p:spPr>
          <a:xfrm>
            <a:off x="456625" y="357625"/>
            <a:ext cx="2053123" cy="524163"/>
          </a:xfrm>
          <a:prstGeom prst="rect">
            <a:avLst/>
          </a:prstGeom>
          <a:noFill/>
          <a:ln>
            <a:noFill/>
          </a:ln>
        </p:spPr>
      </p:sp>
      <p:sp>
        <p:nvSpPr>
          <p:cNvPr id="2129" name="Google Shape;2129;p208"/>
          <p:cNvSpPr txBox="1"/>
          <p:nvPr>
            <p:ph idx="1" type="subTitle"/>
          </p:nvPr>
        </p:nvSpPr>
        <p:spPr>
          <a:xfrm>
            <a:off x="456623" y="3227274"/>
            <a:ext cx="7772400" cy="784800"/>
          </a:xfrm>
          <a:prstGeom prst="rect">
            <a:avLst/>
          </a:prstGeom>
        </p:spPr>
        <p:txBody>
          <a:bodyPr anchorCtr="0" anchor="t" bIns="68575" lIns="68575" spcFirstLastPara="1" rIns="68575" wrap="square" tIns="68575">
            <a:noAutofit/>
          </a:bodyPr>
          <a:lstStyle>
            <a:lvl1pPr lvl="0" rtl="0">
              <a:spcBef>
                <a:spcPts val="0"/>
              </a:spcBef>
              <a:spcAft>
                <a:spcPts val="0"/>
              </a:spcAft>
              <a:buClr>
                <a:srgbClr val="990000"/>
              </a:buClr>
              <a:buSzPts val="2400"/>
              <a:buChar char="●"/>
              <a:defRPr sz="2400">
                <a:solidFill>
                  <a:srgbClr val="990000"/>
                </a:solidFill>
              </a:defRPr>
            </a:lvl1pPr>
            <a:lvl2pPr lvl="1" rtl="0" algn="ctr">
              <a:spcBef>
                <a:spcPts val="0"/>
              </a:spcBef>
              <a:spcAft>
                <a:spcPts val="0"/>
              </a:spcAft>
              <a:buClr>
                <a:schemeClr val="dk2"/>
              </a:buClr>
              <a:buSzPts val="3000"/>
              <a:buChar char="○"/>
              <a:defRPr sz="3000">
                <a:solidFill>
                  <a:schemeClr val="dk2"/>
                </a:solidFill>
              </a:defRPr>
            </a:lvl2pPr>
            <a:lvl3pPr lvl="2" rtl="0" algn="ctr">
              <a:spcBef>
                <a:spcPts val="0"/>
              </a:spcBef>
              <a:spcAft>
                <a:spcPts val="0"/>
              </a:spcAft>
              <a:buClr>
                <a:schemeClr val="dk2"/>
              </a:buClr>
              <a:buSzPts val="3000"/>
              <a:buChar char="■"/>
              <a:defRPr sz="3000">
                <a:solidFill>
                  <a:schemeClr val="dk2"/>
                </a:solidFill>
              </a:defRPr>
            </a:lvl3pPr>
            <a:lvl4pPr lvl="3" rtl="0" algn="ctr">
              <a:spcBef>
                <a:spcPts val="0"/>
              </a:spcBef>
              <a:spcAft>
                <a:spcPts val="0"/>
              </a:spcAft>
              <a:buClr>
                <a:schemeClr val="dk2"/>
              </a:buClr>
              <a:buSzPts val="3000"/>
              <a:buChar char="●"/>
              <a:defRPr sz="3000">
                <a:solidFill>
                  <a:schemeClr val="dk2"/>
                </a:solidFill>
              </a:defRPr>
            </a:lvl4pPr>
            <a:lvl5pPr lvl="4" rtl="0" algn="ctr">
              <a:spcBef>
                <a:spcPts val="0"/>
              </a:spcBef>
              <a:spcAft>
                <a:spcPts val="0"/>
              </a:spcAft>
              <a:buClr>
                <a:schemeClr val="dk2"/>
              </a:buClr>
              <a:buSzPts val="3000"/>
              <a:buChar char="○"/>
              <a:defRPr sz="3000">
                <a:solidFill>
                  <a:schemeClr val="dk2"/>
                </a:solidFill>
              </a:defRPr>
            </a:lvl5pPr>
            <a:lvl6pPr lvl="5" rtl="0" algn="ctr">
              <a:spcBef>
                <a:spcPts val="0"/>
              </a:spcBef>
              <a:spcAft>
                <a:spcPts val="0"/>
              </a:spcAft>
              <a:buClr>
                <a:schemeClr val="dk2"/>
              </a:buClr>
              <a:buSzPts val="3000"/>
              <a:buChar char="■"/>
              <a:defRPr sz="3000">
                <a:solidFill>
                  <a:schemeClr val="dk2"/>
                </a:solidFill>
              </a:defRPr>
            </a:lvl6pPr>
            <a:lvl7pPr lvl="6" rtl="0" algn="ctr">
              <a:spcBef>
                <a:spcPts val="0"/>
              </a:spcBef>
              <a:spcAft>
                <a:spcPts val="0"/>
              </a:spcAft>
              <a:buClr>
                <a:schemeClr val="dk2"/>
              </a:buClr>
              <a:buSzPts val="3000"/>
              <a:buChar char="●"/>
              <a:defRPr sz="3000">
                <a:solidFill>
                  <a:schemeClr val="dk2"/>
                </a:solidFill>
              </a:defRPr>
            </a:lvl7pPr>
            <a:lvl8pPr lvl="7" rtl="0" algn="ctr">
              <a:spcBef>
                <a:spcPts val="0"/>
              </a:spcBef>
              <a:spcAft>
                <a:spcPts val="0"/>
              </a:spcAft>
              <a:buClr>
                <a:schemeClr val="dk2"/>
              </a:buClr>
              <a:buSzPts val="3000"/>
              <a:buChar char="○"/>
              <a:defRPr sz="3000">
                <a:solidFill>
                  <a:schemeClr val="dk2"/>
                </a:solidFill>
              </a:defRPr>
            </a:lvl8pPr>
            <a:lvl9pPr lvl="8" rtl="0" algn="ctr">
              <a:spcBef>
                <a:spcPts val="0"/>
              </a:spcBef>
              <a:spcAft>
                <a:spcPts val="0"/>
              </a:spcAft>
              <a:buClr>
                <a:schemeClr val="dk2"/>
              </a:buClr>
              <a:buSzPts val="3000"/>
              <a:buChar char="■"/>
              <a:defRPr sz="3000">
                <a:solidFill>
                  <a:schemeClr val="dk2"/>
                </a:solidFill>
              </a:defRPr>
            </a:lvl9pPr>
          </a:lstStyle>
          <a:p/>
        </p:txBody>
      </p:sp>
      <p:sp>
        <p:nvSpPr>
          <p:cNvPr id="2130" name="Google Shape;2130;p208"/>
          <p:cNvSpPr txBox="1"/>
          <p:nvPr>
            <p:ph type="ctrTitle"/>
          </p:nvPr>
        </p:nvSpPr>
        <p:spPr>
          <a:xfrm>
            <a:off x="456623" y="2114388"/>
            <a:ext cx="7772400" cy="1159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4200"/>
              <a:buFont typeface="Open Sans"/>
              <a:buChar char="●"/>
              <a:defRPr sz="4200">
                <a:solidFill>
                  <a:schemeClr val="lt1"/>
                </a:solidFill>
                <a:latin typeface="Open Sans"/>
                <a:ea typeface="Open Sans"/>
                <a:cs typeface="Open Sans"/>
                <a:sym typeface="Open Sans"/>
              </a:defRPr>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3 - Titles Only">
  <p:cSld name="TITLE_AND_BODY_2_1_5">
    <p:spTree>
      <p:nvGrpSpPr>
        <p:cNvPr id="2131" name="Shape 2131"/>
        <p:cNvGrpSpPr/>
        <p:nvPr/>
      </p:nvGrpSpPr>
      <p:grpSpPr>
        <a:xfrm>
          <a:off x="0" y="0"/>
          <a:ext cx="0" cy="0"/>
          <a:chOff x="0" y="0"/>
          <a:chExt cx="0" cy="0"/>
        </a:xfrm>
      </p:grpSpPr>
      <p:sp>
        <p:nvSpPr>
          <p:cNvPr id="2132" name="Google Shape;2132;p209"/>
          <p:cNvSpPr txBox="1"/>
          <p:nvPr>
            <p:ph type="title"/>
          </p:nvPr>
        </p:nvSpPr>
        <p:spPr>
          <a:xfrm>
            <a:off x="211925" y="255275"/>
            <a:ext cx="8741700" cy="560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5787A"/>
              </a:buClr>
              <a:buSzPts val="2400"/>
              <a:buChar char="●"/>
              <a:defRPr sz="2400">
                <a:solidFill>
                  <a:srgbClr val="75787A"/>
                </a:solidFill>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grpSp>
        <p:nvGrpSpPr>
          <p:cNvPr id="2133" name="Google Shape;2133;p209"/>
          <p:cNvGrpSpPr/>
          <p:nvPr/>
        </p:nvGrpSpPr>
        <p:grpSpPr>
          <a:xfrm>
            <a:off x="3" y="4898406"/>
            <a:ext cx="818533" cy="26447"/>
            <a:chOff x="10313692" y="5282680"/>
            <a:chExt cx="1095614" cy="35400"/>
          </a:xfrm>
        </p:grpSpPr>
        <p:sp>
          <p:nvSpPr>
            <p:cNvPr id="2134" name="Google Shape;2134;p209"/>
            <p:cNvSpPr/>
            <p:nvPr/>
          </p:nvSpPr>
          <p:spPr>
            <a:xfrm>
              <a:off x="10581406" y="5282680"/>
              <a:ext cx="277500" cy="35400"/>
            </a:xfrm>
            <a:prstGeom prst="rect">
              <a:avLst/>
            </a:prstGeom>
            <a:solidFill>
              <a:srgbClr val="D84437"/>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2135" name="Google Shape;2135;p209"/>
            <p:cNvSpPr/>
            <p:nvPr/>
          </p:nvSpPr>
          <p:spPr>
            <a:xfrm>
              <a:off x="10858801" y="5282680"/>
              <a:ext cx="275100" cy="35400"/>
            </a:xfrm>
            <a:prstGeom prst="rect">
              <a:avLst/>
            </a:prstGeom>
            <a:solidFill>
              <a:srgbClr val="F4B40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2136" name="Google Shape;2136;p209"/>
            <p:cNvSpPr/>
            <p:nvPr/>
          </p:nvSpPr>
          <p:spPr>
            <a:xfrm>
              <a:off x="11133906" y="5282680"/>
              <a:ext cx="275400" cy="35400"/>
            </a:xfrm>
            <a:prstGeom prst="rect">
              <a:avLst/>
            </a:prstGeom>
            <a:solidFill>
              <a:srgbClr val="0F9D58"/>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2137" name="Google Shape;2137;p209"/>
            <p:cNvSpPr/>
            <p:nvPr/>
          </p:nvSpPr>
          <p:spPr>
            <a:xfrm>
              <a:off x="10313692" y="5282680"/>
              <a:ext cx="277500" cy="35400"/>
            </a:xfrm>
            <a:prstGeom prst="rect">
              <a:avLst/>
            </a:prstGeom>
            <a:solidFill>
              <a:srgbClr val="4285F4"/>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rPr lang="en" sz="1400"/>
                <a:t> </a:t>
              </a:r>
              <a:endParaRPr sz="1400"/>
            </a:p>
          </p:txBody>
        </p:sp>
      </p:grpSp>
      <p:sp>
        <p:nvSpPr>
          <p:cNvPr descr="GCPLive-Logo.png" id="2138" name="Google Shape;2138;p209"/>
          <p:cNvSpPr/>
          <p:nvPr/>
        </p:nvSpPr>
        <p:spPr>
          <a:xfrm>
            <a:off x="7443175" y="4817400"/>
            <a:ext cx="1510450" cy="188475"/>
          </a:xfrm>
          <a:prstGeom prst="rect">
            <a:avLst/>
          </a:prstGeom>
          <a:no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Presentation Title - Title and Subtitle_4">
    <p:spTree>
      <p:nvGrpSpPr>
        <p:cNvPr id="2139" name="Shape 2139"/>
        <p:cNvGrpSpPr/>
        <p:nvPr/>
      </p:nvGrpSpPr>
      <p:grpSpPr>
        <a:xfrm>
          <a:off x="0" y="0"/>
          <a:ext cx="0" cy="0"/>
          <a:chOff x="0" y="0"/>
          <a:chExt cx="0" cy="0"/>
        </a:xfrm>
      </p:grpSpPr>
      <p:sp>
        <p:nvSpPr>
          <p:cNvPr id="2140" name="Google Shape;2140;p210"/>
          <p:cNvSpPr txBox="1"/>
          <p:nvPr>
            <p:ph type="ctrTitle"/>
          </p:nvPr>
        </p:nvSpPr>
        <p:spPr>
          <a:xfrm>
            <a:off x="2079373" y="754594"/>
            <a:ext cx="6412800" cy="16494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rgbClr val="4184F3"/>
              </a:buClr>
              <a:buSzPts val="4200"/>
              <a:buFont typeface="Open Sans"/>
              <a:buNone/>
              <a:defRPr b="0" i="0" sz="4200" u="none" cap="none" strike="noStrike">
                <a:solidFill>
                  <a:srgbClr val="4184F3"/>
                </a:solidFill>
                <a:latin typeface="Open Sans"/>
                <a:ea typeface="Open Sans"/>
                <a:cs typeface="Open Sans"/>
                <a:sym typeface="Open Sans"/>
              </a:defRPr>
            </a:lvl1pPr>
            <a:lvl2pPr indent="-88900" lvl="1" marL="0" marR="0" rtl="0" algn="l">
              <a:spcBef>
                <a:spcPts val="0"/>
              </a:spcBef>
              <a:spcAft>
                <a:spcPts val="0"/>
              </a:spcAft>
              <a:buSzPts val="1400"/>
              <a:buChar char="○"/>
              <a:defRPr sz="1400"/>
            </a:lvl2pPr>
            <a:lvl3pPr indent="-88900" lvl="2" marL="0" marR="0" rtl="0" algn="l">
              <a:spcBef>
                <a:spcPts val="0"/>
              </a:spcBef>
              <a:spcAft>
                <a:spcPts val="0"/>
              </a:spcAft>
              <a:buSzPts val="1400"/>
              <a:buChar char="■"/>
              <a:defRPr sz="1400"/>
            </a:lvl3pPr>
            <a:lvl4pPr indent="-88900" lvl="3" marL="0" marR="0" rtl="0" algn="l">
              <a:spcBef>
                <a:spcPts val="0"/>
              </a:spcBef>
              <a:spcAft>
                <a:spcPts val="0"/>
              </a:spcAft>
              <a:buSzPts val="1400"/>
              <a:buChar char="●"/>
              <a:defRPr sz="1400"/>
            </a:lvl4pPr>
            <a:lvl5pPr indent="-88900" lvl="4" marL="0" marR="0" rtl="0" algn="l">
              <a:spcBef>
                <a:spcPts val="0"/>
              </a:spcBef>
              <a:spcAft>
                <a:spcPts val="0"/>
              </a:spcAft>
              <a:buSzPts val="1400"/>
              <a:buChar char="○"/>
              <a:defRPr sz="1400"/>
            </a:lvl5pPr>
            <a:lvl6pPr indent="-88900" lvl="5" marL="0" marR="0" rtl="0" algn="l">
              <a:spcBef>
                <a:spcPts val="0"/>
              </a:spcBef>
              <a:spcAft>
                <a:spcPts val="0"/>
              </a:spcAft>
              <a:buSzPts val="1400"/>
              <a:buChar char="■"/>
              <a:defRPr sz="1400"/>
            </a:lvl6pPr>
            <a:lvl7pPr indent="-88900" lvl="6" marL="0" marR="0" rtl="0" algn="l">
              <a:spcBef>
                <a:spcPts val="0"/>
              </a:spcBef>
              <a:spcAft>
                <a:spcPts val="0"/>
              </a:spcAft>
              <a:buSzPts val="1400"/>
              <a:buChar char="●"/>
              <a:defRPr sz="1400"/>
            </a:lvl7pPr>
            <a:lvl8pPr indent="-88900" lvl="7" marL="0" marR="0" rtl="0" algn="l">
              <a:spcBef>
                <a:spcPts val="0"/>
              </a:spcBef>
              <a:spcAft>
                <a:spcPts val="0"/>
              </a:spcAft>
              <a:buSzPts val="1400"/>
              <a:buChar char="○"/>
              <a:defRPr sz="1400"/>
            </a:lvl8pPr>
            <a:lvl9pPr indent="-88900" lvl="8" marL="0" marR="0" rtl="0" algn="l">
              <a:spcBef>
                <a:spcPts val="0"/>
              </a:spcBef>
              <a:spcAft>
                <a:spcPts val="0"/>
              </a:spcAft>
              <a:buSzPts val="1400"/>
              <a:buChar char="■"/>
              <a:defRPr sz="1400"/>
            </a:lvl9pPr>
          </a:lstStyle>
          <a:p/>
        </p:txBody>
      </p:sp>
      <p:sp>
        <p:nvSpPr>
          <p:cNvPr id="2141" name="Google Shape;2141;p210"/>
          <p:cNvSpPr txBox="1"/>
          <p:nvPr>
            <p:ph idx="1" type="subTitle"/>
          </p:nvPr>
        </p:nvSpPr>
        <p:spPr>
          <a:xfrm>
            <a:off x="2121215" y="2267925"/>
            <a:ext cx="6896400" cy="790200"/>
          </a:xfrm>
          <a:prstGeom prst="rect">
            <a:avLst/>
          </a:prstGeom>
          <a:noFill/>
          <a:ln>
            <a:noFill/>
          </a:ln>
        </p:spPr>
        <p:txBody>
          <a:bodyPr anchorCtr="0" anchor="t" bIns="68575" lIns="68575" spcFirstLastPara="1" rIns="68575" wrap="square" tIns="68575">
            <a:noAutofit/>
          </a:bodyPr>
          <a:lstStyle>
            <a:lvl1pPr indent="0" lvl="0" marL="0" marR="0" rtl="0">
              <a:lnSpc>
                <a:spcPct val="100000"/>
              </a:lnSpc>
              <a:spcBef>
                <a:spcPts val="0"/>
              </a:spcBef>
              <a:spcAft>
                <a:spcPts val="0"/>
              </a:spcAft>
              <a:buClr>
                <a:srgbClr val="B7B7B7"/>
              </a:buClr>
              <a:buSzPts val="1800"/>
              <a:buFont typeface="Open Sans"/>
              <a:buNone/>
              <a:defRPr b="0" i="0" sz="1800" u="none" cap="none" strike="noStrike">
                <a:solidFill>
                  <a:srgbClr val="B7B7B7"/>
                </a:solidFill>
                <a:latin typeface="Open Sans"/>
                <a:ea typeface="Open Sans"/>
                <a:cs typeface="Open Sans"/>
                <a:sym typeface="Open Sans"/>
              </a:defRPr>
            </a:lvl1pPr>
            <a:lvl2pPr indent="-12700" lvl="1" marL="4572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2pPr>
            <a:lvl3pPr indent="-12700" lvl="2" marL="914400" marR="0" rtl="0" algn="ctr">
              <a:spcBef>
                <a:spcPts val="0"/>
              </a:spcBef>
              <a:spcAft>
                <a:spcPts val="0"/>
              </a:spcAft>
              <a:buClr>
                <a:srgbClr val="989898"/>
              </a:buClr>
              <a:buSzPts val="1400"/>
              <a:buFont typeface="Open Sans"/>
              <a:buNone/>
              <a:defRPr b="0" i="0" sz="1500" u="none" cap="none" strike="noStrike">
                <a:solidFill>
                  <a:srgbClr val="989898"/>
                </a:solidFill>
                <a:latin typeface="Open Sans"/>
                <a:ea typeface="Open Sans"/>
                <a:cs typeface="Open Sans"/>
                <a:sym typeface="Open Sans"/>
              </a:defRPr>
            </a:lvl3pPr>
            <a:lvl4pPr indent="-12700" lvl="3" marL="13716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4pPr>
            <a:lvl5pPr indent="-12700" lvl="4" marL="1828800" marR="0" rtl="0" algn="ctr">
              <a:spcBef>
                <a:spcPts val="0"/>
              </a:spcBef>
              <a:spcAft>
                <a:spcPts val="0"/>
              </a:spcAft>
              <a:buClr>
                <a:srgbClr val="989898"/>
              </a:buClr>
              <a:buSzPts val="1400"/>
              <a:buFont typeface="Open Sans"/>
              <a:buNone/>
              <a:defRPr b="0" i="0" sz="1400" u="none" cap="none" strike="noStrike">
                <a:solidFill>
                  <a:srgbClr val="989898"/>
                </a:solidFill>
                <a:latin typeface="Open Sans"/>
                <a:ea typeface="Open Sans"/>
                <a:cs typeface="Open Sans"/>
                <a:sym typeface="Open Sans"/>
              </a:defRPr>
            </a:lvl5pPr>
            <a:lvl6pPr indent="-12700" lvl="5" marL="22860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6pPr>
            <a:lvl7pPr indent="-12700" lvl="6" marL="27432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7pPr>
            <a:lvl8pPr indent="-12700" lvl="7" marL="32004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8pPr>
            <a:lvl9pPr indent="-12700" lvl="8" marL="3657600" marR="0" rtl="0" algn="ctr">
              <a:spcBef>
                <a:spcPts val="0"/>
              </a:spcBef>
              <a:spcAft>
                <a:spcPts val="0"/>
              </a:spcAft>
              <a:buClr>
                <a:srgbClr val="989898"/>
              </a:buClr>
              <a:buSzPts val="1400"/>
              <a:buFont typeface="Open Sans"/>
              <a:buNone/>
              <a:defRPr b="0" i="0" sz="2000" u="none" cap="none" strike="noStrike">
                <a:solidFill>
                  <a:srgbClr val="989898"/>
                </a:solidFill>
                <a:latin typeface="Open Sans"/>
                <a:ea typeface="Open Sans"/>
                <a:cs typeface="Open Sans"/>
                <a:sym typeface="Open Sans"/>
              </a:defRPr>
            </a:lvl9pPr>
          </a:lstStyle>
          <a:p/>
        </p:txBody>
      </p:sp>
      <p:grpSp>
        <p:nvGrpSpPr>
          <p:cNvPr id="2142" name="Google Shape;2142;p210"/>
          <p:cNvGrpSpPr/>
          <p:nvPr/>
        </p:nvGrpSpPr>
        <p:grpSpPr>
          <a:xfrm>
            <a:off x="6899611" y="4876390"/>
            <a:ext cx="1592549" cy="32175"/>
            <a:chOff x="4672463" y="2053622"/>
            <a:chExt cx="2122833" cy="42900"/>
          </a:xfrm>
        </p:grpSpPr>
        <p:sp>
          <p:nvSpPr>
            <p:cNvPr id="2143" name="Google Shape;2143;p210"/>
            <p:cNvSpPr/>
            <p:nvPr/>
          </p:nvSpPr>
          <p:spPr>
            <a:xfrm>
              <a:off x="4672463" y="2053622"/>
              <a:ext cx="531300" cy="42900"/>
            </a:xfrm>
            <a:prstGeom prst="rect">
              <a:avLst/>
            </a:prstGeom>
            <a:solidFill>
              <a:srgbClr val="4285F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44" name="Google Shape;2144;p210"/>
            <p:cNvSpPr/>
            <p:nvPr/>
          </p:nvSpPr>
          <p:spPr>
            <a:xfrm>
              <a:off x="5203768" y="2053622"/>
              <a:ext cx="531300" cy="42900"/>
            </a:xfrm>
            <a:prstGeom prst="rect">
              <a:avLst/>
            </a:prstGeom>
            <a:solidFill>
              <a:srgbClr val="F23A3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45" name="Google Shape;2145;p210"/>
            <p:cNvSpPr/>
            <p:nvPr/>
          </p:nvSpPr>
          <p:spPr>
            <a:xfrm>
              <a:off x="5735082" y="2053622"/>
              <a:ext cx="530100" cy="42900"/>
            </a:xfrm>
            <a:prstGeom prst="rect">
              <a:avLst/>
            </a:prstGeom>
            <a:solidFill>
              <a:srgbClr val="E4A01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46" name="Google Shape;2146;p210"/>
            <p:cNvSpPr/>
            <p:nvPr/>
          </p:nvSpPr>
          <p:spPr>
            <a:xfrm>
              <a:off x="6265196" y="2053622"/>
              <a:ext cx="530100" cy="42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sp>
        <p:nvSpPr>
          <p:cNvPr id="2147" name="Google Shape;2147;p210"/>
          <p:cNvSpPr/>
          <p:nvPr/>
        </p:nvSpPr>
        <p:spPr>
          <a:xfrm>
            <a:off x="114997" y="4876370"/>
            <a:ext cx="1274098" cy="312312"/>
          </a:xfrm>
          <a:prstGeom prst="rect">
            <a:avLst/>
          </a:prstGeom>
          <a:noFill/>
          <a:ln>
            <a:noFill/>
          </a:ln>
        </p:spPr>
      </p:sp>
      <p:cxnSp>
        <p:nvCxnSpPr>
          <p:cNvPr id="2148" name="Google Shape;2148;p210"/>
          <p:cNvCxnSpPr/>
          <p:nvPr/>
        </p:nvCxnSpPr>
        <p:spPr>
          <a:xfrm rot="10800000">
            <a:off x="66" y="4914641"/>
            <a:ext cx="9144000" cy="0"/>
          </a:xfrm>
          <a:prstGeom prst="straightConnector1">
            <a:avLst/>
          </a:prstGeom>
          <a:noFill/>
          <a:ln cap="flat" cmpd="sng" w="9525">
            <a:solidFill>
              <a:srgbClr val="E6E6E6"/>
            </a:solidFill>
            <a:prstDash val="solid"/>
            <a:round/>
            <a:headEnd len="sm" w="sm" type="none"/>
            <a:tailEnd len="sm" w="sm" type="none"/>
          </a:ln>
        </p:spPr>
      </p:cxn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Option 1 - Green">
  <p:cSld name="Presentation Title - Title and Subtitle_3_1_1_1">
    <p:spTree>
      <p:nvGrpSpPr>
        <p:cNvPr id="2149" name="Shape 2149"/>
        <p:cNvGrpSpPr/>
        <p:nvPr/>
      </p:nvGrpSpPr>
      <p:grpSpPr>
        <a:xfrm>
          <a:off x="0" y="0"/>
          <a:ext cx="0" cy="0"/>
          <a:chOff x="0" y="0"/>
          <a:chExt cx="0" cy="0"/>
        </a:xfrm>
      </p:grpSpPr>
      <p:sp>
        <p:nvSpPr>
          <p:cNvPr id="2150" name="Google Shape;2150;p211"/>
          <p:cNvSpPr/>
          <p:nvPr/>
        </p:nvSpPr>
        <p:spPr>
          <a:xfrm flipH="1">
            <a:off x="-150" y="150"/>
            <a:ext cx="9144000" cy="5143500"/>
          </a:xfrm>
          <a:prstGeom prst="rect">
            <a:avLst/>
          </a:prstGeom>
          <a:solidFill>
            <a:srgbClr val="0F9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151" name="Google Shape;2151;p211"/>
          <p:cNvSpPr txBox="1"/>
          <p:nvPr>
            <p:ph type="ctrTitle"/>
          </p:nvPr>
        </p:nvSpPr>
        <p:spPr>
          <a:xfrm>
            <a:off x="457375" y="956018"/>
            <a:ext cx="5964900" cy="1868400"/>
          </a:xfrm>
          <a:prstGeom prst="rect">
            <a:avLst/>
          </a:prstGeom>
          <a:noFill/>
          <a:ln>
            <a:noFill/>
          </a:ln>
        </p:spPr>
        <p:txBody>
          <a:bodyPr anchorCtr="0" anchor="b" bIns="91425" lIns="91425" spcFirstLastPara="1" rIns="91425" wrap="square" tIns="91425">
            <a:noAutofit/>
          </a:bodyPr>
          <a:lstStyle>
            <a:lvl1pPr indent="0" lvl="0" marL="0" marR="0" rtl="0">
              <a:spcBef>
                <a:spcPts val="0"/>
              </a:spcBef>
              <a:spcAft>
                <a:spcPts val="0"/>
              </a:spcAft>
              <a:buClr>
                <a:schemeClr val="lt1"/>
              </a:buClr>
              <a:buSzPts val="1400"/>
              <a:buFont typeface="Open Sans"/>
              <a:buNone/>
              <a:defRPr b="0" i="0" sz="3200" u="none" cap="none" strike="noStrike">
                <a:solidFill>
                  <a:schemeClr val="lt1"/>
                </a:solidFill>
                <a:latin typeface="Open Sans"/>
                <a:ea typeface="Open Sans"/>
                <a:cs typeface="Open Sans"/>
                <a:sym typeface="Open Sans"/>
              </a:defRPr>
            </a:lvl1pPr>
            <a:lvl2pPr indent="-88900" lvl="1" marL="0" marR="0" rtl="0">
              <a:spcBef>
                <a:spcPts val="0"/>
              </a:spcBef>
              <a:spcAft>
                <a:spcPts val="0"/>
              </a:spcAft>
              <a:buClr>
                <a:schemeClr val="lt1"/>
              </a:buClr>
              <a:buSzPts val="1400"/>
              <a:buChar char="○"/>
              <a:defRPr sz="1400">
                <a:solidFill>
                  <a:schemeClr val="lt1"/>
                </a:solidFill>
              </a:defRPr>
            </a:lvl2pPr>
            <a:lvl3pPr indent="-88900" lvl="2" marL="0" marR="0" rtl="0">
              <a:spcBef>
                <a:spcPts val="0"/>
              </a:spcBef>
              <a:spcAft>
                <a:spcPts val="0"/>
              </a:spcAft>
              <a:buClr>
                <a:schemeClr val="lt1"/>
              </a:buClr>
              <a:buSzPts val="1400"/>
              <a:buChar char="■"/>
              <a:defRPr sz="1400">
                <a:solidFill>
                  <a:schemeClr val="lt1"/>
                </a:solidFill>
              </a:defRPr>
            </a:lvl3pPr>
            <a:lvl4pPr indent="-88900" lvl="3" marL="0" marR="0" rtl="0">
              <a:spcBef>
                <a:spcPts val="0"/>
              </a:spcBef>
              <a:spcAft>
                <a:spcPts val="0"/>
              </a:spcAft>
              <a:buClr>
                <a:schemeClr val="lt1"/>
              </a:buClr>
              <a:buSzPts val="1400"/>
              <a:buChar char="●"/>
              <a:defRPr sz="1400">
                <a:solidFill>
                  <a:schemeClr val="lt1"/>
                </a:solidFill>
              </a:defRPr>
            </a:lvl4pPr>
            <a:lvl5pPr indent="-88900" lvl="4" marL="0" marR="0" rtl="0">
              <a:spcBef>
                <a:spcPts val="0"/>
              </a:spcBef>
              <a:spcAft>
                <a:spcPts val="0"/>
              </a:spcAft>
              <a:buClr>
                <a:schemeClr val="lt1"/>
              </a:buClr>
              <a:buSzPts val="1400"/>
              <a:buChar char="○"/>
              <a:defRPr sz="1400">
                <a:solidFill>
                  <a:schemeClr val="lt1"/>
                </a:solidFill>
              </a:defRPr>
            </a:lvl5pPr>
            <a:lvl6pPr indent="-88900" lvl="5" marL="0" marR="0" rtl="0">
              <a:spcBef>
                <a:spcPts val="0"/>
              </a:spcBef>
              <a:spcAft>
                <a:spcPts val="0"/>
              </a:spcAft>
              <a:buClr>
                <a:schemeClr val="lt1"/>
              </a:buClr>
              <a:buSzPts val="1400"/>
              <a:buChar char="■"/>
              <a:defRPr sz="1400">
                <a:solidFill>
                  <a:schemeClr val="lt1"/>
                </a:solidFill>
              </a:defRPr>
            </a:lvl6pPr>
            <a:lvl7pPr indent="-88900" lvl="6" marL="0" marR="0" rtl="0">
              <a:spcBef>
                <a:spcPts val="0"/>
              </a:spcBef>
              <a:spcAft>
                <a:spcPts val="0"/>
              </a:spcAft>
              <a:buClr>
                <a:schemeClr val="lt1"/>
              </a:buClr>
              <a:buSzPts val="1400"/>
              <a:buChar char="●"/>
              <a:defRPr sz="1400">
                <a:solidFill>
                  <a:schemeClr val="lt1"/>
                </a:solidFill>
              </a:defRPr>
            </a:lvl7pPr>
            <a:lvl8pPr indent="-88900" lvl="7" marL="0" marR="0" rtl="0">
              <a:spcBef>
                <a:spcPts val="0"/>
              </a:spcBef>
              <a:spcAft>
                <a:spcPts val="0"/>
              </a:spcAft>
              <a:buClr>
                <a:schemeClr val="lt1"/>
              </a:buClr>
              <a:buSzPts val="1400"/>
              <a:buChar char="○"/>
              <a:defRPr sz="1400">
                <a:solidFill>
                  <a:schemeClr val="lt1"/>
                </a:solidFill>
              </a:defRPr>
            </a:lvl8pPr>
            <a:lvl9pPr indent="-88900" lvl="8" marL="0" marR="0" rtl="0">
              <a:spcBef>
                <a:spcPts val="0"/>
              </a:spcBef>
              <a:spcAft>
                <a:spcPts val="0"/>
              </a:spcAft>
              <a:buClr>
                <a:schemeClr val="lt1"/>
              </a:buClr>
              <a:buSzPts val="1400"/>
              <a:buChar char="■"/>
              <a:defRPr sz="1400">
                <a:solidFill>
                  <a:schemeClr val="lt1"/>
                </a:solidFill>
              </a:defRPr>
            </a:lvl9pPr>
          </a:lstStyle>
          <a:p/>
        </p:txBody>
      </p:sp>
      <p:sp>
        <p:nvSpPr>
          <p:cNvPr id="2152" name="Google Shape;2152;p211"/>
          <p:cNvSpPr txBox="1"/>
          <p:nvPr>
            <p:ph idx="1" type="subTitle"/>
          </p:nvPr>
        </p:nvSpPr>
        <p:spPr>
          <a:xfrm>
            <a:off x="457376" y="2844603"/>
            <a:ext cx="5964900" cy="1564200"/>
          </a:xfrm>
          <a:prstGeom prst="rect">
            <a:avLst/>
          </a:prstGeom>
          <a:noFill/>
          <a:ln>
            <a:noFill/>
          </a:ln>
        </p:spPr>
        <p:txBody>
          <a:bodyPr anchorCtr="0" anchor="t" bIns="68575" lIns="68575" spcFirstLastPara="1" rIns="68575" wrap="square" tIns="68575">
            <a:noAutofit/>
          </a:bodyPr>
          <a:lstStyle>
            <a:lvl1pPr indent="0" lvl="0" marL="0" marR="0" rtl="0">
              <a:lnSpc>
                <a:spcPct val="115000"/>
              </a:lnSpc>
              <a:spcBef>
                <a:spcPts val="40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1pPr>
            <a:lvl2pPr indent="-12700" lvl="1" marL="4572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2pPr>
            <a:lvl3pPr indent="-12700" lvl="2" marL="9144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3pPr>
            <a:lvl4pPr indent="-12700" lvl="3" marL="13716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4pPr>
            <a:lvl5pPr indent="-12700" lvl="4" marL="18288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5pPr>
            <a:lvl6pPr indent="-12700" lvl="5" marL="22860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6pPr>
            <a:lvl7pPr indent="-12700" lvl="6" marL="27432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7pPr>
            <a:lvl8pPr indent="-12700" lvl="7" marL="32004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8pPr>
            <a:lvl9pPr indent="-12700" lvl="8" marL="36576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9pPr>
          </a:lstStyle>
          <a:p/>
        </p:txBody>
      </p:sp>
      <p:grpSp>
        <p:nvGrpSpPr>
          <p:cNvPr id="2153" name="Google Shape;2153;p211"/>
          <p:cNvGrpSpPr/>
          <p:nvPr/>
        </p:nvGrpSpPr>
        <p:grpSpPr>
          <a:xfrm>
            <a:off x="-118" y="5100046"/>
            <a:ext cx="9145222" cy="43457"/>
            <a:chOff x="-47700" y="5093925"/>
            <a:chExt cx="9239464" cy="93900"/>
          </a:xfrm>
        </p:grpSpPr>
        <p:sp>
          <p:nvSpPr>
            <p:cNvPr id="2154" name="Google Shape;2154;p211"/>
            <p:cNvSpPr/>
            <p:nvPr/>
          </p:nvSpPr>
          <p:spPr>
            <a:xfrm>
              <a:off x="-47700" y="5093925"/>
              <a:ext cx="2347200" cy="93900"/>
            </a:xfrm>
            <a:prstGeom prst="rect">
              <a:avLst/>
            </a:prstGeom>
            <a:solidFill>
              <a:srgbClr val="4285F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55" name="Google Shape;2155;p211"/>
            <p:cNvSpPr/>
            <p:nvPr/>
          </p:nvSpPr>
          <p:spPr>
            <a:xfrm>
              <a:off x="2299363" y="5093925"/>
              <a:ext cx="2300700" cy="93900"/>
            </a:xfrm>
            <a:prstGeom prst="rect">
              <a:avLst/>
            </a:prstGeom>
            <a:solidFill>
              <a:srgbClr val="F23A3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56" name="Google Shape;2156;p211"/>
            <p:cNvSpPr/>
            <p:nvPr/>
          </p:nvSpPr>
          <p:spPr>
            <a:xfrm>
              <a:off x="4600168" y="5093925"/>
              <a:ext cx="2295600" cy="93900"/>
            </a:xfrm>
            <a:prstGeom prst="rect">
              <a:avLst/>
            </a:prstGeom>
            <a:solidFill>
              <a:srgbClr val="E4A01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57" name="Google Shape;2157;p211"/>
            <p:cNvSpPr/>
            <p:nvPr/>
          </p:nvSpPr>
          <p:spPr>
            <a:xfrm>
              <a:off x="6896164" y="5093925"/>
              <a:ext cx="2295600" cy="93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grpSp>
      <p:sp>
        <p:nvSpPr>
          <p:cNvPr id="2158" name="Google Shape;2158;p211"/>
          <p:cNvSpPr/>
          <p:nvPr/>
        </p:nvSpPr>
        <p:spPr>
          <a:xfrm>
            <a:off x="8110949" y="3983700"/>
            <a:ext cx="1033050" cy="1159800"/>
          </a:xfrm>
          <a:prstGeom prst="rect">
            <a:avLst/>
          </a:prstGeom>
          <a:noFill/>
          <a:ln>
            <a:noFill/>
          </a:ln>
        </p:spPr>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Option 1 - Purple 1">
  <p:cSld name="Presentation Title - Title and Subtitle_3_1_1_1_1_3">
    <p:spTree>
      <p:nvGrpSpPr>
        <p:cNvPr id="2159" name="Shape 2159"/>
        <p:cNvGrpSpPr/>
        <p:nvPr/>
      </p:nvGrpSpPr>
      <p:grpSpPr>
        <a:xfrm>
          <a:off x="0" y="0"/>
          <a:ext cx="0" cy="0"/>
          <a:chOff x="0" y="0"/>
          <a:chExt cx="0" cy="0"/>
        </a:xfrm>
      </p:grpSpPr>
      <p:sp>
        <p:nvSpPr>
          <p:cNvPr descr="GCPLive-SlideBckgrd-2.png" id="2160" name="Google Shape;2160;p212"/>
          <p:cNvSpPr/>
          <p:nvPr/>
        </p:nvSpPr>
        <p:spPr>
          <a:xfrm>
            <a:off x="5540825" y="104775"/>
            <a:ext cx="3603300" cy="5038800"/>
          </a:xfrm>
          <a:prstGeom prst="rect">
            <a:avLst/>
          </a:prstGeom>
          <a:noFill/>
          <a:ln>
            <a:noFill/>
          </a:ln>
        </p:spPr>
      </p:sp>
      <p:sp>
        <p:nvSpPr>
          <p:cNvPr id="2161" name="Google Shape;2161;p212"/>
          <p:cNvSpPr txBox="1"/>
          <p:nvPr>
            <p:ph type="ctrTitle"/>
          </p:nvPr>
        </p:nvSpPr>
        <p:spPr>
          <a:xfrm>
            <a:off x="457375" y="708575"/>
            <a:ext cx="5976000" cy="2115900"/>
          </a:xfrm>
          <a:prstGeom prst="rect">
            <a:avLst/>
          </a:prstGeom>
          <a:noFill/>
          <a:ln>
            <a:noFill/>
          </a:ln>
        </p:spPr>
        <p:txBody>
          <a:bodyPr anchorCtr="0" anchor="b" bIns="91425" lIns="91425" spcFirstLastPara="1" rIns="91425" wrap="square" tIns="91425">
            <a:noAutofit/>
          </a:bodyPr>
          <a:lstStyle>
            <a:lvl1pPr indent="0" lvl="0" marL="0" marR="0" rtl="0">
              <a:spcBef>
                <a:spcPts val="0"/>
              </a:spcBef>
              <a:spcAft>
                <a:spcPts val="0"/>
              </a:spcAft>
              <a:buClr>
                <a:schemeClr val="dk2"/>
              </a:buClr>
              <a:buSzPts val="1400"/>
              <a:buFont typeface="Open Sans"/>
              <a:buNone/>
              <a:defRPr b="0" i="0" sz="3200" u="none" cap="none" strike="noStrike">
                <a:solidFill>
                  <a:schemeClr val="dk2"/>
                </a:solidFill>
                <a:latin typeface="Open Sans"/>
                <a:ea typeface="Open Sans"/>
                <a:cs typeface="Open Sans"/>
                <a:sym typeface="Open Sans"/>
              </a:defRPr>
            </a:lvl1pPr>
            <a:lvl2pPr indent="-88900" lvl="1" marL="0" marR="0" rtl="0">
              <a:spcBef>
                <a:spcPts val="0"/>
              </a:spcBef>
              <a:spcAft>
                <a:spcPts val="0"/>
              </a:spcAft>
              <a:buClr>
                <a:schemeClr val="lt1"/>
              </a:buClr>
              <a:buSzPts val="1400"/>
              <a:buChar char="○"/>
              <a:defRPr sz="1400">
                <a:solidFill>
                  <a:schemeClr val="lt1"/>
                </a:solidFill>
              </a:defRPr>
            </a:lvl2pPr>
            <a:lvl3pPr indent="-88900" lvl="2" marL="0" marR="0" rtl="0">
              <a:spcBef>
                <a:spcPts val="0"/>
              </a:spcBef>
              <a:spcAft>
                <a:spcPts val="0"/>
              </a:spcAft>
              <a:buClr>
                <a:schemeClr val="lt1"/>
              </a:buClr>
              <a:buSzPts val="1400"/>
              <a:buChar char="■"/>
              <a:defRPr sz="1400">
                <a:solidFill>
                  <a:schemeClr val="lt1"/>
                </a:solidFill>
              </a:defRPr>
            </a:lvl3pPr>
            <a:lvl4pPr indent="-88900" lvl="3" marL="0" marR="0" rtl="0">
              <a:spcBef>
                <a:spcPts val="0"/>
              </a:spcBef>
              <a:spcAft>
                <a:spcPts val="0"/>
              </a:spcAft>
              <a:buClr>
                <a:schemeClr val="lt1"/>
              </a:buClr>
              <a:buSzPts val="1400"/>
              <a:buChar char="●"/>
              <a:defRPr sz="1400">
                <a:solidFill>
                  <a:schemeClr val="lt1"/>
                </a:solidFill>
              </a:defRPr>
            </a:lvl4pPr>
            <a:lvl5pPr indent="-88900" lvl="4" marL="0" marR="0" rtl="0">
              <a:spcBef>
                <a:spcPts val="0"/>
              </a:spcBef>
              <a:spcAft>
                <a:spcPts val="0"/>
              </a:spcAft>
              <a:buClr>
                <a:schemeClr val="lt1"/>
              </a:buClr>
              <a:buSzPts val="1400"/>
              <a:buChar char="○"/>
              <a:defRPr sz="1400">
                <a:solidFill>
                  <a:schemeClr val="lt1"/>
                </a:solidFill>
              </a:defRPr>
            </a:lvl5pPr>
            <a:lvl6pPr indent="-88900" lvl="5" marL="0" marR="0" rtl="0">
              <a:spcBef>
                <a:spcPts val="0"/>
              </a:spcBef>
              <a:spcAft>
                <a:spcPts val="0"/>
              </a:spcAft>
              <a:buClr>
                <a:schemeClr val="lt1"/>
              </a:buClr>
              <a:buSzPts val="1400"/>
              <a:buChar char="■"/>
              <a:defRPr sz="1400">
                <a:solidFill>
                  <a:schemeClr val="lt1"/>
                </a:solidFill>
              </a:defRPr>
            </a:lvl6pPr>
            <a:lvl7pPr indent="-88900" lvl="6" marL="0" marR="0" rtl="0">
              <a:spcBef>
                <a:spcPts val="0"/>
              </a:spcBef>
              <a:spcAft>
                <a:spcPts val="0"/>
              </a:spcAft>
              <a:buClr>
                <a:schemeClr val="lt1"/>
              </a:buClr>
              <a:buSzPts val="1400"/>
              <a:buChar char="●"/>
              <a:defRPr sz="1400">
                <a:solidFill>
                  <a:schemeClr val="lt1"/>
                </a:solidFill>
              </a:defRPr>
            </a:lvl7pPr>
            <a:lvl8pPr indent="-88900" lvl="7" marL="0" marR="0" rtl="0">
              <a:spcBef>
                <a:spcPts val="0"/>
              </a:spcBef>
              <a:spcAft>
                <a:spcPts val="0"/>
              </a:spcAft>
              <a:buClr>
                <a:schemeClr val="lt1"/>
              </a:buClr>
              <a:buSzPts val="1400"/>
              <a:buChar char="○"/>
              <a:defRPr sz="1400">
                <a:solidFill>
                  <a:schemeClr val="lt1"/>
                </a:solidFill>
              </a:defRPr>
            </a:lvl8pPr>
            <a:lvl9pPr indent="-88900" lvl="8" marL="0" marR="0" rtl="0">
              <a:spcBef>
                <a:spcPts val="0"/>
              </a:spcBef>
              <a:spcAft>
                <a:spcPts val="0"/>
              </a:spcAft>
              <a:buClr>
                <a:schemeClr val="lt1"/>
              </a:buClr>
              <a:buSzPts val="1400"/>
              <a:buChar char="■"/>
              <a:defRPr sz="1400">
                <a:solidFill>
                  <a:schemeClr val="lt1"/>
                </a:solidFill>
              </a:defRPr>
            </a:lvl9pPr>
          </a:lstStyle>
          <a:p/>
        </p:txBody>
      </p:sp>
      <p:sp>
        <p:nvSpPr>
          <p:cNvPr id="2162" name="Google Shape;2162;p212"/>
          <p:cNvSpPr txBox="1"/>
          <p:nvPr>
            <p:ph idx="1" type="subTitle"/>
          </p:nvPr>
        </p:nvSpPr>
        <p:spPr>
          <a:xfrm>
            <a:off x="457375" y="2844600"/>
            <a:ext cx="5976000" cy="1643100"/>
          </a:xfrm>
          <a:prstGeom prst="rect">
            <a:avLst/>
          </a:prstGeom>
          <a:noFill/>
          <a:ln>
            <a:noFill/>
          </a:ln>
        </p:spPr>
        <p:txBody>
          <a:bodyPr anchorCtr="0" anchor="t" bIns="68575" lIns="68575" spcFirstLastPara="1" rIns="68575" wrap="square" tIns="68575">
            <a:noAutofit/>
          </a:bodyPr>
          <a:lstStyle>
            <a:lvl1pPr indent="0" lvl="0" marL="0" marR="0" rtl="0">
              <a:lnSpc>
                <a:spcPct val="115000"/>
              </a:lnSpc>
              <a:spcBef>
                <a:spcPts val="400"/>
              </a:spcBef>
              <a:spcAft>
                <a:spcPts val="0"/>
              </a:spcAft>
              <a:buClr>
                <a:srgbClr val="75787B"/>
              </a:buClr>
              <a:buSzPts val="1400"/>
              <a:buFont typeface="Open Sans"/>
              <a:buNone/>
              <a:defRPr b="0" i="0" sz="1400" u="none" cap="none" strike="noStrike">
                <a:solidFill>
                  <a:srgbClr val="75787B"/>
                </a:solidFill>
                <a:latin typeface="Open Sans"/>
                <a:ea typeface="Open Sans"/>
                <a:cs typeface="Open Sans"/>
                <a:sym typeface="Open Sans"/>
              </a:defRPr>
            </a:lvl1pPr>
            <a:lvl2pPr indent="-12700" lvl="1" marL="4572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2pPr>
            <a:lvl3pPr indent="-12700" lvl="2" marL="9144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3pPr>
            <a:lvl4pPr indent="-12700" lvl="3" marL="13716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4pPr>
            <a:lvl5pPr indent="-12700" lvl="4" marL="18288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5pPr>
            <a:lvl6pPr indent="-12700" lvl="5" marL="22860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6pPr>
            <a:lvl7pPr indent="-12700" lvl="6" marL="27432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7pPr>
            <a:lvl8pPr indent="-12700" lvl="7" marL="32004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8pPr>
            <a:lvl9pPr indent="-12700" lvl="8" marL="36576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9pPr>
          </a:lstStyle>
          <a:p/>
        </p:txBody>
      </p:sp>
      <p:grpSp>
        <p:nvGrpSpPr>
          <p:cNvPr id="2163" name="Google Shape;2163;p212"/>
          <p:cNvGrpSpPr/>
          <p:nvPr/>
        </p:nvGrpSpPr>
        <p:grpSpPr>
          <a:xfrm>
            <a:off x="-118" y="5100046"/>
            <a:ext cx="9145222" cy="43457"/>
            <a:chOff x="-47700" y="5093925"/>
            <a:chExt cx="9239464" cy="93900"/>
          </a:xfrm>
        </p:grpSpPr>
        <p:sp>
          <p:nvSpPr>
            <p:cNvPr id="2164" name="Google Shape;2164;p212"/>
            <p:cNvSpPr/>
            <p:nvPr/>
          </p:nvSpPr>
          <p:spPr>
            <a:xfrm>
              <a:off x="-47700" y="5093925"/>
              <a:ext cx="2347200" cy="93900"/>
            </a:xfrm>
            <a:prstGeom prst="rect">
              <a:avLst/>
            </a:prstGeom>
            <a:solidFill>
              <a:srgbClr val="4285F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65" name="Google Shape;2165;p212"/>
            <p:cNvSpPr/>
            <p:nvPr/>
          </p:nvSpPr>
          <p:spPr>
            <a:xfrm>
              <a:off x="2299363" y="5093925"/>
              <a:ext cx="2300700" cy="93900"/>
            </a:xfrm>
            <a:prstGeom prst="rect">
              <a:avLst/>
            </a:prstGeom>
            <a:solidFill>
              <a:srgbClr val="F23A3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66" name="Google Shape;2166;p212"/>
            <p:cNvSpPr/>
            <p:nvPr/>
          </p:nvSpPr>
          <p:spPr>
            <a:xfrm>
              <a:off x="4600168" y="5093925"/>
              <a:ext cx="2295600" cy="93900"/>
            </a:xfrm>
            <a:prstGeom prst="rect">
              <a:avLst/>
            </a:prstGeom>
            <a:solidFill>
              <a:srgbClr val="E4A01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67" name="Google Shape;2167;p212"/>
            <p:cNvSpPr/>
            <p:nvPr/>
          </p:nvSpPr>
          <p:spPr>
            <a:xfrm>
              <a:off x="6896164" y="5093925"/>
              <a:ext cx="2295600" cy="93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grpSp>
      <p:sp>
        <p:nvSpPr>
          <p:cNvPr descr="GCPLive-Logo.png" id="2168" name="Google Shape;2168;p212"/>
          <p:cNvSpPr/>
          <p:nvPr/>
        </p:nvSpPr>
        <p:spPr>
          <a:xfrm>
            <a:off x="581250" y="4730200"/>
            <a:ext cx="1510450" cy="188475"/>
          </a:xfrm>
          <a:prstGeom prst="rect">
            <a:avLst/>
          </a:prstGeom>
          <a:noFill/>
          <a:ln>
            <a:noFill/>
          </a:ln>
        </p:spPr>
      </p:sp>
      <p:sp>
        <p:nvSpPr>
          <p:cNvPr id="2169" name="Google Shape;2169;p212"/>
          <p:cNvSpPr/>
          <p:nvPr/>
        </p:nvSpPr>
        <p:spPr>
          <a:xfrm>
            <a:off x="6631825" y="315675"/>
            <a:ext cx="2203047" cy="4597923"/>
          </a:xfrm>
          <a:prstGeom prst="rect">
            <a:avLst/>
          </a:prstGeom>
          <a:noFill/>
          <a:ln>
            <a:noFill/>
          </a:ln>
        </p:spPr>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Option 1 - Yellow">
  <p:cSld name="Presentation Title - Title and Subtitle_3_1_1_2">
    <p:spTree>
      <p:nvGrpSpPr>
        <p:cNvPr id="2170" name="Shape 2170"/>
        <p:cNvGrpSpPr/>
        <p:nvPr/>
      </p:nvGrpSpPr>
      <p:grpSpPr>
        <a:xfrm>
          <a:off x="0" y="0"/>
          <a:ext cx="0" cy="0"/>
          <a:chOff x="0" y="0"/>
          <a:chExt cx="0" cy="0"/>
        </a:xfrm>
      </p:grpSpPr>
      <p:sp>
        <p:nvSpPr>
          <p:cNvPr id="2171" name="Google Shape;2171;p213"/>
          <p:cNvSpPr/>
          <p:nvPr/>
        </p:nvSpPr>
        <p:spPr>
          <a:xfrm flipH="1">
            <a:off x="-150" y="150"/>
            <a:ext cx="9144000" cy="5143500"/>
          </a:xfrm>
          <a:prstGeom prst="rect">
            <a:avLst/>
          </a:prstGeom>
          <a:solidFill>
            <a:srgbClr val="E4A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descr="GCPLive-SlideBckgrd-2.png" id="2172" name="Google Shape;2172;p213"/>
          <p:cNvSpPr/>
          <p:nvPr/>
        </p:nvSpPr>
        <p:spPr>
          <a:xfrm>
            <a:off x="0" y="104775"/>
            <a:ext cx="9144000" cy="5038724"/>
          </a:xfrm>
          <a:prstGeom prst="rect">
            <a:avLst/>
          </a:prstGeom>
          <a:noFill/>
          <a:ln>
            <a:noFill/>
          </a:ln>
        </p:spPr>
      </p:sp>
      <p:sp>
        <p:nvSpPr>
          <p:cNvPr id="2173" name="Google Shape;2173;p213"/>
          <p:cNvSpPr txBox="1"/>
          <p:nvPr>
            <p:ph type="ctrTitle"/>
          </p:nvPr>
        </p:nvSpPr>
        <p:spPr>
          <a:xfrm>
            <a:off x="457375" y="956018"/>
            <a:ext cx="5964900" cy="1868400"/>
          </a:xfrm>
          <a:prstGeom prst="rect">
            <a:avLst/>
          </a:prstGeom>
          <a:noFill/>
          <a:ln>
            <a:noFill/>
          </a:ln>
        </p:spPr>
        <p:txBody>
          <a:bodyPr anchorCtr="0" anchor="b" bIns="91425" lIns="91425" spcFirstLastPara="1" rIns="91425" wrap="square" tIns="91425">
            <a:noAutofit/>
          </a:bodyPr>
          <a:lstStyle>
            <a:lvl1pPr indent="0" lvl="0" marL="0" marR="0" rtl="0">
              <a:spcBef>
                <a:spcPts val="0"/>
              </a:spcBef>
              <a:spcAft>
                <a:spcPts val="0"/>
              </a:spcAft>
              <a:buClr>
                <a:schemeClr val="lt1"/>
              </a:buClr>
              <a:buSzPts val="1400"/>
              <a:buFont typeface="Open Sans"/>
              <a:buNone/>
              <a:defRPr b="0" i="0" sz="3200" u="none" cap="none" strike="noStrike">
                <a:solidFill>
                  <a:schemeClr val="lt1"/>
                </a:solidFill>
                <a:latin typeface="Open Sans"/>
                <a:ea typeface="Open Sans"/>
                <a:cs typeface="Open Sans"/>
                <a:sym typeface="Open Sans"/>
              </a:defRPr>
            </a:lvl1pPr>
            <a:lvl2pPr indent="-88900" lvl="1" marL="0" marR="0" rtl="0">
              <a:spcBef>
                <a:spcPts val="0"/>
              </a:spcBef>
              <a:spcAft>
                <a:spcPts val="0"/>
              </a:spcAft>
              <a:buClr>
                <a:schemeClr val="lt1"/>
              </a:buClr>
              <a:buSzPts val="1400"/>
              <a:buChar char="○"/>
              <a:defRPr sz="1400">
                <a:solidFill>
                  <a:schemeClr val="lt1"/>
                </a:solidFill>
              </a:defRPr>
            </a:lvl2pPr>
            <a:lvl3pPr indent="-88900" lvl="2" marL="0" marR="0" rtl="0">
              <a:spcBef>
                <a:spcPts val="0"/>
              </a:spcBef>
              <a:spcAft>
                <a:spcPts val="0"/>
              </a:spcAft>
              <a:buClr>
                <a:schemeClr val="lt1"/>
              </a:buClr>
              <a:buSzPts val="1400"/>
              <a:buChar char="■"/>
              <a:defRPr sz="1400">
                <a:solidFill>
                  <a:schemeClr val="lt1"/>
                </a:solidFill>
              </a:defRPr>
            </a:lvl3pPr>
            <a:lvl4pPr indent="-88900" lvl="3" marL="0" marR="0" rtl="0">
              <a:spcBef>
                <a:spcPts val="0"/>
              </a:spcBef>
              <a:spcAft>
                <a:spcPts val="0"/>
              </a:spcAft>
              <a:buClr>
                <a:schemeClr val="lt1"/>
              </a:buClr>
              <a:buSzPts val="1400"/>
              <a:buChar char="●"/>
              <a:defRPr sz="1400">
                <a:solidFill>
                  <a:schemeClr val="lt1"/>
                </a:solidFill>
              </a:defRPr>
            </a:lvl4pPr>
            <a:lvl5pPr indent="-88900" lvl="4" marL="0" marR="0" rtl="0">
              <a:spcBef>
                <a:spcPts val="0"/>
              </a:spcBef>
              <a:spcAft>
                <a:spcPts val="0"/>
              </a:spcAft>
              <a:buClr>
                <a:schemeClr val="lt1"/>
              </a:buClr>
              <a:buSzPts val="1400"/>
              <a:buChar char="○"/>
              <a:defRPr sz="1400">
                <a:solidFill>
                  <a:schemeClr val="lt1"/>
                </a:solidFill>
              </a:defRPr>
            </a:lvl5pPr>
            <a:lvl6pPr indent="-88900" lvl="5" marL="0" marR="0" rtl="0">
              <a:spcBef>
                <a:spcPts val="0"/>
              </a:spcBef>
              <a:spcAft>
                <a:spcPts val="0"/>
              </a:spcAft>
              <a:buClr>
                <a:schemeClr val="lt1"/>
              </a:buClr>
              <a:buSzPts val="1400"/>
              <a:buChar char="■"/>
              <a:defRPr sz="1400">
                <a:solidFill>
                  <a:schemeClr val="lt1"/>
                </a:solidFill>
              </a:defRPr>
            </a:lvl6pPr>
            <a:lvl7pPr indent="-88900" lvl="6" marL="0" marR="0" rtl="0">
              <a:spcBef>
                <a:spcPts val="0"/>
              </a:spcBef>
              <a:spcAft>
                <a:spcPts val="0"/>
              </a:spcAft>
              <a:buClr>
                <a:schemeClr val="lt1"/>
              </a:buClr>
              <a:buSzPts val="1400"/>
              <a:buChar char="●"/>
              <a:defRPr sz="1400">
                <a:solidFill>
                  <a:schemeClr val="lt1"/>
                </a:solidFill>
              </a:defRPr>
            </a:lvl7pPr>
            <a:lvl8pPr indent="-88900" lvl="7" marL="0" marR="0" rtl="0">
              <a:spcBef>
                <a:spcPts val="0"/>
              </a:spcBef>
              <a:spcAft>
                <a:spcPts val="0"/>
              </a:spcAft>
              <a:buClr>
                <a:schemeClr val="lt1"/>
              </a:buClr>
              <a:buSzPts val="1400"/>
              <a:buChar char="○"/>
              <a:defRPr sz="1400">
                <a:solidFill>
                  <a:schemeClr val="lt1"/>
                </a:solidFill>
              </a:defRPr>
            </a:lvl8pPr>
            <a:lvl9pPr indent="-88900" lvl="8" marL="0" marR="0" rtl="0">
              <a:spcBef>
                <a:spcPts val="0"/>
              </a:spcBef>
              <a:spcAft>
                <a:spcPts val="0"/>
              </a:spcAft>
              <a:buClr>
                <a:schemeClr val="lt1"/>
              </a:buClr>
              <a:buSzPts val="1400"/>
              <a:buChar char="■"/>
              <a:defRPr sz="1400">
                <a:solidFill>
                  <a:schemeClr val="lt1"/>
                </a:solidFill>
              </a:defRPr>
            </a:lvl9pPr>
          </a:lstStyle>
          <a:p/>
        </p:txBody>
      </p:sp>
      <p:sp>
        <p:nvSpPr>
          <p:cNvPr id="2174" name="Google Shape;2174;p213"/>
          <p:cNvSpPr txBox="1"/>
          <p:nvPr>
            <p:ph idx="1" type="subTitle"/>
          </p:nvPr>
        </p:nvSpPr>
        <p:spPr>
          <a:xfrm>
            <a:off x="457376" y="2844603"/>
            <a:ext cx="5964900" cy="1564200"/>
          </a:xfrm>
          <a:prstGeom prst="rect">
            <a:avLst/>
          </a:prstGeom>
          <a:noFill/>
          <a:ln>
            <a:noFill/>
          </a:ln>
        </p:spPr>
        <p:txBody>
          <a:bodyPr anchorCtr="0" anchor="t" bIns="68575" lIns="68575" spcFirstLastPara="1" rIns="68575" wrap="square" tIns="68575">
            <a:noAutofit/>
          </a:bodyPr>
          <a:lstStyle>
            <a:lvl1pPr indent="0" lvl="0" marL="0" marR="0" rtl="0">
              <a:lnSpc>
                <a:spcPct val="115000"/>
              </a:lnSpc>
              <a:spcBef>
                <a:spcPts val="40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1pPr>
            <a:lvl2pPr indent="-12700" lvl="1" marL="4572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2pPr>
            <a:lvl3pPr indent="-12700" lvl="2" marL="9144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3pPr>
            <a:lvl4pPr indent="-12700" lvl="3" marL="13716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4pPr>
            <a:lvl5pPr indent="-12700" lvl="4" marL="18288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5pPr>
            <a:lvl6pPr indent="-12700" lvl="5" marL="22860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6pPr>
            <a:lvl7pPr indent="-12700" lvl="6" marL="27432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7pPr>
            <a:lvl8pPr indent="-12700" lvl="7" marL="32004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8pPr>
            <a:lvl9pPr indent="-12700" lvl="8" marL="36576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9pPr>
          </a:lstStyle>
          <a:p/>
        </p:txBody>
      </p:sp>
      <p:grpSp>
        <p:nvGrpSpPr>
          <p:cNvPr id="2175" name="Google Shape;2175;p213"/>
          <p:cNvGrpSpPr/>
          <p:nvPr/>
        </p:nvGrpSpPr>
        <p:grpSpPr>
          <a:xfrm>
            <a:off x="-118" y="5100046"/>
            <a:ext cx="9145222" cy="43457"/>
            <a:chOff x="-47700" y="5093925"/>
            <a:chExt cx="9239464" cy="93900"/>
          </a:xfrm>
        </p:grpSpPr>
        <p:sp>
          <p:nvSpPr>
            <p:cNvPr id="2176" name="Google Shape;2176;p213"/>
            <p:cNvSpPr/>
            <p:nvPr/>
          </p:nvSpPr>
          <p:spPr>
            <a:xfrm>
              <a:off x="-47700" y="5093925"/>
              <a:ext cx="2347200" cy="93900"/>
            </a:xfrm>
            <a:prstGeom prst="rect">
              <a:avLst/>
            </a:prstGeom>
            <a:solidFill>
              <a:srgbClr val="4285F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77" name="Google Shape;2177;p213"/>
            <p:cNvSpPr/>
            <p:nvPr/>
          </p:nvSpPr>
          <p:spPr>
            <a:xfrm>
              <a:off x="2299363" y="5093925"/>
              <a:ext cx="2300700" cy="93900"/>
            </a:xfrm>
            <a:prstGeom prst="rect">
              <a:avLst/>
            </a:prstGeom>
            <a:solidFill>
              <a:srgbClr val="F23A3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78" name="Google Shape;2178;p213"/>
            <p:cNvSpPr/>
            <p:nvPr/>
          </p:nvSpPr>
          <p:spPr>
            <a:xfrm>
              <a:off x="4600168" y="5093925"/>
              <a:ext cx="2295600" cy="93900"/>
            </a:xfrm>
            <a:prstGeom prst="rect">
              <a:avLst/>
            </a:prstGeom>
            <a:solidFill>
              <a:srgbClr val="E4A01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79" name="Google Shape;2179;p213"/>
            <p:cNvSpPr/>
            <p:nvPr/>
          </p:nvSpPr>
          <p:spPr>
            <a:xfrm>
              <a:off x="6896164" y="5093925"/>
              <a:ext cx="2295600" cy="93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grpSp>
      <p:sp>
        <p:nvSpPr>
          <p:cNvPr descr="GCPLive-Logo-rev.png" id="2180" name="Google Shape;2180;p213"/>
          <p:cNvSpPr/>
          <p:nvPr/>
        </p:nvSpPr>
        <p:spPr>
          <a:xfrm>
            <a:off x="581250" y="4732975"/>
            <a:ext cx="1466626" cy="182925"/>
          </a:xfrm>
          <a:prstGeom prst="rect">
            <a:avLst/>
          </a:prstGeom>
          <a:noFill/>
          <a:ln>
            <a:noFill/>
          </a:ln>
        </p:spPr>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81" name="Shape 2181"/>
        <p:cNvGrpSpPr/>
        <p:nvPr/>
      </p:nvGrpSpPr>
      <p:grpSpPr>
        <a:xfrm>
          <a:off x="0" y="0"/>
          <a:ext cx="0" cy="0"/>
          <a:chOff x="0" y="0"/>
          <a:chExt cx="0" cy="0"/>
        </a:xfrm>
      </p:grpSpPr>
      <p:sp>
        <p:nvSpPr>
          <p:cNvPr id="2182" name="Google Shape;2182;p214"/>
          <p:cNvSpPr txBox="1"/>
          <p:nvPr>
            <p:ph type="title"/>
          </p:nvPr>
        </p:nvSpPr>
        <p:spPr>
          <a:xfrm>
            <a:off x="381002" y="205978"/>
            <a:ext cx="8371200" cy="42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1400"/>
              <a:buFont typeface="Open Sans"/>
              <a:buNone/>
              <a:defRPr sz="2400">
                <a:solidFill>
                  <a:schemeClr val="dk1"/>
                </a:solidFill>
                <a:latin typeface="Open Sans"/>
                <a:ea typeface="Open Sans"/>
                <a:cs typeface="Open Sans"/>
                <a:sym typeface="Open Sans"/>
              </a:defRPr>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grpSp>
        <p:nvGrpSpPr>
          <p:cNvPr id="2183" name="Google Shape;2183;p214"/>
          <p:cNvGrpSpPr/>
          <p:nvPr/>
        </p:nvGrpSpPr>
        <p:grpSpPr>
          <a:xfrm>
            <a:off x="7735272" y="4891651"/>
            <a:ext cx="1027221" cy="27454"/>
            <a:chOff x="10310947" y="6496338"/>
            <a:chExt cx="1369263" cy="62100"/>
          </a:xfrm>
        </p:grpSpPr>
        <p:sp>
          <p:nvSpPr>
            <p:cNvPr id="2184" name="Google Shape;2184;p214"/>
            <p:cNvSpPr/>
            <p:nvPr/>
          </p:nvSpPr>
          <p:spPr>
            <a:xfrm>
              <a:off x="10310947" y="6496338"/>
              <a:ext cx="274800" cy="62100"/>
            </a:xfrm>
            <a:prstGeom prst="rect">
              <a:avLst/>
            </a:prstGeom>
            <a:solidFill>
              <a:schemeClr val="accent1"/>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85" name="Google Shape;2185;p214"/>
            <p:cNvSpPr/>
            <p:nvPr/>
          </p:nvSpPr>
          <p:spPr>
            <a:xfrm>
              <a:off x="11132107" y="6496338"/>
              <a:ext cx="273300" cy="62100"/>
            </a:xfrm>
            <a:prstGeom prst="rect">
              <a:avLst/>
            </a:prstGeom>
            <a:solidFill>
              <a:schemeClr val="accent2"/>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86" name="Google Shape;2186;p214"/>
            <p:cNvSpPr/>
            <p:nvPr/>
          </p:nvSpPr>
          <p:spPr>
            <a:xfrm>
              <a:off x="11405410" y="6496338"/>
              <a:ext cx="274800" cy="62100"/>
            </a:xfrm>
            <a:prstGeom prst="rect">
              <a:avLst/>
            </a:prstGeom>
            <a:solidFill>
              <a:srgbClr val="C9CDCD"/>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87" name="Google Shape;2187;p214"/>
            <p:cNvSpPr/>
            <p:nvPr/>
          </p:nvSpPr>
          <p:spPr>
            <a:xfrm>
              <a:off x="10585703" y="6496338"/>
              <a:ext cx="274800" cy="62100"/>
            </a:xfrm>
            <a:prstGeom prst="rect">
              <a:avLst/>
            </a:prstGeom>
            <a:solidFill>
              <a:schemeClr val="accent3"/>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188" name="Google Shape;2188;p214"/>
            <p:cNvSpPr/>
            <p:nvPr/>
          </p:nvSpPr>
          <p:spPr>
            <a:xfrm>
              <a:off x="10860459" y="6496338"/>
              <a:ext cx="272700" cy="62100"/>
            </a:xfrm>
            <a:prstGeom prst="rect">
              <a:avLst/>
            </a:prstGeom>
            <a:solidFill>
              <a:schemeClr val="accent4"/>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Option 1 - Grey">
  <p:cSld name="Presentation Title - Title and Subtitle_3_1_1_1_1_1">
    <p:spTree>
      <p:nvGrpSpPr>
        <p:cNvPr id="2189" name="Shape 2189"/>
        <p:cNvGrpSpPr/>
        <p:nvPr/>
      </p:nvGrpSpPr>
      <p:grpSpPr>
        <a:xfrm>
          <a:off x="0" y="0"/>
          <a:ext cx="0" cy="0"/>
          <a:chOff x="0" y="0"/>
          <a:chExt cx="0" cy="0"/>
        </a:xfrm>
      </p:grpSpPr>
      <p:sp>
        <p:nvSpPr>
          <p:cNvPr id="2190" name="Google Shape;2190;p215"/>
          <p:cNvSpPr/>
          <p:nvPr/>
        </p:nvSpPr>
        <p:spPr>
          <a:xfrm flipH="1">
            <a:off x="-75" y="150"/>
            <a:ext cx="9144000" cy="5143500"/>
          </a:xfrm>
          <a:prstGeom prst="rect">
            <a:avLst/>
          </a:prstGeom>
          <a:solidFill>
            <a:srgbClr val="77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descr="GCPLive-SlideBckgrd-2.png" id="2191" name="Google Shape;2191;p215"/>
          <p:cNvSpPr/>
          <p:nvPr/>
        </p:nvSpPr>
        <p:spPr>
          <a:xfrm>
            <a:off x="0" y="104775"/>
            <a:ext cx="9144000" cy="5038724"/>
          </a:xfrm>
          <a:prstGeom prst="rect">
            <a:avLst/>
          </a:prstGeom>
          <a:noFill/>
          <a:ln>
            <a:noFill/>
          </a:ln>
        </p:spPr>
      </p:sp>
      <p:sp>
        <p:nvSpPr>
          <p:cNvPr id="2192" name="Google Shape;2192;p215"/>
          <p:cNvSpPr txBox="1"/>
          <p:nvPr>
            <p:ph type="ctrTitle"/>
          </p:nvPr>
        </p:nvSpPr>
        <p:spPr>
          <a:xfrm>
            <a:off x="457375" y="764800"/>
            <a:ext cx="5964900" cy="2059800"/>
          </a:xfrm>
          <a:prstGeom prst="rect">
            <a:avLst/>
          </a:prstGeom>
          <a:noFill/>
          <a:ln>
            <a:noFill/>
          </a:ln>
        </p:spPr>
        <p:txBody>
          <a:bodyPr anchorCtr="0" anchor="b" bIns="91425" lIns="91425" spcFirstLastPara="1" rIns="91425" wrap="square" tIns="91425">
            <a:noAutofit/>
          </a:bodyPr>
          <a:lstStyle>
            <a:lvl1pPr indent="0" lvl="0" marL="0" marR="0" rtl="0">
              <a:spcBef>
                <a:spcPts val="0"/>
              </a:spcBef>
              <a:spcAft>
                <a:spcPts val="0"/>
              </a:spcAft>
              <a:buClr>
                <a:schemeClr val="lt1"/>
              </a:buClr>
              <a:buSzPts val="1400"/>
              <a:buFont typeface="Open Sans"/>
              <a:buNone/>
              <a:defRPr b="0" i="0" sz="3200" u="none" cap="none" strike="noStrike">
                <a:solidFill>
                  <a:schemeClr val="lt1"/>
                </a:solidFill>
                <a:latin typeface="Open Sans"/>
                <a:ea typeface="Open Sans"/>
                <a:cs typeface="Open Sans"/>
                <a:sym typeface="Open Sans"/>
              </a:defRPr>
            </a:lvl1pPr>
            <a:lvl2pPr indent="-88900" lvl="1" marL="0" marR="0" rtl="0">
              <a:spcBef>
                <a:spcPts val="0"/>
              </a:spcBef>
              <a:spcAft>
                <a:spcPts val="0"/>
              </a:spcAft>
              <a:buClr>
                <a:schemeClr val="lt1"/>
              </a:buClr>
              <a:buSzPts val="1400"/>
              <a:buChar char="○"/>
              <a:defRPr sz="1400">
                <a:solidFill>
                  <a:schemeClr val="lt1"/>
                </a:solidFill>
              </a:defRPr>
            </a:lvl2pPr>
            <a:lvl3pPr indent="-88900" lvl="2" marL="0" marR="0" rtl="0">
              <a:spcBef>
                <a:spcPts val="0"/>
              </a:spcBef>
              <a:spcAft>
                <a:spcPts val="0"/>
              </a:spcAft>
              <a:buClr>
                <a:schemeClr val="lt1"/>
              </a:buClr>
              <a:buSzPts val="1400"/>
              <a:buChar char="■"/>
              <a:defRPr sz="1400">
                <a:solidFill>
                  <a:schemeClr val="lt1"/>
                </a:solidFill>
              </a:defRPr>
            </a:lvl3pPr>
            <a:lvl4pPr indent="-88900" lvl="3" marL="0" marR="0" rtl="0">
              <a:spcBef>
                <a:spcPts val="0"/>
              </a:spcBef>
              <a:spcAft>
                <a:spcPts val="0"/>
              </a:spcAft>
              <a:buClr>
                <a:schemeClr val="lt1"/>
              </a:buClr>
              <a:buSzPts val="1400"/>
              <a:buChar char="●"/>
              <a:defRPr sz="1400">
                <a:solidFill>
                  <a:schemeClr val="lt1"/>
                </a:solidFill>
              </a:defRPr>
            </a:lvl4pPr>
            <a:lvl5pPr indent="-88900" lvl="4" marL="0" marR="0" rtl="0">
              <a:spcBef>
                <a:spcPts val="0"/>
              </a:spcBef>
              <a:spcAft>
                <a:spcPts val="0"/>
              </a:spcAft>
              <a:buClr>
                <a:schemeClr val="lt1"/>
              </a:buClr>
              <a:buSzPts val="1400"/>
              <a:buChar char="○"/>
              <a:defRPr sz="1400">
                <a:solidFill>
                  <a:schemeClr val="lt1"/>
                </a:solidFill>
              </a:defRPr>
            </a:lvl5pPr>
            <a:lvl6pPr indent="-88900" lvl="5" marL="0" marR="0" rtl="0">
              <a:spcBef>
                <a:spcPts val="0"/>
              </a:spcBef>
              <a:spcAft>
                <a:spcPts val="0"/>
              </a:spcAft>
              <a:buClr>
                <a:schemeClr val="lt1"/>
              </a:buClr>
              <a:buSzPts val="1400"/>
              <a:buChar char="■"/>
              <a:defRPr sz="1400">
                <a:solidFill>
                  <a:schemeClr val="lt1"/>
                </a:solidFill>
              </a:defRPr>
            </a:lvl6pPr>
            <a:lvl7pPr indent="-88900" lvl="6" marL="0" marR="0" rtl="0">
              <a:spcBef>
                <a:spcPts val="0"/>
              </a:spcBef>
              <a:spcAft>
                <a:spcPts val="0"/>
              </a:spcAft>
              <a:buClr>
                <a:schemeClr val="lt1"/>
              </a:buClr>
              <a:buSzPts val="1400"/>
              <a:buChar char="●"/>
              <a:defRPr sz="1400">
                <a:solidFill>
                  <a:schemeClr val="lt1"/>
                </a:solidFill>
              </a:defRPr>
            </a:lvl7pPr>
            <a:lvl8pPr indent="-88900" lvl="7" marL="0" marR="0" rtl="0">
              <a:spcBef>
                <a:spcPts val="0"/>
              </a:spcBef>
              <a:spcAft>
                <a:spcPts val="0"/>
              </a:spcAft>
              <a:buClr>
                <a:schemeClr val="lt1"/>
              </a:buClr>
              <a:buSzPts val="1400"/>
              <a:buChar char="○"/>
              <a:defRPr sz="1400">
                <a:solidFill>
                  <a:schemeClr val="lt1"/>
                </a:solidFill>
              </a:defRPr>
            </a:lvl8pPr>
            <a:lvl9pPr indent="-88900" lvl="8" marL="0" marR="0" rtl="0">
              <a:spcBef>
                <a:spcPts val="0"/>
              </a:spcBef>
              <a:spcAft>
                <a:spcPts val="0"/>
              </a:spcAft>
              <a:buClr>
                <a:schemeClr val="lt1"/>
              </a:buClr>
              <a:buSzPts val="1400"/>
              <a:buChar char="■"/>
              <a:defRPr sz="1400">
                <a:solidFill>
                  <a:schemeClr val="lt1"/>
                </a:solidFill>
              </a:defRPr>
            </a:lvl9pPr>
          </a:lstStyle>
          <a:p/>
        </p:txBody>
      </p:sp>
      <p:sp>
        <p:nvSpPr>
          <p:cNvPr id="2193" name="Google Shape;2193;p215"/>
          <p:cNvSpPr txBox="1"/>
          <p:nvPr>
            <p:ph idx="1" type="subTitle"/>
          </p:nvPr>
        </p:nvSpPr>
        <p:spPr>
          <a:xfrm>
            <a:off x="457375" y="2844600"/>
            <a:ext cx="5964900" cy="1339500"/>
          </a:xfrm>
          <a:prstGeom prst="rect">
            <a:avLst/>
          </a:prstGeom>
          <a:noFill/>
          <a:ln>
            <a:noFill/>
          </a:ln>
        </p:spPr>
        <p:txBody>
          <a:bodyPr anchorCtr="0" anchor="t" bIns="68575" lIns="68575" spcFirstLastPara="1" rIns="68575" wrap="square" tIns="68575">
            <a:noAutofit/>
          </a:bodyPr>
          <a:lstStyle>
            <a:lvl1pPr indent="0" lvl="0" marL="0" marR="0" rtl="0">
              <a:lnSpc>
                <a:spcPct val="115000"/>
              </a:lnSpc>
              <a:spcBef>
                <a:spcPts val="400"/>
              </a:spcBef>
              <a:spcAft>
                <a:spcPts val="0"/>
              </a:spcAft>
              <a:buClr>
                <a:schemeClr val="lt1"/>
              </a:buClr>
              <a:buSzPts val="1400"/>
              <a:buFont typeface="Open Sans"/>
              <a:buNone/>
              <a:defRPr b="0" i="0" sz="1400" u="none" cap="none" strike="noStrike">
                <a:solidFill>
                  <a:schemeClr val="lt1"/>
                </a:solidFill>
                <a:latin typeface="Open Sans"/>
                <a:ea typeface="Open Sans"/>
                <a:cs typeface="Open Sans"/>
                <a:sym typeface="Open Sans"/>
              </a:defRPr>
            </a:lvl1pPr>
            <a:lvl2pPr indent="-12700" lvl="1" marL="4572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2pPr>
            <a:lvl3pPr indent="-12700" lvl="2" marL="9144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3pPr>
            <a:lvl4pPr indent="-12700" lvl="3" marL="13716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4pPr>
            <a:lvl5pPr indent="-12700" lvl="4" marL="18288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5pPr>
            <a:lvl6pPr indent="-12700" lvl="5" marL="22860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6pPr>
            <a:lvl7pPr indent="-12700" lvl="6" marL="27432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7pPr>
            <a:lvl8pPr indent="-12700" lvl="7" marL="32004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8pPr>
            <a:lvl9pPr indent="-12700" lvl="8" marL="3657600" marR="0" rtl="0">
              <a:spcBef>
                <a:spcPts val="0"/>
              </a:spcBef>
              <a:spcAft>
                <a:spcPts val="0"/>
              </a:spcAft>
              <a:buClr>
                <a:schemeClr val="lt1"/>
              </a:buClr>
              <a:buSzPts val="1800"/>
              <a:buFont typeface="Open Sans"/>
              <a:buNone/>
              <a:defRPr b="0" i="0" sz="1800" u="none" cap="none" strike="noStrike">
                <a:solidFill>
                  <a:schemeClr val="lt1"/>
                </a:solidFill>
                <a:latin typeface="Open Sans"/>
                <a:ea typeface="Open Sans"/>
                <a:cs typeface="Open Sans"/>
                <a:sym typeface="Open Sans"/>
              </a:defRPr>
            </a:lvl9pPr>
          </a:lstStyle>
          <a:p/>
        </p:txBody>
      </p:sp>
      <p:grpSp>
        <p:nvGrpSpPr>
          <p:cNvPr id="2194" name="Google Shape;2194;p215"/>
          <p:cNvGrpSpPr/>
          <p:nvPr/>
        </p:nvGrpSpPr>
        <p:grpSpPr>
          <a:xfrm>
            <a:off x="-118" y="5100046"/>
            <a:ext cx="9145222" cy="43457"/>
            <a:chOff x="-47700" y="5093925"/>
            <a:chExt cx="9239464" cy="93900"/>
          </a:xfrm>
        </p:grpSpPr>
        <p:sp>
          <p:nvSpPr>
            <p:cNvPr id="2195" name="Google Shape;2195;p215"/>
            <p:cNvSpPr/>
            <p:nvPr/>
          </p:nvSpPr>
          <p:spPr>
            <a:xfrm>
              <a:off x="-47700" y="5093925"/>
              <a:ext cx="2347200" cy="93900"/>
            </a:xfrm>
            <a:prstGeom prst="rect">
              <a:avLst/>
            </a:prstGeom>
            <a:solidFill>
              <a:srgbClr val="4285F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96" name="Google Shape;2196;p215"/>
            <p:cNvSpPr/>
            <p:nvPr/>
          </p:nvSpPr>
          <p:spPr>
            <a:xfrm>
              <a:off x="2299363" y="5093925"/>
              <a:ext cx="2300700" cy="93900"/>
            </a:xfrm>
            <a:prstGeom prst="rect">
              <a:avLst/>
            </a:prstGeom>
            <a:solidFill>
              <a:srgbClr val="F23A3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97" name="Google Shape;2197;p215"/>
            <p:cNvSpPr/>
            <p:nvPr/>
          </p:nvSpPr>
          <p:spPr>
            <a:xfrm>
              <a:off x="4600168" y="5093925"/>
              <a:ext cx="2295600" cy="93900"/>
            </a:xfrm>
            <a:prstGeom prst="rect">
              <a:avLst/>
            </a:prstGeom>
            <a:solidFill>
              <a:srgbClr val="E4A01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198" name="Google Shape;2198;p215"/>
            <p:cNvSpPr/>
            <p:nvPr/>
          </p:nvSpPr>
          <p:spPr>
            <a:xfrm>
              <a:off x="6896164" y="5093925"/>
              <a:ext cx="2295600" cy="93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grpSp>
      <p:sp>
        <p:nvSpPr>
          <p:cNvPr descr="GCPLive-Logo-rev.png" id="2199" name="Google Shape;2199;p215"/>
          <p:cNvSpPr/>
          <p:nvPr/>
        </p:nvSpPr>
        <p:spPr>
          <a:xfrm>
            <a:off x="581250" y="4732975"/>
            <a:ext cx="1466626" cy="182925"/>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1">
  <p:cSld name="CUSTOM_4_2_2">
    <p:spTree>
      <p:nvGrpSpPr>
        <p:cNvPr id="197" name="Shape 197"/>
        <p:cNvGrpSpPr/>
        <p:nvPr/>
      </p:nvGrpSpPr>
      <p:grpSpPr>
        <a:xfrm>
          <a:off x="0" y="0"/>
          <a:ext cx="0" cy="0"/>
          <a:chOff x="0" y="0"/>
          <a:chExt cx="0" cy="0"/>
        </a:xfrm>
      </p:grpSpPr>
      <p:sp>
        <p:nvSpPr>
          <p:cNvPr id="198" name="Google Shape;198;p22"/>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99" name="Google Shape;199;p22"/>
          <p:cNvGrpSpPr/>
          <p:nvPr/>
        </p:nvGrpSpPr>
        <p:grpSpPr>
          <a:xfrm>
            <a:off x="386625" y="4747950"/>
            <a:ext cx="8452575" cy="400082"/>
            <a:chOff x="386625" y="4747950"/>
            <a:chExt cx="8452575" cy="400082"/>
          </a:xfrm>
        </p:grpSpPr>
        <p:sp>
          <p:nvSpPr>
            <p:cNvPr id="200" name="Google Shape;200;p2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01" name="Google Shape;201;p22"/>
            <p:cNvGrpSpPr/>
            <p:nvPr/>
          </p:nvGrpSpPr>
          <p:grpSpPr>
            <a:xfrm>
              <a:off x="386711" y="5114356"/>
              <a:ext cx="1796787" cy="33676"/>
              <a:chOff x="2031822" y="2229250"/>
              <a:chExt cx="2193612" cy="39900"/>
            </a:xfrm>
          </p:grpSpPr>
          <p:sp>
            <p:nvSpPr>
              <p:cNvPr id="202" name="Google Shape;202;p2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6" name="Google Shape;206;p22"/>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07" name="Google Shape;207;p22"/>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 name="Google Shape;208;p22"/>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09" name="Google Shape;209;p22" title="Title of Chart"/>
          <p:cNvPicPr preferRelativeResize="0"/>
          <p:nvPr/>
        </p:nvPicPr>
        <p:blipFill rotWithShape="1">
          <a:blip r:embed="rId3">
            <a:alphaModFix/>
          </a:blip>
          <a:srcRect b="0" l="0" r="0" t="0"/>
          <a:stretch/>
        </p:blipFill>
        <p:spPr>
          <a:xfrm>
            <a:off x="4166438" y="1278063"/>
            <a:ext cx="4441113" cy="2746075"/>
          </a:xfrm>
          <a:prstGeom prst="rect">
            <a:avLst/>
          </a:prstGeom>
          <a:noFill/>
          <a:ln>
            <a:noFill/>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 2">
  <p:cSld name="TITLE_9">
    <p:spTree>
      <p:nvGrpSpPr>
        <p:cNvPr id="2200" name="Shape 2200"/>
        <p:cNvGrpSpPr/>
        <p:nvPr/>
      </p:nvGrpSpPr>
      <p:grpSpPr>
        <a:xfrm>
          <a:off x="0" y="0"/>
          <a:ext cx="0" cy="0"/>
          <a:chOff x="0" y="0"/>
          <a:chExt cx="0" cy="0"/>
        </a:xfrm>
      </p:grpSpPr>
      <p:sp>
        <p:nvSpPr>
          <p:cNvPr id="2201" name="Google Shape;2201;p216"/>
          <p:cNvSpPr txBox="1"/>
          <p:nvPr>
            <p:ph idx="1" type="body"/>
          </p:nvPr>
        </p:nvSpPr>
        <p:spPr>
          <a:xfrm>
            <a:off x="388610" y="1306444"/>
            <a:ext cx="8366700" cy="3394500"/>
          </a:xfrm>
          <a:prstGeom prst="rect">
            <a:avLst/>
          </a:prstGeom>
          <a:noFill/>
          <a:ln>
            <a:noFill/>
          </a:ln>
        </p:spPr>
        <p:txBody>
          <a:bodyPr anchorCtr="0" anchor="t" bIns="68575" lIns="68575" spcFirstLastPara="1" rIns="68575" wrap="square" tIns="68575">
            <a:noAutofit/>
          </a:bodyPr>
          <a:lstStyle>
            <a:lvl1pPr indent="-342900" lvl="0" marL="457200" marR="0" rtl="0" algn="ctr">
              <a:lnSpc>
                <a:spcPct val="115000"/>
              </a:lnSpc>
              <a:spcBef>
                <a:spcPts val="0"/>
              </a:spcBef>
              <a:spcAft>
                <a:spcPts val="0"/>
              </a:spcAft>
              <a:buClr>
                <a:srgbClr val="666666"/>
              </a:buClr>
              <a:buSzPts val="1800"/>
              <a:buFont typeface="Open Sans"/>
              <a:buChar char="•"/>
              <a:defRPr b="0" i="0" sz="1800" u="none" cap="none" strike="noStrike">
                <a:solidFill>
                  <a:srgbClr val="666666"/>
                </a:solidFill>
                <a:latin typeface="Open Sans"/>
                <a:ea typeface="Open Sans"/>
                <a:cs typeface="Open Sans"/>
                <a:sym typeface="Open Sans"/>
              </a:defRPr>
            </a:lvl1pPr>
            <a:lvl2pPr indent="-342900" lvl="1" marL="914400" marR="0" rtl="0" algn="ctr">
              <a:lnSpc>
                <a:spcPct val="115000"/>
              </a:lnSpc>
              <a:spcBef>
                <a:spcPts val="0"/>
              </a:spcBef>
              <a:spcAft>
                <a:spcPts val="0"/>
              </a:spcAft>
              <a:buClr>
                <a:srgbClr val="666666"/>
              </a:buClr>
              <a:buSzPts val="1800"/>
              <a:buFont typeface="Open Sans"/>
              <a:buChar char="•"/>
              <a:defRPr b="0" i="0" sz="1800" u="none" cap="none" strike="noStrike">
                <a:solidFill>
                  <a:srgbClr val="666666"/>
                </a:solidFill>
                <a:latin typeface="Open Sans"/>
                <a:ea typeface="Open Sans"/>
                <a:cs typeface="Open Sans"/>
                <a:sym typeface="Open Sans"/>
              </a:defRPr>
            </a:lvl2pPr>
            <a:lvl3pPr indent="-342900" lvl="2" marL="1371600" marR="0" rtl="0" algn="ctr">
              <a:lnSpc>
                <a:spcPct val="115000"/>
              </a:lnSpc>
              <a:spcBef>
                <a:spcPts val="0"/>
              </a:spcBef>
              <a:spcAft>
                <a:spcPts val="0"/>
              </a:spcAft>
              <a:buClr>
                <a:srgbClr val="666666"/>
              </a:buClr>
              <a:buSzPts val="1800"/>
              <a:buFont typeface="Open Sans"/>
              <a:buChar char="•"/>
              <a:defRPr b="0" i="0" sz="1800" u="none" cap="none" strike="noStrike">
                <a:solidFill>
                  <a:srgbClr val="666666"/>
                </a:solidFill>
                <a:latin typeface="Open Sans"/>
                <a:ea typeface="Open Sans"/>
                <a:cs typeface="Open Sans"/>
                <a:sym typeface="Open Sans"/>
              </a:defRPr>
            </a:lvl3pPr>
            <a:lvl4pPr indent="-342900" lvl="3" marL="1828800" marR="0" rtl="0" algn="ctr">
              <a:lnSpc>
                <a:spcPct val="115000"/>
              </a:lnSpc>
              <a:spcBef>
                <a:spcPts val="0"/>
              </a:spcBef>
              <a:spcAft>
                <a:spcPts val="0"/>
              </a:spcAft>
              <a:buClr>
                <a:srgbClr val="666666"/>
              </a:buClr>
              <a:buSzPts val="1800"/>
              <a:buFont typeface="Open Sans"/>
              <a:buChar char="•"/>
              <a:defRPr b="0" i="0" sz="1800" u="none" cap="none" strike="noStrike">
                <a:solidFill>
                  <a:srgbClr val="666666"/>
                </a:solidFill>
                <a:latin typeface="Open Sans"/>
                <a:ea typeface="Open Sans"/>
                <a:cs typeface="Open Sans"/>
                <a:sym typeface="Open Sans"/>
              </a:defRPr>
            </a:lvl4pPr>
            <a:lvl5pPr indent="-342900" lvl="4" marL="2286000" marR="0" rtl="0" algn="ctr">
              <a:lnSpc>
                <a:spcPct val="115000"/>
              </a:lnSpc>
              <a:spcBef>
                <a:spcPts val="0"/>
              </a:spcBef>
              <a:spcAft>
                <a:spcPts val="0"/>
              </a:spcAft>
              <a:buClr>
                <a:srgbClr val="666666"/>
              </a:buClr>
              <a:buSzPts val="1800"/>
              <a:buFont typeface="Open Sans"/>
              <a:buChar char="•"/>
              <a:defRPr b="0" i="0" sz="1800" u="none" cap="none" strike="noStrike">
                <a:solidFill>
                  <a:srgbClr val="666666"/>
                </a:solidFill>
                <a:latin typeface="Open Sans"/>
                <a:ea typeface="Open Sans"/>
                <a:cs typeface="Open Sans"/>
                <a:sym typeface="Open Sans"/>
              </a:defRPr>
            </a:lvl5pPr>
            <a:lvl6pPr indent="-342900" lvl="5" marL="2743200" marR="0" rtl="0" algn="ctr">
              <a:lnSpc>
                <a:spcPct val="115000"/>
              </a:lnSpc>
              <a:spcBef>
                <a:spcPts val="0"/>
              </a:spcBef>
              <a:spcAft>
                <a:spcPts val="0"/>
              </a:spcAft>
              <a:buClr>
                <a:srgbClr val="666666"/>
              </a:buClr>
              <a:buSzPts val="1800"/>
              <a:buFont typeface="Open Sans"/>
              <a:buChar char="•"/>
              <a:defRPr b="0" i="0" sz="1800" u="none" cap="none" strike="noStrike">
                <a:solidFill>
                  <a:srgbClr val="666666"/>
                </a:solidFill>
                <a:latin typeface="Open Sans"/>
                <a:ea typeface="Open Sans"/>
                <a:cs typeface="Open Sans"/>
                <a:sym typeface="Open Sans"/>
              </a:defRPr>
            </a:lvl6pPr>
            <a:lvl7pPr indent="-342900" lvl="6" marL="3200400" marR="0" rtl="0" algn="ctr">
              <a:lnSpc>
                <a:spcPct val="115000"/>
              </a:lnSpc>
              <a:spcBef>
                <a:spcPts val="0"/>
              </a:spcBef>
              <a:spcAft>
                <a:spcPts val="0"/>
              </a:spcAft>
              <a:buClr>
                <a:srgbClr val="666666"/>
              </a:buClr>
              <a:buSzPts val="1800"/>
              <a:buFont typeface="Open Sans"/>
              <a:buChar char="•"/>
              <a:defRPr b="0" i="0" sz="1800" u="none" cap="none" strike="noStrike">
                <a:solidFill>
                  <a:srgbClr val="666666"/>
                </a:solidFill>
                <a:latin typeface="Open Sans"/>
                <a:ea typeface="Open Sans"/>
                <a:cs typeface="Open Sans"/>
                <a:sym typeface="Open Sans"/>
              </a:defRPr>
            </a:lvl7pPr>
            <a:lvl8pPr indent="-342900" lvl="7" marL="3657600" marR="0" rtl="0" algn="ctr">
              <a:lnSpc>
                <a:spcPct val="115000"/>
              </a:lnSpc>
              <a:spcBef>
                <a:spcPts val="0"/>
              </a:spcBef>
              <a:spcAft>
                <a:spcPts val="0"/>
              </a:spcAft>
              <a:buClr>
                <a:srgbClr val="666666"/>
              </a:buClr>
              <a:buSzPts val="1800"/>
              <a:buFont typeface="Open Sans"/>
              <a:buChar char="•"/>
              <a:defRPr b="0" i="0" sz="1800" u="none" cap="none" strike="noStrike">
                <a:solidFill>
                  <a:srgbClr val="666666"/>
                </a:solidFill>
                <a:latin typeface="Open Sans"/>
                <a:ea typeface="Open Sans"/>
                <a:cs typeface="Open Sans"/>
                <a:sym typeface="Open Sans"/>
              </a:defRPr>
            </a:lvl8pPr>
            <a:lvl9pPr indent="-342900" lvl="8" marL="4114800" marR="0" rtl="0" algn="ctr">
              <a:lnSpc>
                <a:spcPct val="115000"/>
              </a:lnSpc>
              <a:spcBef>
                <a:spcPts val="0"/>
              </a:spcBef>
              <a:spcAft>
                <a:spcPts val="0"/>
              </a:spcAft>
              <a:buClr>
                <a:srgbClr val="666666"/>
              </a:buClr>
              <a:buSzPts val="1800"/>
              <a:buFont typeface="Open Sans"/>
              <a:buChar char="•"/>
              <a:defRPr b="0" i="0" sz="1800" u="none" cap="none" strike="noStrike">
                <a:solidFill>
                  <a:srgbClr val="666666"/>
                </a:solidFill>
                <a:latin typeface="Open Sans"/>
                <a:ea typeface="Open Sans"/>
                <a:cs typeface="Open Sans"/>
                <a:sym typeface="Open Sans"/>
              </a:defRPr>
            </a:lvl9pPr>
          </a:lstStyle>
          <a:p/>
        </p:txBody>
      </p:sp>
      <p:sp>
        <p:nvSpPr>
          <p:cNvPr id="2202" name="Google Shape;2202;p216"/>
          <p:cNvSpPr txBox="1"/>
          <p:nvPr>
            <p:ph type="title"/>
          </p:nvPr>
        </p:nvSpPr>
        <p:spPr>
          <a:xfrm>
            <a:off x="0" y="271463"/>
            <a:ext cx="6717000" cy="564300"/>
          </a:xfrm>
          <a:prstGeom prst="rect">
            <a:avLst/>
          </a:prstGeom>
          <a:solidFill>
            <a:srgbClr val="4285F4">
              <a:alpha val="82750"/>
            </a:srgbClr>
          </a:solidFill>
          <a:ln>
            <a:noFill/>
          </a:ln>
        </p:spPr>
        <p:txBody>
          <a:bodyPr anchorCtr="0" anchor="ctr" bIns="91425" lIns="91425" spcFirstLastPara="1" rIns="91425" wrap="square" tIns="91425">
            <a:noAutofit/>
          </a:bodyPr>
          <a:lstStyle>
            <a:lvl1pPr lvl="0" rtl="0">
              <a:spcBef>
                <a:spcPts val="500"/>
              </a:spcBef>
              <a:spcAft>
                <a:spcPts val="0"/>
              </a:spcAft>
              <a:buNone/>
              <a:defRPr sz="2400">
                <a:solidFill>
                  <a:srgbClr val="FFFFFF"/>
                </a:solidFill>
              </a:defRPr>
            </a:lvl1pPr>
            <a:lvl2pPr lvl="1" rtl="0">
              <a:spcBef>
                <a:spcPts val="500"/>
              </a:spcBef>
              <a:spcAft>
                <a:spcPts val="0"/>
              </a:spcAft>
              <a:buNone/>
              <a:defRPr sz="1400">
                <a:solidFill>
                  <a:srgbClr val="FFFFFF"/>
                </a:solidFill>
              </a:defRPr>
            </a:lvl2pPr>
            <a:lvl3pPr lvl="2" rtl="0">
              <a:spcBef>
                <a:spcPts val="500"/>
              </a:spcBef>
              <a:spcAft>
                <a:spcPts val="0"/>
              </a:spcAft>
              <a:buNone/>
              <a:defRPr sz="1400">
                <a:solidFill>
                  <a:srgbClr val="FFFFFF"/>
                </a:solidFill>
              </a:defRPr>
            </a:lvl3pPr>
            <a:lvl4pPr lvl="3" rtl="0">
              <a:spcBef>
                <a:spcPts val="500"/>
              </a:spcBef>
              <a:spcAft>
                <a:spcPts val="0"/>
              </a:spcAft>
              <a:buNone/>
              <a:defRPr sz="1400">
                <a:solidFill>
                  <a:srgbClr val="FFFFFF"/>
                </a:solidFill>
              </a:defRPr>
            </a:lvl4pPr>
            <a:lvl5pPr lvl="4" rtl="0">
              <a:spcBef>
                <a:spcPts val="500"/>
              </a:spcBef>
              <a:spcAft>
                <a:spcPts val="0"/>
              </a:spcAft>
              <a:buNone/>
              <a:defRPr sz="1400">
                <a:solidFill>
                  <a:srgbClr val="FFFFFF"/>
                </a:solidFill>
              </a:defRPr>
            </a:lvl5pPr>
            <a:lvl6pPr lvl="5" rtl="0">
              <a:spcBef>
                <a:spcPts val="500"/>
              </a:spcBef>
              <a:spcAft>
                <a:spcPts val="0"/>
              </a:spcAft>
              <a:buNone/>
              <a:defRPr sz="1400">
                <a:solidFill>
                  <a:srgbClr val="FFFFFF"/>
                </a:solidFill>
              </a:defRPr>
            </a:lvl6pPr>
            <a:lvl7pPr lvl="6" rtl="0">
              <a:spcBef>
                <a:spcPts val="500"/>
              </a:spcBef>
              <a:spcAft>
                <a:spcPts val="0"/>
              </a:spcAft>
              <a:buNone/>
              <a:defRPr sz="1400">
                <a:solidFill>
                  <a:srgbClr val="FFFFFF"/>
                </a:solidFill>
              </a:defRPr>
            </a:lvl7pPr>
            <a:lvl8pPr lvl="7" rtl="0">
              <a:spcBef>
                <a:spcPts val="500"/>
              </a:spcBef>
              <a:spcAft>
                <a:spcPts val="0"/>
              </a:spcAft>
              <a:buNone/>
              <a:defRPr sz="1400">
                <a:solidFill>
                  <a:srgbClr val="FFFFFF"/>
                </a:solidFill>
              </a:defRPr>
            </a:lvl8pPr>
            <a:lvl9pPr lvl="8" rtl="0">
              <a:spcBef>
                <a:spcPts val="500"/>
              </a:spcBef>
              <a:spcAft>
                <a:spcPts val="500"/>
              </a:spcAft>
              <a:buNone/>
              <a:defRPr sz="1400">
                <a:solidFill>
                  <a:srgbClr val="FFFFFF"/>
                </a:solidFill>
              </a:defRPr>
            </a:lvl9pPr>
          </a:lstStyle>
          <a:p/>
        </p:txBody>
      </p:sp>
      <p:sp>
        <p:nvSpPr>
          <p:cNvPr id="2203" name="Google Shape;2203;p216"/>
          <p:cNvSpPr txBox="1"/>
          <p:nvPr/>
        </p:nvSpPr>
        <p:spPr>
          <a:xfrm>
            <a:off x="7860172" y="4650581"/>
            <a:ext cx="1283700" cy="2031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None/>
            </a:pPr>
            <a:r>
              <a:rPr lang="en" sz="900">
                <a:solidFill>
                  <a:schemeClr val="accent5"/>
                </a:solidFill>
                <a:latin typeface="Open Sans"/>
                <a:ea typeface="Open Sans"/>
                <a:cs typeface="Open Sans"/>
                <a:sym typeface="Open Sans"/>
              </a:rPr>
              <a:t>#learnwithGCP</a:t>
            </a:r>
            <a:endParaRPr sz="900">
              <a:solidFill>
                <a:schemeClr val="accent5"/>
              </a:solidFill>
              <a:latin typeface="Open Sans"/>
              <a:ea typeface="Open Sans"/>
              <a:cs typeface="Open Sans"/>
              <a:sym typeface="Open Sans"/>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2 - No Subtitle">
  <p:cSld name="TITLE_AND_BODY_2_1_6_1">
    <p:spTree>
      <p:nvGrpSpPr>
        <p:cNvPr id="2204" name="Shape 2204"/>
        <p:cNvGrpSpPr/>
        <p:nvPr/>
      </p:nvGrpSpPr>
      <p:grpSpPr>
        <a:xfrm>
          <a:off x="0" y="0"/>
          <a:ext cx="0" cy="0"/>
          <a:chOff x="0" y="0"/>
          <a:chExt cx="0" cy="0"/>
        </a:xfrm>
      </p:grpSpPr>
      <p:sp>
        <p:nvSpPr>
          <p:cNvPr id="2205" name="Google Shape;2205;p217"/>
          <p:cNvSpPr txBox="1"/>
          <p:nvPr>
            <p:ph idx="1" type="body"/>
          </p:nvPr>
        </p:nvSpPr>
        <p:spPr>
          <a:xfrm>
            <a:off x="211925" y="931300"/>
            <a:ext cx="3914400" cy="3741600"/>
          </a:xfrm>
          <a:prstGeom prst="rect">
            <a:avLst/>
          </a:prstGeom>
        </p:spPr>
        <p:txBody>
          <a:bodyPr anchorCtr="0" anchor="t" bIns="68575" lIns="68575" spcFirstLastPara="1" rIns="68575" wrap="square" tIns="68575">
            <a:noAutofit/>
          </a:bodyPr>
          <a:lstStyle>
            <a:lvl1pPr indent="-330200" lvl="0" marL="457200" rtl="0">
              <a:lnSpc>
                <a:spcPct val="115000"/>
              </a:lnSpc>
              <a:spcBef>
                <a:spcPts val="1200"/>
              </a:spcBef>
              <a:spcAft>
                <a:spcPts val="0"/>
              </a:spcAft>
              <a:buSzPts val="1600"/>
              <a:buChar char="•"/>
              <a:defRPr sz="1600"/>
            </a:lvl1pPr>
            <a:lvl2pPr indent="-330200" lvl="1" marL="914400" rtl="0">
              <a:lnSpc>
                <a:spcPct val="115000"/>
              </a:lnSpc>
              <a:spcBef>
                <a:spcPts val="1200"/>
              </a:spcBef>
              <a:spcAft>
                <a:spcPts val="0"/>
              </a:spcAft>
              <a:buSzPts val="1600"/>
              <a:buChar char="•"/>
              <a:defRPr sz="1600"/>
            </a:lvl2pPr>
            <a:lvl3pPr indent="-330200" lvl="2" marL="1371600" rtl="0">
              <a:lnSpc>
                <a:spcPct val="115000"/>
              </a:lnSpc>
              <a:spcBef>
                <a:spcPts val="1200"/>
              </a:spcBef>
              <a:spcAft>
                <a:spcPts val="0"/>
              </a:spcAft>
              <a:buSzPts val="1600"/>
              <a:buChar char="•"/>
              <a:defRPr sz="1600"/>
            </a:lvl3pPr>
            <a:lvl4pPr indent="-330200" lvl="3" marL="1828800" rtl="0">
              <a:lnSpc>
                <a:spcPct val="115000"/>
              </a:lnSpc>
              <a:spcBef>
                <a:spcPts val="1200"/>
              </a:spcBef>
              <a:spcAft>
                <a:spcPts val="0"/>
              </a:spcAft>
              <a:buSzPts val="1600"/>
              <a:buChar char="•"/>
              <a:defRPr sz="1600"/>
            </a:lvl4pPr>
            <a:lvl5pPr indent="-330200" lvl="4" marL="2286000" rtl="0">
              <a:lnSpc>
                <a:spcPct val="115000"/>
              </a:lnSpc>
              <a:spcBef>
                <a:spcPts val="1200"/>
              </a:spcBef>
              <a:spcAft>
                <a:spcPts val="0"/>
              </a:spcAft>
              <a:buSzPts val="1600"/>
              <a:buChar char="•"/>
              <a:defRPr sz="1600"/>
            </a:lvl5pPr>
            <a:lvl6pPr indent="-330200" lvl="5" marL="2743200" rtl="0">
              <a:lnSpc>
                <a:spcPct val="115000"/>
              </a:lnSpc>
              <a:spcBef>
                <a:spcPts val="1200"/>
              </a:spcBef>
              <a:spcAft>
                <a:spcPts val="0"/>
              </a:spcAft>
              <a:buSzPts val="1600"/>
              <a:buChar char="•"/>
              <a:defRPr sz="1600"/>
            </a:lvl6pPr>
            <a:lvl7pPr indent="-330200" lvl="6" marL="3200400" rtl="0">
              <a:lnSpc>
                <a:spcPct val="115000"/>
              </a:lnSpc>
              <a:spcBef>
                <a:spcPts val="1200"/>
              </a:spcBef>
              <a:spcAft>
                <a:spcPts val="0"/>
              </a:spcAft>
              <a:buSzPts val="1600"/>
              <a:buChar char="•"/>
              <a:defRPr sz="1600"/>
            </a:lvl7pPr>
            <a:lvl8pPr indent="-330200" lvl="7" marL="3657600" rtl="0">
              <a:lnSpc>
                <a:spcPct val="115000"/>
              </a:lnSpc>
              <a:spcBef>
                <a:spcPts val="1200"/>
              </a:spcBef>
              <a:spcAft>
                <a:spcPts val="0"/>
              </a:spcAft>
              <a:buSzPts val="1600"/>
              <a:buChar char="•"/>
              <a:defRPr sz="1600"/>
            </a:lvl8pPr>
            <a:lvl9pPr indent="-330200" lvl="8" marL="4114800" rtl="0">
              <a:lnSpc>
                <a:spcPct val="115000"/>
              </a:lnSpc>
              <a:spcBef>
                <a:spcPts val="1200"/>
              </a:spcBef>
              <a:spcAft>
                <a:spcPts val="0"/>
              </a:spcAft>
              <a:buSzPts val="1600"/>
              <a:buChar char="•"/>
              <a:defRPr sz="1600"/>
            </a:lvl9pPr>
          </a:lstStyle>
          <a:p/>
        </p:txBody>
      </p:sp>
      <p:sp>
        <p:nvSpPr>
          <p:cNvPr id="2206" name="Google Shape;2206;p217"/>
          <p:cNvSpPr txBox="1"/>
          <p:nvPr>
            <p:ph type="title"/>
          </p:nvPr>
        </p:nvSpPr>
        <p:spPr>
          <a:xfrm>
            <a:off x="211925" y="164450"/>
            <a:ext cx="8741700" cy="560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75787A"/>
              </a:buClr>
              <a:buSzPts val="2400"/>
              <a:buChar char="●"/>
              <a:defRPr sz="2400">
                <a:solidFill>
                  <a:srgbClr val="75787A"/>
                </a:solidFill>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descr="GCPLive-Logo.png" id="2207" name="Google Shape;2207;p217"/>
          <p:cNvSpPr/>
          <p:nvPr/>
        </p:nvSpPr>
        <p:spPr>
          <a:xfrm>
            <a:off x="7443175" y="4817400"/>
            <a:ext cx="1510450" cy="188475"/>
          </a:xfrm>
          <a:prstGeom prst="rect">
            <a:avLst/>
          </a:prstGeom>
          <a:noFill/>
          <a:ln>
            <a:noFill/>
          </a:ln>
        </p:spPr>
      </p:sp>
      <p:grpSp>
        <p:nvGrpSpPr>
          <p:cNvPr id="2208" name="Google Shape;2208;p217"/>
          <p:cNvGrpSpPr/>
          <p:nvPr/>
        </p:nvGrpSpPr>
        <p:grpSpPr>
          <a:xfrm>
            <a:off x="3" y="4898406"/>
            <a:ext cx="818533" cy="26447"/>
            <a:chOff x="10313692" y="5282680"/>
            <a:chExt cx="1095614" cy="35400"/>
          </a:xfrm>
        </p:grpSpPr>
        <p:sp>
          <p:nvSpPr>
            <p:cNvPr id="2209" name="Google Shape;2209;p217"/>
            <p:cNvSpPr/>
            <p:nvPr/>
          </p:nvSpPr>
          <p:spPr>
            <a:xfrm>
              <a:off x="10581406" y="5282680"/>
              <a:ext cx="277500" cy="35400"/>
            </a:xfrm>
            <a:prstGeom prst="rect">
              <a:avLst/>
            </a:prstGeom>
            <a:solidFill>
              <a:srgbClr val="D84437"/>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2210" name="Google Shape;2210;p217"/>
            <p:cNvSpPr/>
            <p:nvPr/>
          </p:nvSpPr>
          <p:spPr>
            <a:xfrm>
              <a:off x="10858801" y="5282680"/>
              <a:ext cx="275100" cy="35400"/>
            </a:xfrm>
            <a:prstGeom prst="rect">
              <a:avLst/>
            </a:prstGeom>
            <a:solidFill>
              <a:srgbClr val="F4B40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2211" name="Google Shape;2211;p217"/>
            <p:cNvSpPr/>
            <p:nvPr/>
          </p:nvSpPr>
          <p:spPr>
            <a:xfrm>
              <a:off x="11133906" y="5282680"/>
              <a:ext cx="275400" cy="35400"/>
            </a:xfrm>
            <a:prstGeom prst="rect">
              <a:avLst/>
            </a:prstGeom>
            <a:solidFill>
              <a:srgbClr val="0F9D58"/>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2212" name="Google Shape;2212;p217"/>
            <p:cNvSpPr/>
            <p:nvPr/>
          </p:nvSpPr>
          <p:spPr>
            <a:xfrm>
              <a:off x="10313692" y="5282680"/>
              <a:ext cx="277500" cy="35400"/>
            </a:xfrm>
            <a:prstGeom prst="rect">
              <a:avLst/>
            </a:prstGeom>
            <a:solidFill>
              <a:srgbClr val="4285F4"/>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rPr lang="en" sz="1400"/>
                <a:t> </a:t>
              </a:r>
              <a:endParaRPr sz="1400"/>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and Purple Dots and Lines Section Title">
  <p:cSld name="Presentation Title - Title and Subtitle_3_2_1_1">
    <p:spTree>
      <p:nvGrpSpPr>
        <p:cNvPr id="2213" name="Shape 2213"/>
        <p:cNvGrpSpPr/>
        <p:nvPr/>
      </p:nvGrpSpPr>
      <p:grpSpPr>
        <a:xfrm>
          <a:off x="0" y="0"/>
          <a:ext cx="0" cy="0"/>
          <a:chOff x="0" y="0"/>
          <a:chExt cx="0" cy="0"/>
        </a:xfrm>
      </p:grpSpPr>
      <p:sp>
        <p:nvSpPr>
          <p:cNvPr descr="Red and Purple Background.png" id="2214" name="Google Shape;2214;p218"/>
          <p:cNvSpPr/>
          <p:nvPr/>
        </p:nvSpPr>
        <p:spPr>
          <a:xfrm>
            <a:off x="0" y="-11"/>
            <a:ext cx="9137044" cy="4763445"/>
          </a:xfrm>
          <a:prstGeom prst="rect">
            <a:avLst/>
          </a:prstGeom>
          <a:noFill/>
          <a:ln>
            <a:noFill/>
          </a:ln>
        </p:spPr>
      </p:sp>
      <p:sp>
        <p:nvSpPr>
          <p:cNvPr id="2215" name="Google Shape;2215;p218"/>
          <p:cNvSpPr txBox="1"/>
          <p:nvPr>
            <p:ph type="ctrTitle"/>
          </p:nvPr>
        </p:nvSpPr>
        <p:spPr>
          <a:xfrm>
            <a:off x="457375" y="2054120"/>
            <a:ext cx="8076600" cy="9906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rgbClr val="F23A35"/>
              </a:buClr>
              <a:buSzPts val="1400"/>
              <a:buFont typeface="Open Sans"/>
              <a:buNone/>
              <a:defRPr b="0" i="0" sz="3200" u="none" cap="none" strike="noStrike">
                <a:solidFill>
                  <a:srgbClr val="F23A35"/>
                </a:solidFill>
                <a:latin typeface="Open Sans"/>
                <a:ea typeface="Open Sans"/>
                <a:cs typeface="Open Sans"/>
                <a:sym typeface="Open Sans"/>
              </a:defRPr>
            </a:lvl1pPr>
            <a:lvl2pPr indent="-88900" lvl="1" marL="0" marR="0" rtl="0" algn="l">
              <a:spcBef>
                <a:spcPts val="0"/>
              </a:spcBef>
              <a:spcAft>
                <a:spcPts val="0"/>
              </a:spcAft>
              <a:buSzPts val="1400"/>
              <a:buChar char="○"/>
              <a:defRPr sz="1400"/>
            </a:lvl2pPr>
            <a:lvl3pPr indent="-88900" lvl="2" marL="0" marR="0" rtl="0" algn="l">
              <a:spcBef>
                <a:spcPts val="0"/>
              </a:spcBef>
              <a:spcAft>
                <a:spcPts val="0"/>
              </a:spcAft>
              <a:buSzPts val="1400"/>
              <a:buChar char="■"/>
              <a:defRPr sz="1400"/>
            </a:lvl3pPr>
            <a:lvl4pPr indent="-88900" lvl="3" marL="0" marR="0" rtl="0" algn="l">
              <a:spcBef>
                <a:spcPts val="0"/>
              </a:spcBef>
              <a:spcAft>
                <a:spcPts val="0"/>
              </a:spcAft>
              <a:buSzPts val="1400"/>
              <a:buChar char="●"/>
              <a:defRPr sz="1400"/>
            </a:lvl4pPr>
            <a:lvl5pPr indent="-88900" lvl="4" marL="0" marR="0" rtl="0" algn="l">
              <a:spcBef>
                <a:spcPts val="0"/>
              </a:spcBef>
              <a:spcAft>
                <a:spcPts val="0"/>
              </a:spcAft>
              <a:buSzPts val="1400"/>
              <a:buChar char="○"/>
              <a:defRPr sz="1400"/>
            </a:lvl5pPr>
            <a:lvl6pPr indent="-88900" lvl="5" marL="0" marR="0" rtl="0" algn="l">
              <a:spcBef>
                <a:spcPts val="0"/>
              </a:spcBef>
              <a:spcAft>
                <a:spcPts val="0"/>
              </a:spcAft>
              <a:buSzPts val="1400"/>
              <a:buChar char="■"/>
              <a:defRPr sz="1400"/>
            </a:lvl6pPr>
            <a:lvl7pPr indent="-88900" lvl="6" marL="0" marR="0" rtl="0" algn="l">
              <a:spcBef>
                <a:spcPts val="0"/>
              </a:spcBef>
              <a:spcAft>
                <a:spcPts val="0"/>
              </a:spcAft>
              <a:buSzPts val="1400"/>
              <a:buChar char="●"/>
              <a:defRPr sz="1400"/>
            </a:lvl7pPr>
            <a:lvl8pPr indent="-88900" lvl="7" marL="0" marR="0" rtl="0" algn="l">
              <a:spcBef>
                <a:spcPts val="0"/>
              </a:spcBef>
              <a:spcAft>
                <a:spcPts val="0"/>
              </a:spcAft>
              <a:buSzPts val="1400"/>
              <a:buChar char="○"/>
              <a:defRPr sz="1400"/>
            </a:lvl8pPr>
            <a:lvl9pPr indent="-88900" lvl="8" marL="0" marR="0" rtl="0" algn="l">
              <a:spcBef>
                <a:spcPts val="0"/>
              </a:spcBef>
              <a:spcAft>
                <a:spcPts val="0"/>
              </a:spcAft>
              <a:buSzPts val="1400"/>
              <a:buChar char="■"/>
              <a:defRPr sz="1400"/>
            </a:lvl9pPr>
          </a:lstStyle>
          <a:p/>
        </p:txBody>
      </p:sp>
      <p:sp>
        <p:nvSpPr>
          <p:cNvPr id="2216" name="Google Shape;2216;p218"/>
          <p:cNvSpPr txBox="1"/>
          <p:nvPr>
            <p:ph idx="1" type="subTitle"/>
          </p:nvPr>
        </p:nvSpPr>
        <p:spPr>
          <a:xfrm>
            <a:off x="457379" y="2836211"/>
            <a:ext cx="8076600" cy="541200"/>
          </a:xfrm>
          <a:prstGeom prst="rect">
            <a:avLst/>
          </a:prstGeom>
          <a:noFill/>
          <a:ln>
            <a:noFill/>
          </a:ln>
        </p:spPr>
        <p:txBody>
          <a:bodyPr anchorCtr="0" anchor="t" bIns="68575" lIns="68575" spcFirstLastPara="1" rIns="68575" wrap="square" tIns="68575">
            <a:noAutofit/>
          </a:bodyPr>
          <a:lstStyle>
            <a:lvl1pPr indent="0" lvl="0" marL="0" marR="0" rtl="0">
              <a:lnSpc>
                <a:spcPct val="115000"/>
              </a:lnSpc>
              <a:spcBef>
                <a:spcPts val="400"/>
              </a:spcBef>
              <a:spcAft>
                <a:spcPts val="0"/>
              </a:spcAft>
              <a:buClr>
                <a:srgbClr val="75787A"/>
              </a:buClr>
              <a:buSzPts val="1200"/>
              <a:buFont typeface="Open Sans"/>
              <a:buNone/>
              <a:defRPr b="0" i="0" sz="1200" u="none" cap="none" strike="noStrike">
                <a:solidFill>
                  <a:srgbClr val="75787A"/>
                </a:solidFill>
                <a:latin typeface="Open Sans"/>
                <a:ea typeface="Open Sans"/>
                <a:cs typeface="Open Sans"/>
                <a:sym typeface="Open Sans"/>
              </a:defRPr>
            </a:lvl1pPr>
            <a:lvl2pPr indent="-12700" lvl="1" marL="457200" marR="0" rtl="0" algn="ctr">
              <a:spcBef>
                <a:spcPts val="0"/>
              </a:spcBef>
              <a:spcAft>
                <a:spcPts val="0"/>
              </a:spcAft>
              <a:buClr>
                <a:srgbClr val="989898"/>
              </a:buClr>
              <a:buSzPts val="1800"/>
              <a:buFont typeface="Open Sans"/>
              <a:buNone/>
              <a:defRPr b="0" i="0" sz="1800" u="none" cap="none" strike="noStrike">
                <a:solidFill>
                  <a:srgbClr val="989898"/>
                </a:solidFill>
                <a:latin typeface="Open Sans"/>
                <a:ea typeface="Open Sans"/>
                <a:cs typeface="Open Sans"/>
                <a:sym typeface="Open Sans"/>
              </a:defRPr>
            </a:lvl2pPr>
            <a:lvl3pPr indent="-12700" lvl="2" marL="914400" marR="0" rtl="0" algn="ctr">
              <a:spcBef>
                <a:spcPts val="0"/>
              </a:spcBef>
              <a:spcAft>
                <a:spcPts val="0"/>
              </a:spcAft>
              <a:buClr>
                <a:srgbClr val="989898"/>
              </a:buClr>
              <a:buSzPts val="1800"/>
              <a:buFont typeface="Open Sans"/>
              <a:buNone/>
              <a:defRPr b="0" i="0" sz="1800" u="none" cap="none" strike="noStrike">
                <a:solidFill>
                  <a:srgbClr val="989898"/>
                </a:solidFill>
                <a:latin typeface="Open Sans"/>
                <a:ea typeface="Open Sans"/>
                <a:cs typeface="Open Sans"/>
                <a:sym typeface="Open Sans"/>
              </a:defRPr>
            </a:lvl3pPr>
            <a:lvl4pPr indent="-12700" lvl="3" marL="1371600" marR="0" rtl="0" algn="ctr">
              <a:spcBef>
                <a:spcPts val="0"/>
              </a:spcBef>
              <a:spcAft>
                <a:spcPts val="0"/>
              </a:spcAft>
              <a:buClr>
                <a:srgbClr val="989898"/>
              </a:buClr>
              <a:buSzPts val="1800"/>
              <a:buFont typeface="Open Sans"/>
              <a:buNone/>
              <a:defRPr b="0" i="0" sz="1800" u="none" cap="none" strike="noStrike">
                <a:solidFill>
                  <a:srgbClr val="989898"/>
                </a:solidFill>
                <a:latin typeface="Open Sans"/>
                <a:ea typeface="Open Sans"/>
                <a:cs typeface="Open Sans"/>
                <a:sym typeface="Open Sans"/>
              </a:defRPr>
            </a:lvl4pPr>
            <a:lvl5pPr indent="-12700" lvl="4" marL="1828800" marR="0" rtl="0" algn="ctr">
              <a:spcBef>
                <a:spcPts val="0"/>
              </a:spcBef>
              <a:spcAft>
                <a:spcPts val="0"/>
              </a:spcAft>
              <a:buClr>
                <a:srgbClr val="989898"/>
              </a:buClr>
              <a:buSzPts val="1800"/>
              <a:buFont typeface="Open Sans"/>
              <a:buNone/>
              <a:defRPr b="0" i="0" sz="1800" u="none" cap="none" strike="noStrike">
                <a:solidFill>
                  <a:srgbClr val="989898"/>
                </a:solidFill>
                <a:latin typeface="Open Sans"/>
                <a:ea typeface="Open Sans"/>
                <a:cs typeface="Open Sans"/>
                <a:sym typeface="Open Sans"/>
              </a:defRPr>
            </a:lvl5pPr>
            <a:lvl6pPr indent="-12700" lvl="5" marL="2286000" marR="0" rtl="0" algn="ctr">
              <a:spcBef>
                <a:spcPts val="0"/>
              </a:spcBef>
              <a:spcAft>
                <a:spcPts val="0"/>
              </a:spcAft>
              <a:buClr>
                <a:srgbClr val="989898"/>
              </a:buClr>
              <a:buSzPts val="1800"/>
              <a:buFont typeface="Open Sans"/>
              <a:buNone/>
              <a:defRPr b="0" i="0" sz="1800" u="none" cap="none" strike="noStrike">
                <a:solidFill>
                  <a:srgbClr val="989898"/>
                </a:solidFill>
                <a:latin typeface="Open Sans"/>
                <a:ea typeface="Open Sans"/>
                <a:cs typeface="Open Sans"/>
                <a:sym typeface="Open Sans"/>
              </a:defRPr>
            </a:lvl6pPr>
            <a:lvl7pPr indent="-12700" lvl="6" marL="2743200" marR="0" rtl="0" algn="ctr">
              <a:spcBef>
                <a:spcPts val="0"/>
              </a:spcBef>
              <a:spcAft>
                <a:spcPts val="0"/>
              </a:spcAft>
              <a:buClr>
                <a:srgbClr val="989898"/>
              </a:buClr>
              <a:buSzPts val="1800"/>
              <a:buFont typeface="Open Sans"/>
              <a:buNone/>
              <a:defRPr b="0" i="0" sz="1800" u="none" cap="none" strike="noStrike">
                <a:solidFill>
                  <a:srgbClr val="989898"/>
                </a:solidFill>
                <a:latin typeface="Open Sans"/>
                <a:ea typeface="Open Sans"/>
                <a:cs typeface="Open Sans"/>
                <a:sym typeface="Open Sans"/>
              </a:defRPr>
            </a:lvl7pPr>
            <a:lvl8pPr indent="-12700" lvl="7" marL="3200400" marR="0" rtl="0" algn="ctr">
              <a:spcBef>
                <a:spcPts val="0"/>
              </a:spcBef>
              <a:spcAft>
                <a:spcPts val="0"/>
              </a:spcAft>
              <a:buClr>
                <a:srgbClr val="989898"/>
              </a:buClr>
              <a:buSzPts val="1800"/>
              <a:buFont typeface="Open Sans"/>
              <a:buNone/>
              <a:defRPr b="0" i="0" sz="1800" u="none" cap="none" strike="noStrike">
                <a:solidFill>
                  <a:srgbClr val="989898"/>
                </a:solidFill>
                <a:latin typeface="Open Sans"/>
                <a:ea typeface="Open Sans"/>
                <a:cs typeface="Open Sans"/>
                <a:sym typeface="Open Sans"/>
              </a:defRPr>
            </a:lvl8pPr>
            <a:lvl9pPr indent="-12700" lvl="8" marL="3657600" marR="0" rtl="0" algn="ctr">
              <a:spcBef>
                <a:spcPts val="0"/>
              </a:spcBef>
              <a:spcAft>
                <a:spcPts val="0"/>
              </a:spcAft>
              <a:buClr>
                <a:srgbClr val="989898"/>
              </a:buClr>
              <a:buSzPts val="1800"/>
              <a:buFont typeface="Open Sans"/>
              <a:buNone/>
              <a:defRPr b="0" i="0" sz="1800" u="none" cap="none" strike="noStrike">
                <a:solidFill>
                  <a:srgbClr val="989898"/>
                </a:solidFill>
                <a:latin typeface="Open Sans"/>
                <a:ea typeface="Open Sans"/>
                <a:cs typeface="Open Sans"/>
                <a:sym typeface="Open Sans"/>
              </a:defRPr>
            </a:lvl9pPr>
          </a:lstStyle>
          <a:p/>
        </p:txBody>
      </p:sp>
      <p:grpSp>
        <p:nvGrpSpPr>
          <p:cNvPr id="2217" name="Google Shape;2217;p218"/>
          <p:cNvGrpSpPr/>
          <p:nvPr/>
        </p:nvGrpSpPr>
        <p:grpSpPr>
          <a:xfrm>
            <a:off x="6899611" y="4876390"/>
            <a:ext cx="1592549" cy="32175"/>
            <a:chOff x="4672463" y="2053622"/>
            <a:chExt cx="2122833" cy="42900"/>
          </a:xfrm>
        </p:grpSpPr>
        <p:sp>
          <p:nvSpPr>
            <p:cNvPr id="2218" name="Google Shape;2218;p218"/>
            <p:cNvSpPr/>
            <p:nvPr/>
          </p:nvSpPr>
          <p:spPr>
            <a:xfrm>
              <a:off x="4672463" y="2053622"/>
              <a:ext cx="531300" cy="42900"/>
            </a:xfrm>
            <a:prstGeom prst="rect">
              <a:avLst/>
            </a:prstGeom>
            <a:solidFill>
              <a:srgbClr val="4285F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19" name="Google Shape;2219;p218"/>
            <p:cNvSpPr/>
            <p:nvPr/>
          </p:nvSpPr>
          <p:spPr>
            <a:xfrm>
              <a:off x="5203768" y="2053622"/>
              <a:ext cx="531300" cy="42900"/>
            </a:xfrm>
            <a:prstGeom prst="rect">
              <a:avLst/>
            </a:prstGeom>
            <a:solidFill>
              <a:srgbClr val="F23A3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20" name="Google Shape;2220;p218"/>
            <p:cNvSpPr/>
            <p:nvPr/>
          </p:nvSpPr>
          <p:spPr>
            <a:xfrm>
              <a:off x="5735082" y="2053622"/>
              <a:ext cx="530100" cy="42900"/>
            </a:xfrm>
            <a:prstGeom prst="rect">
              <a:avLst/>
            </a:prstGeom>
            <a:solidFill>
              <a:srgbClr val="E4A01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221" name="Google Shape;2221;p218"/>
            <p:cNvSpPr/>
            <p:nvPr/>
          </p:nvSpPr>
          <p:spPr>
            <a:xfrm>
              <a:off x="6265196" y="2053622"/>
              <a:ext cx="530100" cy="42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sp>
        <p:nvSpPr>
          <p:cNvPr id="2222" name="Google Shape;2222;p218"/>
          <p:cNvSpPr/>
          <p:nvPr/>
        </p:nvSpPr>
        <p:spPr>
          <a:xfrm>
            <a:off x="114997" y="4876370"/>
            <a:ext cx="1274098" cy="312312"/>
          </a:xfrm>
          <a:prstGeom prst="rect">
            <a:avLst/>
          </a:prstGeom>
          <a:noFill/>
          <a:ln>
            <a:noFill/>
          </a:ln>
        </p:spPr>
      </p:sp>
      <p:cxnSp>
        <p:nvCxnSpPr>
          <p:cNvPr id="2223" name="Google Shape;2223;p218"/>
          <p:cNvCxnSpPr/>
          <p:nvPr/>
        </p:nvCxnSpPr>
        <p:spPr>
          <a:xfrm rot="10800000">
            <a:off x="66" y="4914641"/>
            <a:ext cx="9144000" cy="0"/>
          </a:xfrm>
          <a:prstGeom prst="straightConnector1">
            <a:avLst/>
          </a:prstGeom>
          <a:noFill/>
          <a:ln cap="flat" cmpd="sng" w="9525">
            <a:solidFill>
              <a:srgbClr val="E6E6E6"/>
            </a:solidFill>
            <a:prstDash val="solid"/>
            <a:round/>
            <a:headEnd len="sm" w="sm" type="none"/>
            <a:tailEnd len="sm" w="sm" type="none"/>
          </a:ln>
        </p:spPr>
      </p:cxn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oter: GCP">
  <p:cSld name="Title Only_3_1">
    <p:spTree>
      <p:nvGrpSpPr>
        <p:cNvPr id="2224" name="Shape 2224"/>
        <p:cNvGrpSpPr/>
        <p:nvPr/>
      </p:nvGrpSpPr>
      <p:grpSpPr>
        <a:xfrm>
          <a:off x="0" y="0"/>
          <a:ext cx="0" cy="0"/>
          <a:chOff x="0" y="0"/>
          <a:chExt cx="0" cy="0"/>
        </a:xfrm>
      </p:grpSpPr>
      <p:sp>
        <p:nvSpPr>
          <p:cNvPr id="2225" name="Google Shape;2225;p219"/>
          <p:cNvSpPr txBox="1"/>
          <p:nvPr>
            <p:ph type="title"/>
          </p:nvPr>
        </p:nvSpPr>
        <p:spPr>
          <a:xfrm>
            <a:off x="211925" y="388625"/>
            <a:ext cx="8741700" cy="4242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Clr>
                <a:srgbClr val="75787A"/>
              </a:buClr>
              <a:buSzPts val="2700"/>
              <a:buChar char="●"/>
              <a:defRPr sz="2700">
                <a:solidFill>
                  <a:srgbClr val="75787A"/>
                </a:solidFill>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2226" name="Google Shape;2226;p219"/>
          <p:cNvSpPr txBox="1"/>
          <p:nvPr>
            <p:ph idx="1" type="subTitle"/>
          </p:nvPr>
        </p:nvSpPr>
        <p:spPr>
          <a:xfrm>
            <a:off x="211925" y="88250"/>
            <a:ext cx="8741700" cy="424200"/>
          </a:xfrm>
          <a:prstGeom prst="rect">
            <a:avLst/>
          </a:prstGeom>
        </p:spPr>
        <p:txBody>
          <a:bodyPr anchorCtr="0" anchor="t" bIns="68575" lIns="68575" spcFirstLastPara="1" rIns="68575" wrap="square" tIns="68575">
            <a:noAutofit/>
          </a:bodyPr>
          <a:lstStyle>
            <a:lvl1pPr lvl="0" rtl="0">
              <a:spcBef>
                <a:spcPts val="0"/>
              </a:spcBef>
              <a:spcAft>
                <a:spcPts val="0"/>
              </a:spcAft>
              <a:buNone/>
              <a:defRPr sz="1100">
                <a:solidFill>
                  <a:srgbClr val="B7B7B7"/>
                </a:solidFill>
              </a:defRPr>
            </a:lvl1pPr>
            <a:lvl2pPr lvl="1" rtl="0">
              <a:spcBef>
                <a:spcPts val="0"/>
              </a:spcBef>
              <a:spcAft>
                <a:spcPts val="0"/>
              </a:spcAft>
              <a:buNone/>
              <a:defRPr sz="1100">
                <a:solidFill>
                  <a:srgbClr val="B7B7B7"/>
                </a:solidFill>
              </a:defRPr>
            </a:lvl2pPr>
            <a:lvl3pPr lvl="2" rtl="0">
              <a:spcBef>
                <a:spcPts val="0"/>
              </a:spcBef>
              <a:spcAft>
                <a:spcPts val="0"/>
              </a:spcAft>
              <a:buNone/>
              <a:defRPr sz="1100">
                <a:solidFill>
                  <a:srgbClr val="B7B7B7"/>
                </a:solidFill>
              </a:defRPr>
            </a:lvl3pPr>
            <a:lvl4pPr lvl="3" rtl="0">
              <a:spcBef>
                <a:spcPts val="0"/>
              </a:spcBef>
              <a:spcAft>
                <a:spcPts val="0"/>
              </a:spcAft>
              <a:buNone/>
              <a:defRPr sz="1100">
                <a:solidFill>
                  <a:srgbClr val="B7B7B7"/>
                </a:solidFill>
              </a:defRPr>
            </a:lvl4pPr>
            <a:lvl5pPr lvl="4" rtl="0">
              <a:spcBef>
                <a:spcPts val="0"/>
              </a:spcBef>
              <a:spcAft>
                <a:spcPts val="0"/>
              </a:spcAft>
              <a:buNone/>
              <a:defRPr sz="1100">
                <a:solidFill>
                  <a:srgbClr val="B7B7B7"/>
                </a:solidFill>
              </a:defRPr>
            </a:lvl5pPr>
            <a:lvl6pPr lvl="5" rtl="0">
              <a:spcBef>
                <a:spcPts val="0"/>
              </a:spcBef>
              <a:spcAft>
                <a:spcPts val="0"/>
              </a:spcAft>
              <a:buNone/>
              <a:defRPr sz="1100">
                <a:solidFill>
                  <a:srgbClr val="B7B7B7"/>
                </a:solidFill>
              </a:defRPr>
            </a:lvl6pPr>
            <a:lvl7pPr lvl="6" rtl="0">
              <a:spcBef>
                <a:spcPts val="0"/>
              </a:spcBef>
              <a:spcAft>
                <a:spcPts val="0"/>
              </a:spcAft>
              <a:buNone/>
              <a:defRPr sz="1100">
                <a:solidFill>
                  <a:srgbClr val="B7B7B7"/>
                </a:solidFill>
              </a:defRPr>
            </a:lvl7pPr>
            <a:lvl8pPr lvl="7" rtl="0">
              <a:spcBef>
                <a:spcPts val="0"/>
              </a:spcBef>
              <a:spcAft>
                <a:spcPts val="0"/>
              </a:spcAft>
              <a:buNone/>
              <a:defRPr sz="1100">
                <a:solidFill>
                  <a:srgbClr val="B7B7B7"/>
                </a:solidFill>
              </a:defRPr>
            </a:lvl8pPr>
            <a:lvl9pPr lvl="8" rtl="0">
              <a:spcBef>
                <a:spcPts val="0"/>
              </a:spcBef>
              <a:spcAft>
                <a:spcPts val="0"/>
              </a:spcAft>
              <a:buNone/>
              <a:defRPr sz="1100">
                <a:solidFill>
                  <a:srgbClr val="B7B7B7"/>
                </a:solidFill>
              </a:defRPr>
            </a:lvl9pPr>
          </a:lstStyle>
          <a:p/>
        </p:txBody>
      </p:sp>
      <p:sp>
        <p:nvSpPr>
          <p:cNvPr descr="Blue Dots Background.png" id="2227" name="Google Shape;2227;p219"/>
          <p:cNvSpPr/>
          <p:nvPr/>
        </p:nvSpPr>
        <p:spPr>
          <a:xfrm>
            <a:off x="7052024" y="0"/>
            <a:ext cx="2091975" cy="1677150"/>
          </a:xfrm>
          <a:prstGeom prst="rect">
            <a:avLst/>
          </a:prstGeom>
          <a:noFill/>
          <a:ln>
            <a:noFill/>
          </a:ln>
        </p:spPr>
      </p:sp>
      <p:grpSp>
        <p:nvGrpSpPr>
          <p:cNvPr id="2228" name="Google Shape;2228;p219"/>
          <p:cNvGrpSpPr/>
          <p:nvPr/>
        </p:nvGrpSpPr>
        <p:grpSpPr>
          <a:xfrm>
            <a:off x="6899611" y="4876390"/>
            <a:ext cx="1592549" cy="32175"/>
            <a:chOff x="4672463" y="2053622"/>
            <a:chExt cx="2122833" cy="42900"/>
          </a:xfrm>
        </p:grpSpPr>
        <p:sp>
          <p:nvSpPr>
            <p:cNvPr id="2229" name="Google Shape;2229;p219"/>
            <p:cNvSpPr/>
            <p:nvPr/>
          </p:nvSpPr>
          <p:spPr>
            <a:xfrm>
              <a:off x="4672463" y="2053622"/>
              <a:ext cx="531300" cy="42900"/>
            </a:xfrm>
            <a:prstGeom prst="rect">
              <a:avLst/>
            </a:prstGeom>
            <a:solidFill>
              <a:srgbClr val="4285F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30" name="Google Shape;2230;p219"/>
            <p:cNvSpPr/>
            <p:nvPr/>
          </p:nvSpPr>
          <p:spPr>
            <a:xfrm>
              <a:off x="5203768" y="2053622"/>
              <a:ext cx="531300" cy="42900"/>
            </a:xfrm>
            <a:prstGeom prst="rect">
              <a:avLst/>
            </a:prstGeom>
            <a:solidFill>
              <a:srgbClr val="F23A3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31" name="Google Shape;2231;p219"/>
            <p:cNvSpPr/>
            <p:nvPr/>
          </p:nvSpPr>
          <p:spPr>
            <a:xfrm>
              <a:off x="5735082" y="2053622"/>
              <a:ext cx="530100" cy="42900"/>
            </a:xfrm>
            <a:prstGeom prst="rect">
              <a:avLst/>
            </a:prstGeom>
            <a:solidFill>
              <a:srgbClr val="E4A01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232" name="Google Shape;2232;p219"/>
            <p:cNvSpPr/>
            <p:nvPr/>
          </p:nvSpPr>
          <p:spPr>
            <a:xfrm>
              <a:off x="6265196" y="2053622"/>
              <a:ext cx="530100" cy="42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sp>
        <p:nvSpPr>
          <p:cNvPr id="2233" name="Google Shape;2233;p219"/>
          <p:cNvSpPr/>
          <p:nvPr/>
        </p:nvSpPr>
        <p:spPr>
          <a:xfrm>
            <a:off x="114997" y="4876370"/>
            <a:ext cx="1274098" cy="312312"/>
          </a:xfrm>
          <a:prstGeom prst="rect">
            <a:avLst/>
          </a:prstGeom>
          <a:noFill/>
          <a:ln>
            <a:noFill/>
          </a:ln>
        </p:spPr>
      </p:sp>
      <p:cxnSp>
        <p:nvCxnSpPr>
          <p:cNvPr id="2234" name="Google Shape;2234;p219"/>
          <p:cNvCxnSpPr/>
          <p:nvPr/>
        </p:nvCxnSpPr>
        <p:spPr>
          <a:xfrm rot="10800000">
            <a:off x="66" y="4914641"/>
            <a:ext cx="9144000" cy="0"/>
          </a:xfrm>
          <a:prstGeom prst="straightConnector1">
            <a:avLst/>
          </a:prstGeom>
          <a:noFill/>
          <a:ln cap="flat" cmpd="sng" w="9525">
            <a:solidFill>
              <a:srgbClr val="E6E6E6"/>
            </a:solidFill>
            <a:prstDash val="solid"/>
            <a:round/>
            <a:headEnd len="sm" w="sm" type="none"/>
            <a:tailEnd len="sm" w="sm" type="none"/>
          </a:ln>
        </p:spPr>
      </p:cxn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Visual: GCP">
  <p:cSld name="TITLE_AND_BODY_2_1_1">
    <p:spTree>
      <p:nvGrpSpPr>
        <p:cNvPr id="2235" name="Shape 2235"/>
        <p:cNvGrpSpPr/>
        <p:nvPr/>
      </p:nvGrpSpPr>
      <p:grpSpPr>
        <a:xfrm>
          <a:off x="0" y="0"/>
          <a:ext cx="0" cy="0"/>
          <a:chOff x="0" y="0"/>
          <a:chExt cx="0" cy="0"/>
        </a:xfrm>
      </p:grpSpPr>
      <p:sp>
        <p:nvSpPr>
          <p:cNvPr id="2236" name="Google Shape;2236;p220"/>
          <p:cNvSpPr txBox="1"/>
          <p:nvPr>
            <p:ph idx="1" type="body"/>
          </p:nvPr>
        </p:nvSpPr>
        <p:spPr>
          <a:xfrm>
            <a:off x="211930" y="1537631"/>
            <a:ext cx="8013300" cy="3193200"/>
          </a:xfrm>
          <a:prstGeom prst="rect">
            <a:avLst/>
          </a:prstGeom>
        </p:spPr>
        <p:txBody>
          <a:bodyPr anchorCtr="0" anchor="t" bIns="68575" lIns="68575" spcFirstLastPara="1" rIns="68575" wrap="square" tIns="68575">
            <a:noAutofit/>
          </a:bodyPr>
          <a:lstStyle>
            <a:lvl1pPr indent="-336550" lvl="0" marL="457200" rtl="0">
              <a:spcBef>
                <a:spcPts val="0"/>
              </a:spcBef>
              <a:spcAft>
                <a:spcPts val="0"/>
              </a:spcAft>
              <a:buSzPts val="1700"/>
              <a:buChar char="•"/>
              <a:defRPr sz="1700"/>
            </a:lvl1pPr>
            <a:lvl2pPr indent="-336550" lvl="1" marL="914400" rtl="0">
              <a:spcBef>
                <a:spcPts val="1500"/>
              </a:spcBef>
              <a:spcAft>
                <a:spcPts val="0"/>
              </a:spcAft>
              <a:buSzPts val="1700"/>
              <a:buChar char="•"/>
              <a:defRPr sz="1700"/>
            </a:lvl2pPr>
            <a:lvl3pPr indent="-336550" lvl="2" marL="1371600" rtl="0">
              <a:spcBef>
                <a:spcPts val="1500"/>
              </a:spcBef>
              <a:spcAft>
                <a:spcPts val="0"/>
              </a:spcAft>
              <a:buSzPts val="1700"/>
              <a:buChar char="•"/>
              <a:defRPr sz="1700"/>
            </a:lvl3pPr>
            <a:lvl4pPr indent="-336550" lvl="3" marL="1828800" rtl="0">
              <a:spcBef>
                <a:spcPts val="1500"/>
              </a:spcBef>
              <a:spcAft>
                <a:spcPts val="0"/>
              </a:spcAft>
              <a:buSzPts val="1700"/>
              <a:buChar char="•"/>
              <a:defRPr sz="1700"/>
            </a:lvl4pPr>
            <a:lvl5pPr indent="-336550" lvl="4" marL="2286000" rtl="0">
              <a:spcBef>
                <a:spcPts val="1500"/>
              </a:spcBef>
              <a:spcAft>
                <a:spcPts val="0"/>
              </a:spcAft>
              <a:buSzPts val="1700"/>
              <a:buChar char="•"/>
              <a:defRPr sz="1700"/>
            </a:lvl5pPr>
            <a:lvl6pPr indent="-336550" lvl="5" marL="2743200" rtl="0">
              <a:spcBef>
                <a:spcPts val="1500"/>
              </a:spcBef>
              <a:spcAft>
                <a:spcPts val="0"/>
              </a:spcAft>
              <a:buSzPts val="1700"/>
              <a:buChar char="•"/>
              <a:defRPr sz="1700"/>
            </a:lvl6pPr>
            <a:lvl7pPr indent="-336550" lvl="6" marL="3200400" rtl="0">
              <a:spcBef>
                <a:spcPts val="1500"/>
              </a:spcBef>
              <a:spcAft>
                <a:spcPts val="0"/>
              </a:spcAft>
              <a:buSzPts val="1700"/>
              <a:buChar char="•"/>
              <a:defRPr sz="1700"/>
            </a:lvl7pPr>
            <a:lvl8pPr indent="-336550" lvl="7" marL="3657600" rtl="0">
              <a:spcBef>
                <a:spcPts val="1500"/>
              </a:spcBef>
              <a:spcAft>
                <a:spcPts val="0"/>
              </a:spcAft>
              <a:buSzPts val="1700"/>
              <a:buChar char="•"/>
              <a:defRPr sz="1700"/>
            </a:lvl8pPr>
            <a:lvl9pPr indent="-336550" lvl="8" marL="4114800" rtl="0">
              <a:spcBef>
                <a:spcPts val="1500"/>
              </a:spcBef>
              <a:spcAft>
                <a:spcPts val="1500"/>
              </a:spcAft>
              <a:buSzPts val="1700"/>
              <a:buChar char="•"/>
              <a:defRPr sz="1700"/>
            </a:lvl9pPr>
          </a:lstStyle>
          <a:p/>
        </p:txBody>
      </p:sp>
      <p:sp>
        <p:nvSpPr>
          <p:cNvPr id="2237" name="Google Shape;2237;p220"/>
          <p:cNvSpPr txBox="1"/>
          <p:nvPr>
            <p:ph type="title"/>
          </p:nvPr>
        </p:nvSpPr>
        <p:spPr>
          <a:xfrm>
            <a:off x="211925" y="388625"/>
            <a:ext cx="8741700" cy="424200"/>
          </a:xfrm>
          <a:prstGeom prst="rect">
            <a:avLst/>
          </a:prstGeom>
          <a:noFill/>
          <a:ln>
            <a:noFill/>
          </a:ln>
        </p:spPr>
        <p:txBody>
          <a:bodyPr anchorCtr="0" anchor="ctr" bIns="68575" lIns="68575" spcFirstLastPara="1" rIns="68575" wrap="square" tIns="68575">
            <a:noAutofit/>
          </a:bodyPr>
          <a:lstStyle>
            <a:lvl1pPr lvl="0" rtl="0">
              <a:spcBef>
                <a:spcPts val="0"/>
              </a:spcBef>
              <a:spcAft>
                <a:spcPts val="0"/>
              </a:spcAft>
              <a:buClr>
                <a:srgbClr val="75787A"/>
              </a:buClr>
              <a:buSzPts val="2700"/>
              <a:buChar char="●"/>
              <a:defRPr sz="2700">
                <a:solidFill>
                  <a:srgbClr val="75787A"/>
                </a:solidFill>
              </a:defRPr>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p:txBody>
      </p:sp>
      <p:sp>
        <p:nvSpPr>
          <p:cNvPr id="2238" name="Google Shape;2238;p220"/>
          <p:cNvSpPr txBox="1"/>
          <p:nvPr>
            <p:ph idx="2" type="subTitle"/>
          </p:nvPr>
        </p:nvSpPr>
        <p:spPr>
          <a:xfrm>
            <a:off x="211925" y="88250"/>
            <a:ext cx="8741700" cy="424200"/>
          </a:xfrm>
          <a:prstGeom prst="rect">
            <a:avLst/>
          </a:prstGeom>
        </p:spPr>
        <p:txBody>
          <a:bodyPr anchorCtr="0" anchor="t" bIns="68575" lIns="68575" spcFirstLastPara="1" rIns="68575" wrap="square" tIns="68575">
            <a:noAutofit/>
          </a:bodyPr>
          <a:lstStyle>
            <a:lvl1pPr lvl="0" rtl="0">
              <a:spcBef>
                <a:spcPts val="0"/>
              </a:spcBef>
              <a:spcAft>
                <a:spcPts val="0"/>
              </a:spcAft>
              <a:buNone/>
              <a:defRPr sz="1100">
                <a:solidFill>
                  <a:srgbClr val="B7B7B7"/>
                </a:solidFill>
              </a:defRPr>
            </a:lvl1pPr>
            <a:lvl2pPr lvl="1" rtl="0">
              <a:spcBef>
                <a:spcPts val="0"/>
              </a:spcBef>
              <a:spcAft>
                <a:spcPts val="0"/>
              </a:spcAft>
              <a:buNone/>
              <a:defRPr sz="1100">
                <a:solidFill>
                  <a:srgbClr val="B7B7B7"/>
                </a:solidFill>
              </a:defRPr>
            </a:lvl2pPr>
            <a:lvl3pPr lvl="2" rtl="0">
              <a:spcBef>
                <a:spcPts val="0"/>
              </a:spcBef>
              <a:spcAft>
                <a:spcPts val="0"/>
              </a:spcAft>
              <a:buNone/>
              <a:defRPr sz="1100">
                <a:solidFill>
                  <a:srgbClr val="B7B7B7"/>
                </a:solidFill>
              </a:defRPr>
            </a:lvl3pPr>
            <a:lvl4pPr lvl="3" rtl="0">
              <a:spcBef>
                <a:spcPts val="0"/>
              </a:spcBef>
              <a:spcAft>
                <a:spcPts val="0"/>
              </a:spcAft>
              <a:buNone/>
              <a:defRPr sz="1100">
                <a:solidFill>
                  <a:srgbClr val="B7B7B7"/>
                </a:solidFill>
              </a:defRPr>
            </a:lvl4pPr>
            <a:lvl5pPr lvl="4" rtl="0">
              <a:spcBef>
                <a:spcPts val="0"/>
              </a:spcBef>
              <a:spcAft>
                <a:spcPts val="0"/>
              </a:spcAft>
              <a:buNone/>
              <a:defRPr sz="1100">
                <a:solidFill>
                  <a:srgbClr val="B7B7B7"/>
                </a:solidFill>
              </a:defRPr>
            </a:lvl5pPr>
            <a:lvl6pPr lvl="5" rtl="0">
              <a:spcBef>
                <a:spcPts val="0"/>
              </a:spcBef>
              <a:spcAft>
                <a:spcPts val="0"/>
              </a:spcAft>
              <a:buNone/>
              <a:defRPr sz="1100">
                <a:solidFill>
                  <a:srgbClr val="B7B7B7"/>
                </a:solidFill>
              </a:defRPr>
            </a:lvl6pPr>
            <a:lvl7pPr lvl="6" rtl="0">
              <a:spcBef>
                <a:spcPts val="0"/>
              </a:spcBef>
              <a:spcAft>
                <a:spcPts val="0"/>
              </a:spcAft>
              <a:buNone/>
              <a:defRPr sz="1100">
                <a:solidFill>
                  <a:srgbClr val="B7B7B7"/>
                </a:solidFill>
              </a:defRPr>
            </a:lvl7pPr>
            <a:lvl8pPr lvl="7" rtl="0">
              <a:spcBef>
                <a:spcPts val="0"/>
              </a:spcBef>
              <a:spcAft>
                <a:spcPts val="0"/>
              </a:spcAft>
              <a:buNone/>
              <a:defRPr sz="1100">
                <a:solidFill>
                  <a:srgbClr val="B7B7B7"/>
                </a:solidFill>
              </a:defRPr>
            </a:lvl8pPr>
            <a:lvl9pPr lvl="8" rtl="0">
              <a:spcBef>
                <a:spcPts val="0"/>
              </a:spcBef>
              <a:spcAft>
                <a:spcPts val="0"/>
              </a:spcAft>
              <a:buNone/>
              <a:defRPr sz="1100">
                <a:solidFill>
                  <a:srgbClr val="B7B7B7"/>
                </a:solidFill>
              </a:defRPr>
            </a:lvl9pPr>
          </a:lstStyle>
          <a:p/>
        </p:txBody>
      </p:sp>
      <p:sp>
        <p:nvSpPr>
          <p:cNvPr descr="Blue Dots Background.png" id="2239" name="Google Shape;2239;p220"/>
          <p:cNvSpPr/>
          <p:nvPr/>
        </p:nvSpPr>
        <p:spPr>
          <a:xfrm>
            <a:off x="7052024" y="0"/>
            <a:ext cx="2091975" cy="1677150"/>
          </a:xfrm>
          <a:prstGeom prst="rect">
            <a:avLst/>
          </a:prstGeom>
          <a:noFill/>
          <a:ln>
            <a:noFill/>
          </a:ln>
        </p:spPr>
      </p:sp>
      <p:grpSp>
        <p:nvGrpSpPr>
          <p:cNvPr id="2240" name="Google Shape;2240;p220"/>
          <p:cNvGrpSpPr/>
          <p:nvPr/>
        </p:nvGrpSpPr>
        <p:grpSpPr>
          <a:xfrm>
            <a:off x="6899611" y="4876390"/>
            <a:ext cx="1592549" cy="32175"/>
            <a:chOff x="4672463" y="2053622"/>
            <a:chExt cx="2122833" cy="42900"/>
          </a:xfrm>
        </p:grpSpPr>
        <p:sp>
          <p:nvSpPr>
            <p:cNvPr id="2241" name="Google Shape;2241;p220"/>
            <p:cNvSpPr/>
            <p:nvPr/>
          </p:nvSpPr>
          <p:spPr>
            <a:xfrm>
              <a:off x="4672463" y="2053622"/>
              <a:ext cx="531300" cy="42900"/>
            </a:xfrm>
            <a:prstGeom prst="rect">
              <a:avLst/>
            </a:prstGeom>
            <a:solidFill>
              <a:srgbClr val="4285F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42" name="Google Shape;2242;p220"/>
            <p:cNvSpPr/>
            <p:nvPr/>
          </p:nvSpPr>
          <p:spPr>
            <a:xfrm>
              <a:off x="5203768" y="2053622"/>
              <a:ext cx="531300" cy="42900"/>
            </a:xfrm>
            <a:prstGeom prst="rect">
              <a:avLst/>
            </a:prstGeom>
            <a:solidFill>
              <a:srgbClr val="F23A35"/>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2243" name="Google Shape;2243;p220"/>
            <p:cNvSpPr/>
            <p:nvPr/>
          </p:nvSpPr>
          <p:spPr>
            <a:xfrm>
              <a:off x="5735082" y="2053622"/>
              <a:ext cx="530100" cy="42900"/>
            </a:xfrm>
            <a:prstGeom prst="rect">
              <a:avLst/>
            </a:prstGeom>
            <a:solidFill>
              <a:srgbClr val="E4A01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2244" name="Google Shape;2244;p220"/>
            <p:cNvSpPr/>
            <p:nvPr/>
          </p:nvSpPr>
          <p:spPr>
            <a:xfrm>
              <a:off x="6265196" y="2053622"/>
              <a:ext cx="530100" cy="42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grpSp>
      <p:sp>
        <p:nvSpPr>
          <p:cNvPr id="2245" name="Google Shape;2245;p220"/>
          <p:cNvSpPr/>
          <p:nvPr/>
        </p:nvSpPr>
        <p:spPr>
          <a:xfrm>
            <a:off x="114997" y="4876370"/>
            <a:ext cx="1274098" cy="312312"/>
          </a:xfrm>
          <a:prstGeom prst="rect">
            <a:avLst/>
          </a:prstGeom>
          <a:noFill/>
          <a:ln>
            <a:noFill/>
          </a:ln>
        </p:spPr>
      </p:sp>
      <p:cxnSp>
        <p:nvCxnSpPr>
          <p:cNvPr id="2246" name="Google Shape;2246;p220"/>
          <p:cNvCxnSpPr/>
          <p:nvPr/>
        </p:nvCxnSpPr>
        <p:spPr>
          <a:xfrm rot="10800000">
            <a:off x="66" y="4914641"/>
            <a:ext cx="9144000" cy="0"/>
          </a:xfrm>
          <a:prstGeom prst="straightConnector1">
            <a:avLst/>
          </a:prstGeom>
          <a:noFill/>
          <a:ln cap="flat" cmpd="sng" w="9525">
            <a:solidFill>
              <a:srgbClr val="E6E6E6"/>
            </a:solidFill>
            <a:prstDash val="solid"/>
            <a:round/>
            <a:headEnd len="sm" w="sm" type="none"/>
            <a:tailEnd len="sm" w="sm" type="none"/>
          </a:ln>
        </p:spPr>
      </p:cxn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2247" name="Shape 2247"/>
        <p:cNvGrpSpPr/>
        <p:nvPr/>
      </p:nvGrpSpPr>
      <p:grpSpPr>
        <a:xfrm>
          <a:off x="0" y="0"/>
          <a:ext cx="0" cy="0"/>
          <a:chOff x="0" y="0"/>
          <a:chExt cx="0" cy="0"/>
        </a:xfrm>
      </p:grpSpPr>
      <p:sp>
        <p:nvSpPr>
          <p:cNvPr id="2248" name="Google Shape;2248;p2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49" name="Google Shape;2249;p221"/>
          <p:cNvSpPr txBox="1"/>
          <p:nvPr>
            <p:ph idx="1" type="body"/>
          </p:nvPr>
        </p:nvSpPr>
        <p:spPr>
          <a:xfrm>
            <a:off x="311700" y="1152475"/>
            <a:ext cx="3999900" cy="3416400"/>
          </a:xfrm>
          <a:prstGeom prst="rect">
            <a:avLst/>
          </a:prstGeom>
        </p:spPr>
        <p:txBody>
          <a:bodyPr anchorCtr="0" anchor="t" bIns="68575" lIns="68575" spcFirstLastPara="1" rIns="68575" wrap="square" tIns="6857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50" name="Google Shape;2250;p221"/>
          <p:cNvSpPr txBox="1"/>
          <p:nvPr>
            <p:ph idx="2" type="body"/>
          </p:nvPr>
        </p:nvSpPr>
        <p:spPr>
          <a:xfrm>
            <a:off x="4832400" y="1152475"/>
            <a:ext cx="3999900" cy="3416400"/>
          </a:xfrm>
          <a:prstGeom prst="rect">
            <a:avLst/>
          </a:prstGeom>
        </p:spPr>
        <p:txBody>
          <a:bodyPr anchorCtr="0" anchor="t" bIns="68575" lIns="68575" spcFirstLastPara="1" rIns="68575" wrap="square" tIns="6857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51" name="Google Shape;2251;p2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1">
  <p:cSld name="CUSTOM">
    <p:spTree>
      <p:nvGrpSpPr>
        <p:cNvPr id="2257" name="Shape 2257"/>
        <p:cNvGrpSpPr/>
        <p:nvPr/>
      </p:nvGrpSpPr>
      <p:grpSpPr>
        <a:xfrm>
          <a:off x="0" y="0"/>
          <a:ext cx="0" cy="0"/>
          <a:chOff x="0" y="0"/>
          <a:chExt cx="0" cy="0"/>
        </a:xfrm>
      </p:grpSpPr>
      <p:sp>
        <p:nvSpPr>
          <p:cNvPr id="2258" name="Google Shape;2258;p223"/>
          <p:cNvSpPr txBox="1"/>
          <p:nvPr>
            <p:ph type="title"/>
          </p:nvPr>
        </p:nvSpPr>
        <p:spPr>
          <a:xfrm>
            <a:off x="1447800" y="2342825"/>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2259" name="Google Shape;2259;p223"/>
          <p:cNvSpPr txBox="1"/>
          <p:nvPr>
            <p:ph idx="1" type="subTitle"/>
          </p:nvPr>
        </p:nvSpPr>
        <p:spPr>
          <a:xfrm>
            <a:off x="6019800" y="16380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2260" name="Google Shape;2260;p223"/>
          <p:cNvGrpSpPr/>
          <p:nvPr/>
        </p:nvGrpSpPr>
        <p:grpSpPr>
          <a:xfrm>
            <a:off x="1242770" y="1433272"/>
            <a:ext cx="562473" cy="562473"/>
            <a:chOff x="4250596" y="2250412"/>
            <a:chExt cx="642900" cy="642900"/>
          </a:xfrm>
        </p:grpSpPr>
        <p:grpSp>
          <p:nvGrpSpPr>
            <p:cNvPr id="2261" name="Google Shape;2261;p223"/>
            <p:cNvGrpSpPr/>
            <p:nvPr/>
          </p:nvGrpSpPr>
          <p:grpSpPr>
            <a:xfrm>
              <a:off x="4263448" y="2316851"/>
              <a:ext cx="616570" cy="495937"/>
              <a:chOff x="6294751" y="783425"/>
              <a:chExt cx="5020925" cy="4038575"/>
            </a:xfrm>
          </p:grpSpPr>
          <p:sp>
            <p:nvSpPr>
              <p:cNvPr id="2262" name="Google Shape;2262;p22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2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2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2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6" name="Google Shape;2266;p223"/>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223"/>
          <p:cNvGrpSpPr/>
          <p:nvPr/>
        </p:nvGrpSpPr>
        <p:grpSpPr>
          <a:xfrm>
            <a:off x="1337035" y="4433681"/>
            <a:ext cx="1710967" cy="562474"/>
            <a:chOff x="1325450" y="2304375"/>
            <a:chExt cx="1956061" cy="643048"/>
          </a:xfrm>
        </p:grpSpPr>
        <p:grpSp>
          <p:nvGrpSpPr>
            <p:cNvPr id="2268" name="Google Shape;2268;p223"/>
            <p:cNvGrpSpPr/>
            <p:nvPr/>
          </p:nvGrpSpPr>
          <p:grpSpPr>
            <a:xfrm>
              <a:off x="1532144" y="2517656"/>
              <a:ext cx="1543000" cy="273170"/>
              <a:chOff x="1532144" y="2517656"/>
              <a:chExt cx="1543000" cy="273170"/>
            </a:xfrm>
          </p:grpSpPr>
          <p:sp>
            <p:nvSpPr>
              <p:cNvPr id="2269" name="Google Shape;2269;p223"/>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0" name="Google Shape;2270;p223"/>
              <p:cNvGrpSpPr/>
              <p:nvPr/>
            </p:nvGrpSpPr>
            <p:grpSpPr>
              <a:xfrm>
                <a:off x="2430468" y="2536041"/>
                <a:ext cx="644676" cy="193720"/>
                <a:chOff x="2430468" y="2536041"/>
                <a:chExt cx="644676" cy="193720"/>
              </a:xfrm>
            </p:grpSpPr>
            <p:sp>
              <p:nvSpPr>
                <p:cNvPr id="2271" name="Google Shape;2271;p223"/>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23"/>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23"/>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23"/>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23"/>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76" name="Google Shape;2276;p223"/>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 2">
  <p:cSld name="CUSTOM_9">
    <p:spTree>
      <p:nvGrpSpPr>
        <p:cNvPr id="2277" name="Shape 2277"/>
        <p:cNvGrpSpPr/>
        <p:nvPr/>
      </p:nvGrpSpPr>
      <p:grpSpPr>
        <a:xfrm>
          <a:off x="0" y="0"/>
          <a:ext cx="0" cy="0"/>
          <a:chOff x="0" y="0"/>
          <a:chExt cx="0" cy="0"/>
        </a:xfrm>
      </p:grpSpPr>
      <p:sp>
        <p:nvSpPr>
          <p:cNvPr id="2278" name="Google Shape;2278;p224"/>
          <p:cNvSpPr txBox="1"/>
          <p:nvPr>
            <p:ph type="title"/>
          </p:nvPr>
        </p:nvSpPr>
        <p:spPr>
          <a:xfrm>
            <a:off x="685800" y="2343150"/>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279" name="Google Shape;2279;p224"/>
          <p:cNvSpPr txBox="1"/>
          <p:nvPr>
            <p:ph idx="1" type="subTitle"/>
          </p:nvPr>
        </p:nvSpPr>
        <p:spPr>
          <a:xfrm>
            <a:off x="525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2280" name="Google Shape;2280;p224"/>
          <p:cNvGrpSpPr/>
          <p:nvPr/>
        </p:nvGrpSpPr>
        <p:grpSpPr>
          <a:xfrm>
            <a:off x="480757" y="1433272"/>
            <a:ext cx="562473" cy="562473"/>
            <a:chOff x="4250596" y="2250412"/>
            <a:chExt cx="642900" cy="642900"/>
          </a:xfrm>
        </p:grpSpPr>
        <p:grpSp>
          <p:nvGrpSpPr>
            <p:cNvPr id="2281" name="Google Shape;2281;p224"/>
            <p:cNvGrpSpPr/>
            <p:nvPr/>
          </p:nvGrpSpPr>
          <p:grpSpPr>
            <a:xfrm>
              <a:off x="4263448" y="2316851"/>
              <a:ext cx="616570" cy="495937"/>
              <a:chOff x="6294751" y="783425"/>
              <a:chExt cx="5020925" cy="4038575"/>
            </a:xfrm>
          </p:grpSpPr>
          <p:sp>
            <p:nvSpPr>
              <p:cNvPr id="2282" name="Google Shape;2282;p22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2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2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2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6" name="Google Shape;2286;p224"/>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224"/>
          <p:cNvGrpSpPr/>
          <p:nvPr/>
        </p:nvGrpSpPr>
        <p:grpSpPr>
          <a:xfrm>
            <a:off x="581660" y="4433681"/>
            <a:ext cx="1710967" cy="562474"/>
            <a:chOff x="1325450" y="2304375"/>
            <a:chExt cx="1956061" cy="643048"/>
          </a:xfrm>
        </p:grpSpPr>
        <p:grpSp>
          <p:nvGrpSpPr>
            <p:cNvPr id="2288" name="Google Shape;2288;p224"/>
            <p:cNvGrpSpPr/>
            <p:nvPr/>
          </p:nvGrpSpPr>
          <p:grpSpPr>
            <a:xfrm>
              <a:off x="1532144" y="2517656"/>
              <a:ext cx="1543000" cy="273170"/>
              <a:chOff x="1532144" y="2517656"/>
              <a:chExt cx="1543000" cy="273170"/>
            </a:xfrm>
          </p:grpSpPr>
          <p:sp>
            <p:nvSpPr>
              <p:cNvPr id="2289" name="Google Shape;2289;p224"/>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0" name="Google Shape;2290;p224"/>
              <p:cNvGrpSpPr/>
              <p:nvPr/>
            </p:nvGrpSpPr>
            <p:grpSpPr>
              <a:xfrm>
                <a:off x="2430468" y="2536041"/>
                <a:ext cx="644676" cy="193720"/>
                <a:chOff x="2430468" y="2536041"/>
                <a:chExt cx="644676" cy="193720"/>
              </a:xfrm>
            </p:grpSpPr>
            <p:sp>
              <p:nvSpPr>
                <p:cNvPr id="2291" name="Google Shape;2291;p224"/>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24"/>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24"/>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24"/>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24"/>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96" name="Google Shape;2296;p224"/>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Right 1">
  <p:cSld name="CUSTOM_2">
    <p:spTree>
      <p:nvGrpSpPr>
        <p:cNvPr id="2297" name="Shape 2297"/>
        <p:cNvGrpSpPr/>
        <p:nvPr/>
      </p:nvGrpSpPr>
      <p:grpSpPr>
        <a:xfrm>
          <a:off x="0" y="0"/>
          <a:ext cx="0" cy="0"/>
          <a:chOff x="0" y="0"/>
          <a:chExt cx="0" cy="0"/>
        </a:xfrm>
      </p:grpSpPr>
      <p:grpSp>
        <p:nvGrpSpPr>
          <p:cNvPr id="2298" name="Google Shape;2298;p225"/>
          <p:cNvGrpSpPr/>
          <p:nvPr/>
        </p:nvGrpSpPr>
        <p:grpSpPr>
          <a:xfrm>
            <a:off x="6576770" y="1433272"/>
            <a:ext cx="562473" cy="562473"/>
            <a:chOff x="4250596" y="2250412"/>
            <a:chExt cx="642900" cy="642900"/>
          </a:xfrm>
        </p:grpSpPr>
        <p:grpSp>
          <p:nvGrpSpPr>
            <p:cNvPr id="2299" name="Google Shape;2299;p225"/>
            <p:cNvGrpSpPr/>
            <p:nvPr/>
          </p:nvGrpSpPr>
          <p:grpSpPr>
            <a:xfrm>
              <a:off x="4263448" y="2316851"/>
              <a:ext cx="616570" cy="495937"/>
              <a:chOff x="6294751" y="783425"/>
              <a:chExt cx="5020925" cy="4038575"/>
            </a:xfrm>
          </p:grpSpPr>
          <p:sp>
            <p:nvSpPr>
              <p:cNvPr id="2300" name="Google Shape;2300;p22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2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2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2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4" name="Google Shape;2304;p225"/>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5" name="Google Shape;2305;p225"/>
          <p:cNvSpPr txBox="1"/>
          <p:nvPr>
            <p:ph type="title"/>
          </p:nvPr>
        </p:nvSpPr>
        <p:spPr>
          <a:xfrm>
            <a:off x="1600200" y="2343150"/>
            <a:ext cx="53340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sp>
        <p:nvSpPr>
          <p:cNvPr id="2306" name="Google Shape;2306;p225"/>
          <p:cNvSpPr txBox="1"/>
          <p:nvPr>
            <p:ph idx="1" type="subTitle"/>
          </p:nvPr>
        </p:nvSpPr>
        <p:spPr>
          <a:xfrm>
            <a:off x="685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2307" name="Google Shape;2307;p225"/>
          <p:cNvGrpSpPr/>
          <p:nvPr/>
        </p:nvGrpSpPr>
        <p:grpSpPr>
          <a:xfrm>
            <a:off x="5328587" y="4433681"/>
            <a:ext cx="1710967" cy="562474"/>
            <a:chOff x="1325450" y="2304375"/>
            <a:chExt cx="1956061" cy="643048"/>
          </a:xfrm>
        </p:grpSpPr>
        <p:grpSp>
          <p:nvGrpSpPr>
            <p:cNvPr id="2308" name="Google Shape;2308;p225"/>
            <p:cNvGrpSpPr/>
            <p:nvPr/>
          </p:nvGrpSpPr>
          <p:grpSpPr>
            <a:xfrm>
              <a:off x="1532144" y="2517656"/>
              <a:ext cx="1543000" cy="273170"/>
              <a:chOff x="1532144" y="2517656"/>
              <a:chExt cx="1543000" cy="273170"/>
            </a:xfrm>
          </p:grpSpPr>
          <p:sp>
            <p:nvSpPr>
              <p:cNvPr id="2309" name="Google Shape;2309;p225"/>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0" name="Google Shape;2310;p225"/>
              <p:cNvGrpSpPr/>
              <p:nvPr/>
            </p:nvGrpSpPr>
            <p:grpSpPr>
              <a:xfrm>
                <a:off x="2430468" y="2536041"/>
                <a:ext cx="644676" cy="193720"/>
                <a:chOff x="2430468" y="2536041"/>
                <a:chExt cx="644676" cy="193720"/>
              </a:xfrm>
            </p:grpSpPr>
            <p:sp>
              <p:nvSpPr>
                <p:cNvPr id="2311" name="Google Shape;2311;p225"/>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25"/>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25"/>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25"/>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25"/>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16" name="Google Shape;2316;p225"/>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Right 2">
  <p:cSld name="CUSTOM_2_1">
    <p:spTree>
      <p:nvGrpSpPr>
        <p:cNvPr id="2317" name="Shape 2317"/>
        <p:cNvGrpSpPr/>
        <p:nvPr/>
      </p:nvGrpSpPr>
      <p:grpSpPr>
        <a:xfrm>
          <a:off x="0" y="0"/>
          <a:ext cx="0" cy="0"/>
          <a:chOff x="0" y="0"/>
          <a:chExt cx="0" cy="0"/>
        </a:xfrm>
      </p:grpSpPr>
      <p:sp>
        <p:nvSpPr>
          <p:cNvPr id="2318" name="Google Shape;2318;p226"/>
          <p:cNvSpPr txBox="1"/>
          <p:nvPr>
            <p:ph type="title"/>
          </p:nvPr>
        </p:nvSpPr>
        <p:spPr>
          <a:xfrm>
            <a:off x="2286000" y="2343150"/>
            <a:ext cx="54102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
        <p:nvSpPr>
          <p:cNvPr id="2319" name="Google Shape;2319;p226"/>
          <p:cNvSpPr txBox="1"/>
          <p:nvPr>
            <p:ph idx="1" type="subTitle"/>
          </p:nvPr>
        </p:nvSpPr>
        <p:spPr>
          <a:xfrm>
            <a:off x="144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2320" name="Google Shape;2320;p226"/>
          <p:cNvGrpSpPr/>
          <p:nvPr/>
        </p:nvGrpSpPr>
        <p:grpSpPr>
          <a:xfrm>
            <a:off x="7338757" y="1433272"/>
            <a:ext cx="562473" cy="562473"/>
            <a:chOff x="4250596" y="2250412"/>
            <a:chExt cx="642900" cy="642900"/>
          </a:xfrm>
        </p:grpSpPr>
        <p:grpSp>
          <p:nvGrpSpPr>
            <p:cNvPr id="2321" name="Google Shape;2321;p226"/>
            <p:cNvGrpSpPr/>
            <p:nvPr/>
          </p:nvGrpSpPr>
          <p:grpSpPr>
            <a:xfrm>
              <a:off x="4263448" y="2316851"/>
              <a:ext cx="616570" cy="495937"/>
              <a:chOff x="6294751" y="783425"/>
              <a:chExt cx="5020925" cy="4038575"/>
            </a:xfrm>
          </p:grpSpPr>
          <p:sp>
            <p:nvSpPr>
              <p:cNvPr id="2322" name="Google Shape;2322;p226"/>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26"/>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26"/>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26"/>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6" name="Google Shape;2326;p226"/>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226"/>
          <p:cNvGrpSpPr/>
          <p:nvPr/>
        </p:nvGrpSpPr>
        <p:grpSpPr>
          <a:xfrm>
            <a:off x="6090587" y="4433681"/>
            <a:ext cx="1710967" cy="562474"/>
            <a:chOff x="1325450" y="2304375"/>
            <a:chExt cx="1956061" cy="643048"/>
          </a:xfrm>
        </p:grpSpPr>
        <p:grpSp>
          <p:nvGrpSpPr>
            <p:cNvPr id="2328" name="Google Shape;2328;p226"/>
            <p:cNvGrpSpPr/>
            <p:nvPr/>
          </p:nvGrpSpPr>
          <p:grpSpPr>
            <a:xfrm>
              <a:off x="1532144" y="2517656"/>
              <a:ext cx="1543000" cy="273170"/>
              <a:chOff x="1532144" y="2517656"/>
              <a:chExt cx="1543000" cy="273170"/>
            </a:xfrm>
          </p:grpSpPr>
          <p:sp>
            <p:nvSpPr>
              <p:cNvPr id="2329" name="Google Shape;2329;p226"/>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0" name="Google Shape;2330;p226"/>
              <p:cNvGrpSpPr/>
              <p:nvPr/>
            </p:nvGrpSpPr>
            <p:grpSpPr>
              <a:xfrm>
                <a:off x="2430468" y="2536041"/>
                <a:ext cx="644676" cy="193720"/>
                <a:chOff x="2430468" y="2536041"/>
                <a:chExt cx="644676" cy="193720"/>
              </a:xfrm>
            </p:grpSpPr>
            <p:sp>
              <p:nvSpPr>
                <p:cNvPr id="2331" name="Google Shape;2331;p226"/>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26"/>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26"/>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26"/>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26"/>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36" name="Google Shape;2336;p226"/>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2">
  <p:cSld name="CUSTOM_4_2_2_1">
    <p:spTree>
      <p:nvGrpSpPr>
        <p:cNvPr id="210" name="Shape 210"/>
        <p:cNvGrpSpPr/>
        <p:nvPr/>
      </p:nvGrpSpPr>
      <p:grpSpPr>
        <a:xfrm>
          <a:off x="0" y="0"/>
          <a:ext cx="0" cy="0"/>
          <a:chOff x="0" y="0"/>
          <a:chExt cx="0" cy="0"/>
        </a:xfrm>
      </p:grpSpPr>
      <p:sp>
        <p:nvSpPr>
          <p:cNvPr id="211" name="Google Shape;211;p23"/>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12" name="Google Shape;212;p23"/>
          <p:cNvGrpSpPr/>
          <p:nvPr/>
        </p:nvGrpSpPr>
        <p:grpSpPr>
          <a:xfrm>
            <a:off x="386625" y="4747950"/>
            <a:ext cx="8452575" cy="400082"/>
            <a:chOff x="386625" y="4747950"/>
            <a:chExt cx="8452575" cy="400082"/>
          </a:xfrm>
        </p:grpSpPr>
        <p:sp>
          <p:nvSpPr>
            <p:cNvPr id="213" name="Google Shape;213;p2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14" name="Google Shape;214;p23"/>
            <p:cNvGrpSpPr/>
            <p:nvPr/>
          </p:nvGrpSpPr>
          <p:grpSpPr>
            <a:xfrm>
              <a:off x="386711" y="5114356"/>
              <a:ext cx="1796787" cy="33676"/>
              <a:chOff x="2031822" y="2229250"/>
              <a:chExt cx="2193612" cy="39900"/>
            </a:xfrm>
          </p:grpSpPr>
          <p:sp>
            <p:nvSpPr>
              <p:cNvPr id="215" name="Google Shape;215;p2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9" name="Google Shape;219;p23"/>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20" name="Google Shape;220;p23"/>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3"/>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22" name="Google Shape;222;p23" title="Title of Chart"/>
          <p:cNvPicPr preferRelativeResize="0"/>
          <p:nvPr/>
        </p:nvPicPr>
        <p:blipFill rotWithShape="1">
          <a:blip r:embed="rId3">
            <a:alphaModFix/>
          </a:blip>
          <a:srcRect b="0" l="0" r="0" t="0"/>
          <a:stretch/>
        </p:blipFill>
        <p:spPr>
          <a:xfrm>
            <a:off x="4093620" y="1278075"/>
            <a:ext cx="4637550" cy="2867550"/>
          </a:xfrm>
          <a:prstGeom prst="rect">
            <a:avLst/>
          </a:prstGeom>
          <a:noFill/>
          <a:ln>
            <a:noFill/>
          </a:ln>
        </p:spPr>
      </p:pic>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
    <p:spTree>
      <p:nvGrpSpPr>
        <p:cNvPr id="2337" name="Shape 2337"/>
        <p:cNvGrpSpPr/>
        <p:nvPr/>
      </p:nvGrpSpPr>
      <p:grpSpPr>
        <a:xfrm>
          <a:off x="0" y="0"/>
          <a:ext cx="0" cy="0"/>
          <a:chOff x="0" y="0"/>
          <a:chExt cx="0" cy="0"/>
        </a:xfrm>
      </p:grpSpPr>
      <p:grpSp>
        <p:nvGrpSpPr>
          <p:cNvPr id="2338" name="Google Shape;2338;p227"/>
          <p:cNvGrpSpPr/>
          <p:nvPr/>
        </p:nvGrpSpPr>
        <p:grpSpPr>
          <a:xfrm>
            <a:off x="409957" y="4433682"/>
            <a:ext cx="2143330" cy="562473"/>
            <a:chOff x="831227" y="1197994"/>
            <a:chExt cx="2449800" cy="642900"/>
          </a:xfrm>
        </p:grpSpPr>
        <p:grpSp>
          <p:nvGrpSpPr>
            <p:cNvPr id="2339" name="Google Shape;2339;p227"/>
            <p:cNvGrpSpPr/>
            <p:nvPr/>
          </p:nvGrpSpPr>
          <p:grpSpPr>
            <a:xfrm>
              <a:off x="1045677" y="1364131"/>
              <a:ext cx="2028965" cy="317954"/>
              <a:chOff x="1045677" y="1364131"/>
              <a:chExt cx="2028965" cy="317954"/>
            </a:xfrm>
          </p:grpSpPr>
          <p:grpSp>
            <p:nvGrpSpPr>
              <p:cNvPr id="2340" name="Google Shape;2340;p227"/>
              <p:cNvGrpSpPr/>
              <p:nvPr/>
            </p:nvGrpSpPr>
            <p:grpSpPr>
              <a:xfrm>
                <a:off x="1045677" y="1364131"/>
                <a:ext cx="376033" cy="302438"/>
                <a:chOff x="1045677" y="1364131"/>
                <a:chExt cx="376033" cy="302438"/>
              </a:xfrm>
            </p:grpSpPr>
            <p:sp>
              <p:nvSpPr>
                <p:cNvPr id="2341" name="Google Shape;2341;p22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2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2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2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5" name="Google Shape;2345;p227"/>
              <p:cNvGrpSpPr/>
              <p:nvPr/>
            </p:nvGrpSpPr>
            <p:grpSpPr>
              <a:xfrm>
                <a:off x="1532346" y="1409239"/>
                <a:ext cx="1542296" cy="272846"/>
                <a:chOff x="1532346" y="1409239"/>
                <a:chExt cx="1542296" cy="272846"/>
              </a:xfrm>
            </p:grpSpPr>
            <p:sp>
              <p:nvSpPr>
                <p:cNvPr id="2346" name="Google Shape;2346;p22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7" name="Google Shape;2347;p227"/>
                <p:cNvGrpSpPr/>
                <p:nvPr/>
              </p:nvGrpSpPr>
              <p:grpSpPr>
                <a:xfrm>
                  <a:off x="2430564" y="1427610"/>
                  <a:ext cx="644078" cy="193336"/>
                  <a:chOff x="2430564" y="1427610"/>
                  <a:chExt cx="644078" cy="193336"/>
                </a:xfrm>
              </p:grpSpPr>
              <p:sp>
                <p:nvSpPr>
                  <p:cNvPr id="2348" name="Google Shape;2348;p22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2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2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2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2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53" name="Google Shape;2353;p22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4" name="Google Shape;2354;p227"/>
          <p:cNvSpPr txBox="1"/>
          <p:nvPr>
            <p:ph type="title"/>
          </p:nvPr>
        </p:nvSpPr>
        <p:spPr>
          <a:xfrm>
            <a:off x="685800" y="1485900"/>
            <a:ext cx="5366400" cy="1943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Break / Right">
  <p:cSld name="CUSTOM_5">
    <p:spTree>
      <p:nvGrpSpPr>
        <p:cNvPr id="2355" name="Shape 2355"/>
        <p:cNvGrpSpPr/>
        <p:nvPr/>
      </p:nvGrpSpPr>
      <p:grpSpPr>
        <a:xfrm>
          <a:off x="0" y="0"/>
          <a:ext cx="0" cy="0"/>
          <a:chOff x="0" y="0"/>
          <a:chExt cx="0" cy="0"/>
        </a:xfrm>
      </p:grpSpPr>
      <p:sp>
        <p:nvSpPr>
          <p:cNvPr id="2356" name="Google Shape;2356;p228"/>
          <p:cNvSpPr txBox="1"/>
          <p:nvPr>
            <p:ph type="title"/>
          </p:nvPr>
        </p:nvSpPr>
        <p:spPr>
          <a:xfrm>
            <a:off x="762000" y="1514225"/>
            <a:ext cx="5410200" cy="1714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grpSp>
        <p:nvGrpSpPr>
          <p:cNvPr id="2357" name="Google Shape;2357;p228"/>
          <p:cNvGrpSpPr/>
          <p:nvPr/>
        </p:nvGrpSpPr>
        <p:grpSpPr>
          <a:xfrm>
            <a:off x="5743707" y="4433682"/>
            <a:ext cx="2143330" cy="562473"/>
            <a:chOff x="831227" y="1197994"/>
            <a:chExt cx="2449800" cy="642900"/>
          </a:xfrm>
        </p:grpSpPr>
        <p:grpSp>
          <p:nvGrpSpPr>
            <p:cNvPr id="2358" name="Google Shape;2358;p228"/>
            <p:cNvGrpSpPr/>
            <p:nvPr/>
          </p:nvGrpSpPr>
          <p:grpSpPr>
            <a:xfrm>
              <a:off x="1045677" y="1364131"/>
              <a:ext cx="2028965" cy="317954"/>
              <a:chOff x="1045677" y="1364131"/>
              <a:chExt cx="2028965" cy="317954"/>
            </a:xfrm>
          </p:grpSpPr>
          <p:grpSp>
            <p:nvGrpSpPr>
              <p:cNvPr id="2359" name="Google Shape;2359;p228"/>
              <p:cNvGrpSpPr/>
              <p:nvPr/>
            </p:nvGrpSpPr>
            <p:grpSpPr>
              <a:xfrm>
                <a:off x="1045677" y="1364131"/>
                <a:ext cx="376033" cy="302438"/>
                <a:chOff x="1045677" y="1364131"/>
                <a:chExt cx="376033" cy="302438"/>
              </a:xfrm>
            </p:grpSpPr>
            <p:sp>
              <p:nvSpPr>
                <p:cNvPr id="2360" name="Google Shape;2360;p22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2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2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2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228"/>
              <p:cNvGrpSpPr/>
              <p:nvPr/>
            </p:nvGrpSpPr>
            <p:grpSpPr>
              <a:xfrm>
                <a:off x="1532346" y="1409239"/>
                <a:ext cx="1542296" cy="272846"/>
                <a:chOff x="1532346" y="1409239"/>
                <a:chExt cx="1542296" cy="272846"/>
              </a:xfrm>
            </p:grpSpPr>
            <p:sp>
              <p:nvSpPr>
                <p:cNvPr id="2365" name="Google Shape;2365;p22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6" name="Google Shape;2366;p228"/>
                <p:cNvGrpSpPr/>
                <p:nvPr/>
              </p:nvGrpSpPr>
              <p:grpSpPr>
                <a:xfrm>
                  <a:off x="2430564" y="1427610"/>
                  <a:ext cx="644078" cy="193336"/>
                  <a:chOff x="2430564" y="1427610"/>
                  <a:chExt cx="644078" cy="193336"/>
                </a:xfrm>
              </p:grpSpPr>
              <p:sp>
                <p:nvSpPr>
                  <p:cNvPr id="2367" name="Google Shape;2367;p22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2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2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2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2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72" name="Google Shape;2372;p22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
    <p:spTree>
      <p:nvGrpSpPr>
        <p:cNvPr id="2373" name="Shape 2373"/>
        <p:cNvGrpSpPr/>
        <p:nvPr/>
      </p:nvGrpSpPr>
      <p:grpSpPr>
        <a:xfrm>
          <a:off x="0" y="0"/>
          <a:ext cx="0" cy="0"/>
          <a:chOff x="0" y="0"/>
          <a:chExt cx="0" cy="0"/>
        </a:xfrm>
      </p:grpSpPr>
      <p:sp>
        <p:nvSpPr>
          <p:cNvPr id="2374" name="Google Shape;2374;p229"/>
          <p:cNvSpPr txBox="1"/>
          <p:nvPr>
            <p:ph type="title"/>
          </p:nvPr>
        </p:nvSpPr>
        <p:spPr>
          <a:xfrm>
            <a:off x="1524000" y="2343150"/>
            <a:ext cx="6096000" cy="1943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2375" name="Google Shape;2375;p229"/>
          <p:cNvGrpSpPr/>
          <p:nvPr/>
        </p:nvGrpSpPr>
        <p:grpSpPr>
          <a:xfrm>
            <a:off x="4290757" y="1433272"/>
            <a:ext cx="562473" cy="562473"/>
            <a:chOff x="4250596" y="2250412"/>
            <a:chExt cx="642900" cy="642900"/>
          </a:xfrm>
        </p:grpSpPr>
        <p:grpSp>
          <p:nvGrpSpPr>
            <p:cNvPr id="2376" name="Google Shape;2376;p229"/>
            <p:cNvGrpSpPr/>
            <p:nvPr/>
          </p:nvGrpSpPr>
          <p:grpSpPr>
            <a:xfrm>
              <a:off x="4263448" y="2316851"/>
              <a:ext cx="616570" cy="495937"/>
              <a:chOff x="6294751" y="783425"/>
              <a:chExt cx="5020925" cy="4038575"/>
            </a:xfrm>
          </p:grpSpPr>
          <p:sp>
            <p:nvSpPr>
              <p:cNvPr id="2377" name="Google Shape;2377;p22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2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2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2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1" name="Google Shape;2381;p229"/>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229"/>
          <p:cNvGrpSpPr/>
          <p:nvPr/>
        </p:nvGrpSpPr>
        <p:grpSpPr>
          <a:xfrm>
            <a:off x="3716512" y="4433681"/>
            <a:ext cx="1710967" cy="562474"/>
            <a:chOff x="1325450" y="2304375"/>
            <a:chExt cx="1956061" cy="643048"/>
          </a:xfrm>
        </p:grpSpPr>
        <p:grpSp>
          <p:nvGrpSpPr>
            <p:cNvPr id="2383" name="Google Shape;2383;p229"/>
            <p:cNvGrpSpPr/>
            <p:nvPr/>
          </p:nvGrpSpPr>
          <p:grpSpPr>
            <a:xfrm>
              <a:off x="1532144" y="2517656"/>
              <a:ext cx="1543000" cy="273170"/>
              <a:chOff x="1532144" y="2517656"/>
              <a:chExt cx="1543000" cy="273170"/>
            </a:xfrm>
          </p:grpSpPr>
          <p:sp>
            <p:nvSpPr>
              <p:cNvPr id="2384" name="Google Shape;2384;p229"/>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5" name="Google Shape;2385;p229"/>
              <p:cNvGrpSpPr/>
              <p:nvPr/>
            </p:nvGrpSpPr>
            <p:grpSpPr>
              <a:xfrm>
                <a:off x="2430468" y="2536041"/>
                <a:ext cx="644676" cy="193720"/>
                <a:chOff x="2430468" y="2536041"/>
                <a:chExt cx="644676" cy="193720"/>
              </a:xfrm>
            </p:grpSpPr>
            <p:sp>
              <p:nvSpPr>
                <p:cNvPr id="2386" name="Google Shape;2386;p229"/>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29"/>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29"/>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29"/>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29"/>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91" name="Google Shape;2391;p229"/>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Data Viz">
  <p:cSld name="CUSTOM_6">
    <p:spTree>
      <p:nvGrpSpPr>
        <p:cNvPr id="2392" name="Shape 2392"/>
        <p:cNvGrpSpPr/>
        <p:nvPr/>
      </p:nvGrpSpPr>
      <p:grpSpPr>
        <a:xfrm>
          <a:off x="0" y="0"/>
          <a:ext cx="0" cy="0"/>
          <a:chOff x="0" y="0"/>
          <a:chExt cx="0" cy="0"/>
        </a:xfrm>
      </p:grpSpPr>
      <p:sp>
        <p:nvSpPr>
          <p:cNvPr id="2393" name="Google Shape;2393;p230"/>
          <p:cNvSpPr/>
          <p:nvPr/>
        </p:nvSpPr>
        <p:spPr>
          <a:xfrm>
            <a:off x="3809975" y="857350"/>
            <a:ext cx="5334000" cy="42864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30"/>
          <p:cNvSpPr txBox="1"/>
          <p:nvPr>
            <p:ph idx="1" type="subTitle"/>
          </p:nvPr>
        </p:nvSpPr>
        <p:spPr>
          <a:xfrm>
            <a:off x="4038600" y="1085950"/>
            <a:ext cx="3657600" cy="428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5" name="Google Shape;2395;p230"/>
          <p:cNvSpPr txBox="1"/>
          <p:nvPr>
            <p:ph type="title"/>
          </p:nvPr>
        </p:nvSpPr>
        <p:spPr>
          <a:xfrm>
            <a:off x="685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6" name="Google Shape;2396;p230"/>
          <p:cNvSpPr txBox="1"/>
          <p:nvPr>
            <p:ph idx="2" type="body"/>
          </p:nvPr>
        </p:nvSpPr>
        <p:spPr>
          <a:xfrm>
            <a:off x="685800" y="2495550"/>
            <a:ext cx="2286000" cy="1790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397" name="Google Shape;2397;p230"/>
          <p:cNvGrpSpPr/>
          <p:nvPr/>
        </p:nvGrpSpPr>
        <p:grpSpPr>
          <a:xfrm>
            <a:off x="409957" y="4433682"/>
            <a:ext cx="2143330" cy="562473"/>
            <a:chOff x="831227" y="1197994"/>
            <a:chExt cx="2449800" cy="642900"/>
          </a:xfrm>
        </p:grpSpPr>
        <p:grpSp>
          <p:nvGrpSpPr>
            <p:cNvPr id="2398" name="Google Shape;2398;p230"/>
            <p:cNvGrpSpPr/>
            <p:nvPr/>
          </p:nvGrpSpPr>
          <p:grpSpPr>
            <a:xfrm>
              <a:off x="1045677" y="1364131"/>
              <a:ext cx="2028965" cy="317954"/>
              <a:chOff x="1045677" y="1364131"/>
              <a:chExt cx="2028965" cy="317954"/>
            </a:xfrm>
          </p:grpSpPr>
          <p:grpSp>
            <p:nvGrpSpPr>
              <p:cNvPr id="2399" name="Google Shape;2399;p230"/>
              <p:cNvGrpSpPr/>
              <p:nvPr/>
            </p:nvGrpSpPr>
            <p:grpSpPr>
              <a:xfrm>
                <a:off x="1045677" y="1364131"/>
                <a:ext cx="376033" cy="302438"/>
                <a:chOff x="1045677" y="1364131"/>
                <a:chExt cx="376033" cy="302438"/>
              </a:xfrm>
            </p:grpSpPr>
            <p:sp>
              <p:nvSpPr>
                <p:cNvPr id="2400" name="Google Shape;2400;p23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3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3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3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230"/>
              <p:cNvGrpSpPr/>
              <p:nvPr/>
            </p:nvGrpSpPr>
            <p:grpSpPr>
              <a:xfrm>
                <a:off x="1532346" y="1409239"/>
                <a:ext cx="1542296" cy="272846"/>
                <a:chOff x="1532346" y="1409239"/>
                <a:chExt cx="1542296" cy="272846"/>
              </a:xfrm>
            </p:grpSpPr>
            <p:sp>
              <p:nvSpPr>
                <p:cNvPr id="2405" name="Google Shape;2405;p23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230"/>
                <p:cNvGrpSpPr/>
                <p:nvPr/>
              </p:nvGrpSpPr>
              <p:grpSpPr>
                <a:xfrm>
                  <a:off x="2430564" y="1427610"/>
                  <a:ext cx="644078" cy="193336"/>
                  <a:chOff x="2430564" y="1427610"/>
                  <a:chExt cx="644078" cy="193336"/>
                </a:xfrm>
              </p:grpSpPr>
              <p:sp>
                <p:nvSpPr>
                  <p:cNvPr id="2407" name="Google Shape;2407;p23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3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3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3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3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12" name="Google Shape;2412;p23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
    <p:spTree>
      <p:nvGrpSpPr>
        <p:cNvPr id="2413" name="Shape 2413"/>
        <p:cNvGrpSpPr/>
        <p:nvPr/>
      </p:nvGrpSpPr>
      <p:grpSpPr>
        <a:xfrm>
          <a:off x="0" y="0"/>
          <a:ext cx="0" cy="0"/>
          <a:chOff x="0" y="0"/>
          <a:chExt cx="0" cy="0"/>
        </a:xfrm>
      </p:grpSpPr>
      <p:grpSp>
        <p:nvGrpSpPr>
          <p:cNvPr id="2414" name="Google Shape;2414;p231"/>
          <p:cNvGrpSpPr/>
          <p:nvPr/>
        </p:nvGrpSpPr>
        <p:grpSpPr>
          <a:xfrm>
            <a:off x="409957" y="4433682"/>
            <a:ext cx="2143330" cy="562473"/>
            <a:chOff x="831227" y="1197994"/>
            <a:chExt cx="2449800" cy="642900"/>
          </a:xfrm>
        </p:grpSpPr>
        <p:grpSp>
          <p:nvGrpSpPr>
            <p:cNvPr id="2415" name="Google Shape;2415;p231"/>
            <p:cNvGrpSpPr/>
            <p:nvPr/>
          </p:nvGrpSpPr>
          <p:grpSpPr>
            <a:xfrm>
              <a:off x="1045677" y="1364131"/>
              <a:ext cx="2028965" cy="317954"/>
              <a:chOff x="1045677" y="1364131"/>
              <a:chExt cx="2028965" cy="317954"/>
            </a:xfrm>
          </p:grpSpPr>
          <p:grpSp>
            <p:nvGrpSpPr>
              <p:cNvPr id="2416" name="Google Shape;2416;p231"/>
              <p:cNvGrpSpPr/>
              <p:nvPr/>
            </p:nvGrpSpPr>
            <p:grpSpPr>
              <a:xfrm>
                <a:off x="1045677" y="1364131"/>
                <a:ext cx="376033" cy="302438"/>
                <a:chOff x="1045677" y="1364131"/>
                <a:chExt cx="376033" cy="302438"/>
              </a:xfrm>
            </p:grpSpPr>
            <p:sp>
              <p:nvSpPr>
                <p:cNvPr id="2417" name="Google Shape;2417;p23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3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3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3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1" name="Google Shape;2421;p231"/>
              <p:cNvGrpSpPr/>
              <p:nvPr/>
            </p:nvGrpSpPr>
            <p:grpSpPr>
              <a:xfrm>
                <a:off x="1532346" y="1409239"/>
                <a:ext cx="1542296" cy="272846"/>
                <a:chOff x="1532346" y="1409239"/>
                <a:chExt cx="1542296" cy="272846"/>
              </a:xfrm>
            </p:grpSpPr>
            <p:sp>
              <p:nvSpPr>
                <p:cNvPr id="2422" name="Google Shape;2422;p23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3" name="Google Shape;2423;p231"/>
                <p:cNvGrpSpPr/>
                <p:nvPr/>
              </p:nvGrpSpPr>
              <p:grpSpPr>
                <a:xfrm>
                  <a:off x="2430564" y="1427610"/>
                  <a:ext cx="644078" cy="193336"/>
                  <a:chOff x="2430564" y="1427610"/>
                  <a:chExt cx="644078" cy="193336"/>
                </a:xfrm>
              </p:grpSpPr>
              <p:sp>
                <p:nvSpPr>
                  <p:cNvPr id="2424" name="Google Shape;2424;p23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3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3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3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3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29" name="Google Shape;2429;p23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0" name="Google Shape;2430;p231"/>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1" name="Google Shape;2431;p231"/>
          <p:cNvSpPr txBox="1"/>
          <p:nvPr>
            <p:ph idx="1" type="body"/>
          </p:nvPr>
        </p:nvSpPr>
        <p:spPr>
          <a:xfrm>
            <a:off x="3733800" y="1209600"/>
            <a:ext cx="4572000" cy="3000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ext / 2 Column">
  <p:cSld name="CUSTOM_6_2_2">
    <p:spTree>
      <p:nvGrpSpPr>
        <p:cNvPr id="2432" name="Shape 2432"/>
        <p:cNvGrpSpPr/>
        <p:nvPr/>
      </p:nvGrpSpPr>
      <p:grpSpPr>
        <a:xfrm>
          <a:off x="0" y="0"/>
          <a:ext cx="0" cy="0"/>
          <a:chOff x="0" y="0"/>
          <a:chExt cx="0" cy="0"/>
        </a:xfrm>
      </p:grpSpPr>
      <p:grpSp>
        <p:nvGrpSpPr>
          <p:cNvPr id="2433" name="Google Shape;2433;p232"/>
          <p:cNvGrpSpPr/>
          <p:nvPr/>
        </p:nvGrpSpPr>
        <p:grpSpPr>
          <a:xfrm>
            <a:off x="409957" y="4433682"/>
            <a:ext cx="2143330" cy="562473"/>
            <a:chOff x="831227" y="1197994"/>
            <a:chExt cx="2449800" cy="642900"/>
          </a:xfrm>
        </p:grpSpPr>
        <p:grpSp>
          <p:nvGrpSpPr>
            <p:cNvPr id="2434" name="Google Shape;2434;p232"/>
            <p:cNvGrpSpPr/>
            <p:nvPr/>
          </p:nvGrpSpPr>
          <p:grpSpPr>
            <a:xfrm>
              <a:off x="1045677" y="1364131"/>
              <a:ext cx="2028965" cy="317954"/>
              <a:chOff x="1045677" y="1364131"/>
              <a:chExt cx="2028965" cy="317954"/>
            </a:xfrm>
          </p:grpSpPr>
          <p:grpSp>
            <p:nvGrpSpPr>
              <p:cNvPr id="2435" name="Google Shape;2435;p232"/>
              <p:cNvGrpSpPr/>
              <p:nvPr/>
            </p:nvGrpSpPr>
            <p:grpSpPr>
              <a:xfrm>
                <a:off x="1045677" y="1364131"/>
                <a:ext cx="376033" cy="302438"/>
                <a:chOff x="1045677" y="1364131"/>
                <a:chExt cx="376033" cy="302438"/>
              </a:xfrm>
            </p:grpSpPr>
            <p:sp>
              <p:nvSpPr>
                <p:cNvPr id="2436" name="Google Shape;2436;p23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3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3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3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0" name="Google Shape;2440;p232"/>
              <p:cNvGrpSpPr/>
              <p:nvPr/>
            </p:nvGrpSpPr>
            <p:grpSpPr>
              <a:xfrm>
                <a:off x="1532346" y="1409239"/>
                <a:ext cx="1542296" cy="272846"/>
                <a:chOff x="1532346" y="1409239"/>
                <a:chExt cx="1542296" cy="272846"/>
              </a:xfrm>
            </p:grpSpPr>
            <p:sp>
              <p:nvSpPr>
                <p:cNvPr id="2441" name="Google Shape;2441;p23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2" name="Google Shape;2442;p232"/>
                <p:cNvGrpSpPr/>
                <p:nvPr/>
              </p:nvGrpSpPr>
              <p:grpSpPr>
                <a:xfrm>
                  <a:off x="2430564" y="1427610"/>
                  <a:ext cx="644078" cy="193336"/>
                  <a:chOff x="2430564" y="1427610"/>
                  <a:chExt cx="644078" cy="193336"/>
                </a:xfrm>
              </p:grpSpPr>
              <p:sp>
                <p:nvSpPr>
                  <p:cNvPr id="2443" name="Google Shape;2443;p23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3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3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3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3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48" name="Google Shape;2448;p23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9" name="Google Shape;2449;p232"/>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0" name="Google Shape;2450;p232"/>
          <p:cNvSpPr txBox="1"/>
          <p:nvPr>
            <p:ph idx="1" type="body"/>
          </p:nvPr>
        </p:nvSpPr>
        <p:spPr>
          <a:xfrm>
            <a:off x="3733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451" name="Google Shape;2451;p232"/>
          <p:cNvSpPr txBox="1"/>
          <p:nvPr>
            <p:ph idx="2" type="body"/>
          </p:nvPr>
        </p:nvSpPr>
        <p:spPr>
          <a:xfrm>
            <a:off x="6019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ext / 3 Column">
  <p:cSld name="CUSTOM_6_2_2_1">
    <p:spTree>
      <p:nvGrpSpPr>
        <p:cNvPr id="2452" name="Shape 2452"/>
        <p:cNvGrpSpPr/>
        <p:nvPr/>
      </p:nvGrpSpPr>
      <p:grpSpPr>
        <a:xfrm>
          <a:off x="0" y="0"/>
          <a:ext cx="0" cy="0"/>
          <a:chOff x="0" y="0"/>
          <a:chExt cx="0" cy="0"/>
        </a:xfrm>
      </p:grpSpPr>
      <p:grpSp>
        <p:nvGrpSpPr>
          <p:cNvPr id="2453" name="Google Shape;2453;p233"/>
          <p:cNvGrpSpPr/>
          <p:nvPr/>
        </p:nvGrpSpPr>
        <p:grpSpPr>
          <a:xfrm>
            <a:off x="409957" y="4433682"/>
            <a:ext cx="2143330" cy="562473"/>
            <a:chOff x="831227" y="1197994"/>
            <a:chExt cx="2449800" cy="642900"/>
          </a:xfrm>
        </p:grpSpPr>
        <p:grpSp>
          <p:nvGrpSpPr>
            <p:cNvPr id="2454" name="Google Shape;2454;p233"/>
            <p:cNvGrpSpPr/>
            <p:nvPr/>
          </p:nvGrpSpPr>
          <p:grpSpPr>
            <a:xfrm>
              <a:off x="1045677" y="1364131"/>
              <a:ext cx="2028965" cy="317954"/>
              <a:chOff x="1045677" y="1364131"/>
              <a:chExt cx="2028965" cy="317954"/>
            </a:xfrm>
          </p:grpSpPr>
          <p:grpSp>
            <p:nvGrpSpPr>
              <p:cNvPr id="2455" name="Google Shape;2455;p233"/>
              <p:cNvGrpSpPr/>
              <p:nvPr/>
            </p:nvGrpSpPr>
            <p:grpSpPr>
              <a:xfrm>
                <a:off x="1045677" y="1364131"/>
                <a:ext cx="376033" cy="302438"/>
                <a:chOff x="1045677" y="1364131"/>
                <a:chExt cx="376033" cy="302438"/>
              </a:xfrm>
            </p:grpSpPr>
            <p:sp>
              <p:nvSpPr>
                <p:cNvPr id="2456" name="Google Shape;2456;p23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3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3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3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233"/>
              <p:cNvGrpSpPr/>
              <p:nvPr/>
            </p:nvGrpSpPr>
            <p:grpSpPr>
              <a:xfrm>
                <a:off x="1532346" y="1409239"/>
                <a:ext cx="1542296" cy="272846"/>
                <a:chOff x="1532346" y="1409239"/>
                <a:chExt cx="1542296" cy="272846"/>
              </a:xfrm>
            </p:grpSpPr>
            <p:sp>
              <p:nvSpPr>
                <p:cNvPr id="2461" name="Google Shape;2461;p23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2" name="Google Shape;2462;p233"/>
                <p:cNvGrpSpPr/>
                <p:nvPr/>
              </p:nvGrpSpPr>
              <p:grpSpPr>
                <a:xfrm>
                  <a:off x="2430564" y="1427610"/>
                  <a:ext cx="644078" cy="193336"/>
                  <a:chOff x="2430564" y="1427610"/>
                  <a:chExt cx="644078" cy="193336"/>
                </a:xfrm>
              </p:grpSpPr>
              <p:sp>
                <p:nvSpPr>
                  <p:cNvPr id="2463" name="Google Shape;2463;p23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3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3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3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3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68" name="Google Shape;2468;p23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9" name="Google Shape;2469;p233"/>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0" name="Google Shape;2470;p233"/>
          <p:cNvSpPr txBox="1"/>
          <p:nvPr>
            <p:ph idx="1" type="body"/>
          </p:nvPr>
        </p:nvSpPr>
        <p:spPr>
          <a:xfrm>
            <a:off x="3733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471" name="Google Shape;2471;p233"/>
          <p:cNvSpPr txBox="1"/>
          <p:nvPr>
            <p:ph idx="2" type="body"/>
          </p:nvPr>
        </p:nvSpPr>
        <p:spPr>
          <a:xfrm>
            <a:off x="5257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472" name="Google Shape;2472;p233"/>
          <p:cNvSpPr txBox="1"/>
          <p:nvPr>
            <p:ph idx="3" type="body"/>
          </p:nvPr>
        </p:nvSpPr>
        <p:spPr>
          <a:xfrm>
            <a:off x="6781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2473" name="Shape 2473"/>
        <p:cNvGrpSpPr/>
        <p:nvPr/>
      </p:nvGrpSpPr>
      <p:grpSpPr>
        <a:xfrm>
          <a:off x="0" y="0"/>
          <a:ext cx="0" cy="0"/>
          <a:chOff x="0" y="0"/>
          <a:chExt cx="0" cy="0"/>
        </a:xfrm>
      </p:grpSpPr>
      <p:sp>
        <p:nvSpPr>
          <p:cNvPr id="2474" name="Google Shape;2474;p234"/>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5" name="Google Shape;2475;p234"/>
          <p:cNvSpPr txBox="1"/>
          <p:nvPr>
            <p:ph idx="1" type="body"/>
          </p:nvPr>
        </p:nvSpPr>
        <p:spPr>
          <a:xfrm>
            <a:off x="685800" y="1638300"/>
            <a:ext cx="7696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476" name="Google Shape;2476;p234"/>
          <p:cNvGrpSpPr/>
          <p:nvPr/>
        </p:nvGrpSpPr>
        <p:grpSpPr>
          <a:xfrm>
            <a:off x="409957" y="4433682"/>
            <a:ext cx="2143330" cy="562473"/>
            <a:chOff x="831227" y="1197994"/>
            <a:chExt cx="2449800" cy="642900"/>
          </a:xfrm>
        </p:grpSpPr>
        <p:grpSp>
          <p:nvGrpSpPr>
            <p:cNvPr id="2477" name="Google Shape;2477;p234"/>
            <p:cNvGrpSpPr/>
            <p:nvPr/>
          </p:nvGrpSpPr>
          <p:grpSpPr>
            <a:xfrm>
              <a:off x="1045677" y="1364131"/>
              <a:ext cx="2028965" cy="317954"/>
              <a:chOff x="1045677" y="1364131"/>
              <a:chExt cx="2028965" cy="317954"/>
            </a:xfrm>
          </p:grpSpPr>
          <p:grpSp>
            <p:nvGrpSpPr>
              <p:cNvPr id="2478" name="Google Shape;2478;p234"/>
              <p:cNvGrpSpPr/>
              <p:nvPr/>
            </p:nvGrpSpPr>
            <p:grpSpPr>
              <a:xfrm>
                <a:off x="1045677" y="1364131"/>
                <a:ext cx="376033" cy="302438"/>
                <a:chOff x="1045677" y="1364131"/>
                <a:chExt cx="376033" cy="302438"/>
              </a:xfrm>
            </p:grpSpPr>
            <p:sp>
              <p:nvSpPr>
                <p:cNvPr id="2479" name="Google Shape;2479;p23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3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3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3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3" name="Google Shape;2483;p234"/>
              <p:cNvGrpSpPr/>
              <p:nvPr/>
            </p:nvGrpSpPr>
            <p:grpSpPr>
              <a:xfrm>
                <a:off x="1532346" y="1409239"/>
                <a:ext cx="1542296" cy="272846"/>
                <a:chOff x="1532346" y="1409239"/>
                <a:chExt cx="1542296" cy="272846"/>
              </a:xfrm>
            </p:grpSpPr>
            <p:sp>
              <p:nvSpPr>
                <p:cNvPr id="2484" name="Google Shape;2484;p23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5" name="Google Shape;2485;p234"/>
                <p:cNvGrpSpPr/>
                <p:nvPr/>
              </p:nvGrpSpPr>
              <p:grpSpPr>
                <a:xfrm>
                  <a:off x="2430564" y="1427610"/>
                  <a:ext cx="644078" cy="193336"/>
                  <a:chOff x="2430564" y="1427610"/>
                  <a:chExt cx="644078" cy="193336"/>
                </a:xfrm>
              </p:grpSpPr>
              <p:sp>
                <p:nvSpPr>
                  <p:cNvPr id="2486" name="Google Shape;2486;p23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3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3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3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3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91" name="Google Shape;2491;p23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
    <p:spTree>
      <p:nvGrpSpPr>
        <p:cNvPr id="2492" name="Shape 2492"/>
        <p:cNvGrpSpPr/>
        <p:nvPr/>
      </p:nvGrpSpPr>
      <p:grpSpPr>
        <a:xfrm>
          <a:off x="0" y="0"/>
          <a:ext cx="0" cy="0"/>
          <a:chOff x="0" y="0"/>
          <a:chExt cx="0" cy="0"/>
        </a:xfrm>
      </p:grpSpPr>
      <p:sp>
        <p:nvSpPr>
          <p:cNvPr id="2493" name="Google Shape;2493;p235"/>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4" name="Google Shape;2494;p235"/>
          <p:cNvSpPr txBox="1"/>
          <p:nvPr>
            <p:ph idx="1" type="body"/>
          </p:nvPr>
        </p:nvSpPr>
        <p:spPr>
          <a:xfrm>
            <a:off x="68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495" name="Google Shape;2495;p235"/>
          <p:cNvSpPr txBox="1"/>
          <p:nvPr>
            <p:ph idx="2" type="body"/>
          </p:nvPr>
        </p:nvSpPr>
        <p:spPr>
          <a:xfrm>
            <a:off x="449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496" name="Google Shape;2496;p235"/>
          <p:cNvGrpSpPr/>
          <p:nvPr/>
        </p:nvGrpSpPr>
        <p:grpSpPr>
          <a:xfrm>
            <a:off x="409957" y="4433682"/>
            <a:ext cx="2143330" cy="562473"/>
            <a:chOff x="831227" y="1197994"/>
            <a:chExt cx="2449800" cy="642900"/>
          </a:xfrm>
        </p:grpSpPr>
        <p:grpSp>
          <p:nvGrpSpPr>
            <p:cNvPr id="2497" name="Google Shape;2497;p235"/>
            <p:cNvGrpSpPr/>
            <p:nvPr/>
          </p:nvGrpSpPr>
          <p:grpSpPr>
            <a:xfrm>
              <a:off x="1045677" y="1364131"/>
              <a:ext cx="2028965" cy="317954"/>
              <a:chOff x="1045677" y="1364131"/>
              <a:chExt cx="2028965" cy="317954"/>
            </a:xfrm>
          </p:grpSpPr>
          <p:grpSp>
            <p:nvGrpSpPr>
              <p:cNvPr id="2498" name="Google Shape;2498;p235"/>
              <p:cNvGrpSpPr/>
              <p:nvPr/>
            </p:nvGrpSpPr>
            <p:grpSpPr>
              <a:xfrm>
                <a:off x="1045677" y="1364131"/>
                <a:ext cx="376033" cy="302438"/>
                <a:chOff x="1045677" y="1364131"/>
                <a:chExt cx="376033" cy="302438"/>
              </a:xfrm>
            </p:grpSpPr>
            <p:sp>
              <p:nvSpPr>
                <p:cNvPr id="2499" name="Google Shape;2499;p23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3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3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3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3" name="Google Shape;2503;p235"/>
              <p:cNvGrpSpPr/>
              <p:nvPr/>
            </p:nvGrpSpPr>
            <p:grpSpPr>
              <a:xfrm>
                <a:off x="1532346" y="1409239"/>
                <a:ext cx="1542296" cy="272846"/>
                <a:chOff x="1532346" y="1409239"/>
                <a:chExt cx="1542296" cy="272846"/>
              </a:xfrm>
            </p:grpSpPr>
            <p:sp>
              <p:nvSpPr>
                <p:cNvPr id="2504" name="Google Shape;2504;p23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5" name="Google Shape;2505;p235"/>
                <p:cNvGrpSpPr/>
                <p:nvPr/>
              </p:nvGrpSpPr>
              <p:grpSpPr>
                <a:xfrm>
                  <a:off x="2430564" y="1427610"/>
                  <a:ext cx="644078" cy="193336"/>
                  <a:chOff x="2430564" y="1427610"/>
                  <a:chExt cx="644078" cy="193336"/>
                </a:xfrm>
              </p:grpSpPr>
              <p:sp>
                <p:nvSpPr>
                  <p:cNvPr id="2506" name="Google Shape;2506;p23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3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3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3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3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11" name="Google Shape;2511;p23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_2">
    <p:spTree>
      <p:nvGrpSpPr>
        <p:cNvPr id="2512" name="Shape 2512"/>
        <p:cNvGrpSpPr/>
        <p:nvPr/>
      </p:nvGrpSpPr>
      <p:grpSpPr>
        <a:xfrm>
          <a:off x="0" y="0"/>
          <a:ext cx="0" cy="0"/>
          <a:chOff x="0" y="0"/>
          <a:chExt cx="0" cy="0"/>
        </a:xfrm>
      </p:grpSpPr>
      <p:sp>
        <p:nvSpPr>
          <p:cNvPr id="2513" name="Google Shape;2513;p236"/>
          <p:cNvSpPr txBox="1"/>
          <p:nvPr>
            <p:ph type="title"/>
          </p:nvPr>
        </p:nvSpPr>
        <p:spPr>
          <a:xfrm>
            <a:off x="685800" y="704725"/>
            <a:ext cx="75438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4" name="Google Shape;2514;p236"/>
          <p:cNvSpPr txBox="1"/>
          <p:nvPr>
            <p:ph idx="1" type="body"/>
          </p:nvPr>
        </p:nvSpPr>
        <p:spPr>
          <a:xfrm>
            <a:off x="685800" y="1638300"/>
            <a:ext cx="4572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515" name="Google Shape;2515;p236"/>
          <p:cNvSpPr txBox="1"/>
          <p:nvPr>
            <p:ph idx="2" type="body"/>
          </p:nvPr>
        </p:nvSpPr>
        <p:spPr>
          <a:xfrm>
            <a:off x="5257800" y="1638300"/>
            <a:ext cx="3124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516" name="Google Shape;2516;p236"/>
          <p:cNvGrpSpPr/>
          <p:nvPr/>
        </p:nvGrpSpPr>
        <p:grpSpPr>
          <a:xfrm>
            <a:off x="409957" y="4433682"/>
            <a:ext cx="2143330" cy="562473"/>
            <a:chOff x="831227" y="1197994"/>
            <a:chExt cx="2449800" cy="642900"/>
          </a:xfrm>
        </p:grpSpPr>
        <p:grpSp>
          <p:nvGrpSpPr>
            <p:cNvPr id="2517" name="Google Shape;2517;p236"/>
            <p:cNvGrpSpPr/>
            <p:nvPr/>
          </p:nvGrpSpPr>
          <p:grpSpPr>
            <a:xfrm>
              <a:off x="1045677" y="1364131"/>
              <a:ext cx="2028965" cy="317954"/>
              <a:chOff x="1045677" y="1364131"/>
              <a:chExt cx="2028965" cy="317954"/>
            </a:xfrm>
          </p:grpSpPr>
          <p:grpSp>
            <p:nvGrpSpPr>
              <p:cNvPr id="2518" name="Google Shape;2518;p236"/>
              <p:cNvGrpSpPr/>
              <p:nvPr/>
            </p:nvGrpSpPr>
            <p:grpSpPr>
              <a:xfrm>
                <a:off x="1045677" y="1364131"/>
                <a:ext cx="376033" cy="302438"/>
                <a:chOff x="1045677" y="1364131"/>
                <a:chExt cx="376033" cy="302438"/>
              </a:xfrm>
            </p:grpSpPr>
            <p:sp>
              <p:nvSpPr>
                <p:cNvPr id="2519" name="Google Shape;2519;p23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3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3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3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236"/>
              <p:cNvGrpSpPr/>
              <p:nvPr/>
            </p:nvGrpSpPr>
            <p:grpSpPr>
              <a:xfrm>
                <a:off x="1532346" y="1409239"/>
                <a:ext cx="1542296" cy="272846"/>
                <a:chOff x="1532346" y="1409239"/>
                <a:chExt cx="1542296" cy="272846"/>
              </a:xfrm>
            </p:grpSpPr>
            <p:sp>
              <p:nvSpPr>
                <p:cNvPr id="2524" name="Google Shape;2524;p23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5" name="Google Shape;2525;p236"/>
                <p:cNvGrpSpPr/>
                <p:nvPr/>
              </p:nvGrpSpPr>
              <p:grpSpPr>
                <a:xfrm>
                  <a:off x="2430564" y="1427610"/>
                  <a:ext cx="644078" cy="193336"/>
                  <a:chOff x="2430564" y="1427610"/>
                  <a:chExt cx="644078" cy="193336"/>
                </a:xfrm>
              </p:grpSpPr>
              <p:sp>
                <p:nvSpPr>
                  <p:cNvPr id="2526" name="Google Shape;2526;p23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3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3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3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3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31" name="Google Shape;2531;p23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chart">
  <p:cSld name="CUSTOM_4_2_3">
    <p:spTree>
      <p:nvGrpSpPr>
        <p:cNvPr id="223" name="Shape 223"/>
        <p:cNvGrpSpPr/>
        <p:nvPr/>
      </p:nvGrpSpPr>
      <p:grpSpPr>
        <a:xfrm>
          <a:off x="0" y="0"/>
          <a:ext cx="0" cy="0"/>
          <a:chOff x="0" y="0"/>
          <a:chExt cx="0" cy="0"/>
        </a:xfrm>
      </p:grpSpPr>
      <p:sp>
        <p:nvSpPr>
          <p:cNvPr id="224" name="Google Shape;224;p24"/>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24"/>
          <p:cNvGrpSpPr/>
          <p:nvPr/>
        </p:nvGrpSpPr>
        <p:grpSpPr>
          <a:xfrm>
            <a:off x="386625" y="4747950"/>
            <a:ext cx="8452575" cy="400082"/>
            <a:chOff x="386625" y="4747950"/>
            <a:chExt cx="8452575" cy="400082"/>
          </a:xfrm>
        </p:grpSpPr>
        <p:sp>
          <p:nvSpPr>
            <p:cNvPr id="226" name="Google Shape;226;p2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27" name="Google Shape;227;p24"/>
            <p:cNvGrpSpPr/>
            <p:nvPr/>
          </p:nvGrpSpPr>
          <p:grpSpPr>
            <a:xfrm>
              <a:off x="386711" y="5114356"/>
              <a:ext cx="1796787" cy="33676"/>
              <a:chOff x="2031822" y="2229250"/>
              <a:chExt cx="2193612" cy="39900"/>
            </a:xfrm>
          </p:grpSpPr>
          <p:sp>
            <p:nvSpPr>
              <p:cNvPr id="228" name="Google Shape;228;p2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2" name="Google Shape;232;p2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33" name="Google Shape;233;p24"/>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4"/>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35" name="Google Shape;235;p24" title="Title of Chart"/>
          <p:cNvPicPr preferRelativeResize="0"/>
          <p:nvPr/>
        </p:nvPicPr>
        <p:blipFill rotWithShape="1">
          <a:blip r:embed="rId3">
            <a:alphaModFix/>
          </a:blip>
          <a:srcRect b="0" l="0" r="0" t="0"/>
          <a:stretch/>
        </p:blipFill>
        <p:spPr>
          <a:xfrm>
            <a:off x="4146550" y="1278075"/>
            <a:ext cx="4584624" cy="2834826"/>
          </a:xfrm>
          <a:prstGeom prst="rect">
            <a:avLst/>
          </a:prstGeom>
          <a:noFill/>
          <a:ln>
            <a:noFill/>
          </a:ln>
        </p:spPr>
      </p:pic>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3 Columns">
  <p:cSld name="CUSTOM_6_2_3_1_1_1">
    <p:spTree>
      <p:nvGrpSpPr>
        <p:cNvPr id="2532" name="Shape 2532"/>
        <p:cNvGrpSpPr/>
        <p:nvPr/>
      </p:nvGrpSpPr>
      <p:grpSpPr>
        <a:xfrm>
          <a:off x="0" y="0"/>
          <a:ext cx="0" cy="0"/>
          <a:chOff x="0" y="0"/>
          <a:chExt cx="0" cy="0"/>
        </a:xfrm>
      </p:grpSpPr>
      <p:sp>
        <p:nvSpPr>
          <p:cNvPr id="2533" name="Google Shape;2533;p237"/>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4" name="Google Shape;2534;p237"/>
          <p:cNvSpPr txBox="1"/>
          <p:nvPr>
            <p:ph idx="1" type="body"/>
          </p:nvPr>
        </p:nvSpPr>
        <p:spPr>
          <a:xfrm>
            <a:off x="5257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535" name="Google Shape;2535;p237"/>
          <p:cNvSpPr txBox="1"/>
          <p:nvPr>
            <p:ph idx="2" type="body"/>
          </p:nvPr>
        </p:nvSpPr>
        <p:spPr>
          <a:xfrm>
            <a:off x="685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536" name="Google Shape;2536;p237"/>
          <p:cNvSpPr txBox="1"/>
          <p:nvPr>
            <p:ph idx="3" type="body"/>
          </p:nvPr>
        </p:nvSpPr>
        <p:spPr>
          <a:xfrm>
            <a:off x="2971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537" name="Google Shape;2537;p237"/>
          <p:cNvGrpSpPr/>
          <p:nvPr/>
        </p:nvGrpSpPr>
        <p:grpSpPr>
          <a:xfrm>
            <a:off x="409957" y="4433682"/>
            <a:ext cx="2143330" cy="562473"/>
            <a:chOff x="831227" y="1197994"/>
            <a:chExt cx="2449800" cy="642900"/>
          </a:xfrm>
        </p:grpSpPr>
        <p:grpSp>
          <p:nvGrpSpPr>
            <p:cNvPr id="2538" name="Google Shape;2538;p237"/>
            <p:cNvGrpSpPr/>
            <p:nvPr/>
          </p:nvGrpSpPr>
          <p:grpSpPr>
            <a:xfrm>
              <a:off x="1045677" y="1364131"/>
              <a:ext cx="2028965" cy="317954"/>
              <a:chOff x="1045677" y="1364131"/>
              <a:chExt cx="2028965" cy="317954"/>
            </a:xfrm>
          </p:grpSpPr>
          <p:grpSp>
            <p:nvGrpSpPr>
              <p:cNvPr id="2539" name="Google Shape;2539;p237"/>
              <p:cNvGrpSpPr/>
              <p:nvPr/>
            </p:nvGrpSpPr>
            <p:grpSpPr>
              <a:xfrm>
                <a:off x="1045677" y="1364131"/>
                <a:ext cx="376033" cy="302438"/>
                <a:chOff x="1045677" y="1364131"/>
                <a:chExt cx="376033" cy="302438"/>
              </a:xfrm>
            </p:grpSpPr>
            <p:sp>
              <p:nvSpPr>
                <p:cNvPr id="2540" name="Google Shape;2540;p23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3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3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3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4" name="Google Shape;2544;p237"/>
              <p:cNvGrpSpPr/>
              <p:nvPr/>
            </p:nvGrpSpPr>
            <p:grpSpPr>
              <a:xfrm>
                <a:off x="1532346" y="1409239"/>
                <a:ext cx="1542296" cy="272846"/>
                <a:chOff x="1532346" y="1409239"/>
                <a:chExt cx="1542296" cy="272846"/>
              </a:xfrm>
            </p:grpSpPr>
            <p:sp>
              <p:nvSpPr>
                <p:cNvPr id="2545" name="Google Shape;2545;p23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6" name="Google Shape;2546;p237"/>
                <p:cNvGrpSpPr/>
                <p:nvPr/>
              </p:nvGrpSpPr>
              <p:grpSpPr>
                <a:xfrm>
                  <a:off x="2430564" y="1427610"/>
                  <a:ext cx="644078" cy="193336"/>
                  <a:chOff x="2430564" y="1427610"/>
                  <a:chExt cx="644078" cy="193336"/>
                </a:xfrm>
              </p:grpSpPr>
              <p:sp>
                <p:nvSpPr>
                  <p:cNvPr id="2547" name="Google Shape;2547;p23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3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3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3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3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52" name="Google Shape;2552;p23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5 Column">
  <p:cSld name="CUSTOM_6_2_3_1_1_1_1_1">
    <p:spTree>
      <p:nvGrpSpPr>
        <p:cNvPr id="2553" name="Shape 2553"/>
        <p:cNvGrpSpPr/>
        <p:nvPr/>
      </p:nvGrpSpPr>
      <p:grpSpPr>
        <a:xfrm>
          <a:off x="0" y="0"/>
          <a:ext cx="0" cy="0"/>
          <a:chOff x="0" y="0"/>
          <a:chExt cx="0" cy="0"/>
        </a:xfrm>
      </p:grpSpPr>
      <p:sp>
        <p:nvSpPr>
          <p:cNvPr id="2554" name="Google Shape;2554;p238"/>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5" name="Google Shape;2555;p238"/>
          <p:cNvSpPr txBox="1"/>
          <p:nvPr>
            <p:ph idx="1" type="body"/>
          </p:nvPr>
        </p:nvSpPr>
        <p:spPr>
          <a:xfrm>
            <a:off x="685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556" name="Google Shape;2556;p238"/>
          <p:cNvSpPr txBox="1"/>
          <p:nvPr>
            <p:ph idx="2" type="body"/>
          </p:nvPr>
        </p:nvSpPr>
        <p:spPr>
          <a:xfrm>
            <a:off x="2209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557" name="Google Shape;2557;p238"/>
          <p:cNvSpPr txBox="1"/>
          <p:nvPr>
            <p:ph idx="3" type="body"/>
          </p:nvPr>
        </p:nvSpPr>
        <p:spPr>
          <a:xfrm>
            <a:off x="3733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558" name="Google Shape;2558;p238"/>
          <p:cNvSpPr txBox="1"/>
          <p:nvPr>
            <p:ph idx="4" type="body"/>
          </p:nvPr>
        </p:nvSpPr>
        <p:spPr>
          <a:xfrm>
            <a:off x="5257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559" name="Google Shape;2559;p238"/>
          <p:cNvSpPr txBox="1"/>
          <p:nvPr>
            <p:ph idx="5" type="body"/>
          </p:nvPr>
        </p:nvSpPr>
        <p:spPr>
          <a:xfrm>
            <a:off x="6781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560" name="Google Shape;2560;p238"/>
          <p:cNvGrpSpPr/>
          <p:nvPr/>
        </p:nvGrpSpPr>
        <p:grpSpPr>
          <a:xfrm>
            <a:off x="409957" y="4433682"/>
            <a:ext cx="2143330" cy="562473"/>
            <a:chOff x="831227" y="1197994"/>
            <a:chExt cx="2449800" cy="642900"/>
          </a:xfrm>
        </p:grpSpPr>
        <p:grpSp>
          <p:nvGrpSpPr>
            <p:cNvPr id="2561" name="Google Shape;2561;p238"/>
            <p:cNvGrpSpPr/>
            <p:nvPr/>
          </p:nvGrpSpPr>
          <p:grpSpPr>
            <a:xfrm>
              <a:off x="1045677" y="1364131"/>
              <a:ext cx="2028965" cy="317954"/>
              <a:chOff x="1045677" y="1364131"/>
              <a:chExt cx="2028965" cy="317954"/>
            </a:xfrm>
          </p:grpSpPr>
          <p:grpSp>
            <p:nvGrpSpPr>
              <p:cNvPr id="2562" name="Google Shape;2562;p238"/>
              <p:cNvGrpSpPr/>
              <p:nvPr/>
            </p:nvGrpSpPr>
            <p:grpSpPr>
              <a:xfrm>
                <a:off x="1045677" y="1364131"/>
                <a:ext cx="376033" cy="302438"/>
                <a:chOff x="1045677" y="1364131"/>
                <a:chExt cx="376033" cy="302438"/>
              </a:xfrm>
            </p:grpSpPr>
            <p:sp>
              <p:nvSpPr>
                <p:cNvPr id="2563" name="Google Shape;2563;p23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3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3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3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7" name="Google Shape;2567;p238"/>
              <p:cNvGrpSpPr/>
              <p:nvPr/>
            </p:nvGrpSpPr>
            <p:grpSpPr>
              <a:xfrm>
                <a:off x="1532346" y="1409239"/>
                <a:ext cx="1542296" cy="272846"/>
                <a:chOff x="1532346" y="1409239"/>
                <a:chExt cx="1542296" cy="272846"/>
              </a:xfrm>
            </p:grpSpPr>
            <p:sp>
              <p:nvSpPr>
                <p:cNvPr id="2568" name="Google Shape;2568;p23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9" name="Google Shape;2569;p238"/>
                <p:cNvGrpSpPr/>
                <p:nvPr/>
              </p:nvGrpSpPr>
              <p:grpSpPr>
                <a:xfrm>
                  <a:off x="2430564" y="1427610"/>
                  <a:ext cx="644078" cy="193336"/>
                  <a:chOff x="2430564" y="1427610"/>
                  <a:chExt cx="644078" cy="193336"/>
                </a:xfrm>
              </p:grpSpPr>
              <p:sp>
                <p:nvSpPr>
                  <p:cNvPr id="2570" name="Google Shape;2570;p23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3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3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3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3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75" name="Google Shape;2575;p23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2576" name="Shape 2576"/>
        <p:cNvGrpSpPr/>
        <p:nvPr/>
      </p:nvGrpSpPr>
      <p:grpSpPr>
        <a:xfrm>
          <a:off x="0" y="0"/>
          <a:ext cx="0" cy="0"/>
          <a:chOff x="0" y="0"/>
          <a:chExt cx="0" cy="0"/>
        </a:xfrm>
      </p:grpSpPr>
      <p:sp>
        <p:nvSpPr>
          <p:cNvPr id="2577" name="Google Shape;2577;p239"/>
          <p:cNvSpPr txBox="1"/>
          <p:nvPr>
            <p:ph type="title"/>
          </p:nvPr>
        </p:nvSpPr>
        <p:spPr>
          <a:xfrm>
            <a:off x="685800" y="1362000"/>
            <a:ext cx="3048000" cy="9900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8" name="Google Shape;2578;p239"/>
          <p:cNvSpPr txBox="1"/>
          <p:nvPr>
            <p:ph idx="1" type="body"/>
          </p:nvPr>
        </p:nvSpPr>
        <p:spPr>
          <a:xfrm>
            <a:off x="685800" y="2495550"/>
            <a:ext cx="2286000" cy="1362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579" name="Google Shape;2579;p239"/>
          <p:cNvGrpSpPr/>
          <p:nvPr/>
        </p:nvGrpSpPr>
        <p:grpSpPr>
          <a:xfrm>
            <a:off x="409957" y="4433682"/>
            <a:ext cx="2143330" cy="562473"/>
            <a:chOff x="831227" y="1197994"/>
            <a:chExt cx="2449800" cy="642900"/>
          </a:xfrm>
        </p:grpSpPr>
        <p:grpSp>
          <p:nvGrpSpPr>
            <p:cNvPr id="2580" name="Google Shape;2580;p239"/>
            <p:cNvGrpSpPr/>
            <p:nvPr/>
          </p:nvGrpSpPr>
          <p:grpSpPr>
            <a:xfrm>
              <a:off x="1045677" y="1364131"/>
              <a:ext cx="2028965" cy="317954"/>
              <a:chOff x="1045677" y="1364131"/>
              <a:chExt cx="2028965" cy="317954"/>
            </a:xfrm>
          </p:grpSpPr>
          <p:grpSp>
            <p:nvGrpSpPr>
              <p:cNvPr id="2581" name="Google Shape;2581;p239"/>
              <p:cNvGrpSpPr/>
              <p:nvPr/>
            </p:nvGrpSpPr>
            <p:grpSpPr>
              <a:xfrm>
                <a:off x="1045677" y="1364131"/>
                <a:ext cx="376033" cy="302438"/>
                <a:chOff x="1045677" y="1364131"/>
                <a:chExt cx="376033" cy="302438"/>
              </a:xfrm>
            </p:grpSpPr>
            <p:sp>
              <p:nvSpPr>
                <p:cNvPr id="2582" name="Google Shape;2582;p23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3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3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3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239"/>
              <p:cNvGrpSpPr/>
              <p:nvPr/>
            </p:nvGrpSpPr>
            <p:grpSpPr>
              <a:xfrm>
                <a:off x="1532346" y="1409239"/>
                <a:ext cx="1542296" cy="272846"/>
                <a:chOff x="1532346" y="1409239"/>
                <a:chExt cx="1542296" cy="272846"/>
              </a:xfrm>
            </p:grpSpPr>
            <p:sp>
              <p:nvSpPr>
                <p:cNvPr id="2587" name="Google Shape;2587;p23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8" name="Google Shape;2588;p239"/>
                <p:cNvGrpSpPr/>
                <p:nvPr/>
              </p:nvGrpSpPr>
              <p:grpSpPr>
                <a:xfrm>
                  <a:off x="2430564" y="1427610"/>
                  <a:ext cx="644078" cy="193336"/>
                  <a:chOff x="2430564" y="1427610"/>
                  <a:chExt cx="644078" cy="193336"/>
                </a:xfrm>
              </p:grpSpPr>
              <p:sp>
                <p:nvSpPr>
                  <p:cNvPr id="2589" name="Google Shape;2589;p23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3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3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3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3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94" name="Google Shape;2594;p23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2595" name="Shape 2595"/>
        <p:cNvGrpSpPr/>
        <p:nvPr/>
      </p:nvGrpSpPr>
      <p:grpSpPr>
        <a:xfrm>
          <a:off x="0" y="0"/>
          <a:ext cx="0" cy="0"/>
          <a:chOff x="0" y="0"/>
          <a:chExt cx="0" cy="0"/>
        </a:xfrm>
      </p:grpSpPr>
      <p:sp>
        <p:nvSpPr>
          <p:cNvPr id="2596" name="Google Shape;2596;p240"/>
          <p:cNvSpPr txBox="1"/>
          <p:nvPr>
            <p:ph type="title"/>
          </p:nvPr>
        </p:nvSpPr>
        <p:spPr>
          <a:xfrm>
            <a:off x="685800" y="704725"/>
            <a:ext cx="6858000" cy="1009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97" name="Google Shape;2597;p240"/>
          <p:cNvGrpSpPr/>
          <p:nvPr/>
        </p:nvGrpSpPr>
        <p:grpSpPr>
          <a:xfrm>
            <a:off x="409957" y="4433682"/>
            <a:ext cx="2143330" cy="562473"/>
            <a:chOff x="831227" y="1197994"/>
            <a:chExt cx="2449800" cy="642900"/>
          </a:xfrm>
        </p:grpSpPr>
        <p:grpSp>
          <p:nvGrpSpPr>
            <p:cNvPr id="2598" name="Google Shape;2598;p240"/>
            <p:cNvGrpSpPr/>
            <p:nvPr/>
          </p:nvGrpSpPr>
          <p:grpSpPr>
            <a:xfrm>
              <a:off x="1045677" y="1364131"/>
              <a:ext cx="2028965" cy="317954"/>
              <a:chOff x="1045677" y="1364131"/>
              <a:chExt cx="2028965" cy="317954"/>
            </a:xfrm>
          </p:grpSpPr>
          <p:grpSp>
            <p:nvGrpSpPr>
              <p:cNvPr id="2599" name="Google Shape;2599;p240"/>
              <p:cNvGrpSpPr/>
              <p:nvPr/>
            </p:nvGrpSpPr>
            <p:grpSpPr>
              <a:xfrm>
                <a:off x="1045677" y="1364131"/>
                <a:ext cx="376033" cy="302438"/>
                <a:chOff x="1045677" y="1364131"/>
                <a:chExt cx="376033" cy="302438"/>
              </a:xfrm>
            </p:grpSpPr>
            <p:sp>
              <p:nvSpPr>
                <p:cNvPr id="2600" name="Google Shape;2600;p24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4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4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4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240"/>
              <p:cNvGrpSpPr/>
              <p:nvPr/>
            </p:nvGrpSpPr>
            <p:grpSpPr>
              <a:xfrm>
                <a:off x="1532346" y="1409239"/>
                <a:ext cx="1542296" cy="272846"/>
                <a:chOff x="1532346" y="1409239"/>
                <a:chExt cx="1542296" cy="272846"/>
              </a:xfrm>
            </p:grpSpPr>
            <p:sp>
              <p:nvSpPr>
                <p:cNvPr id="2605" name="Google Shape;2605;p24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6" name="Google Shape;2606;p240"/>
                <p:cNvGrpSpPr/>
                <p:nvPr/>
              </p:nvGrpSpPr>
              <p:grpSpPr>
                <a:xfrm>
                  <a:off x="2430564" y="1427610"/>
                  <a:ext cx="644078" cy="193336"/>
                  <a:chOff x="2430564" y="1427610"/>
                  <a:chExt cx="644078" cy="193336"/>
                </a:xfrm>
              </p:grpSpPr>
              <p:sp>
                <p:nvSpPr>
                  <p:cNvPr id="2607" name="Google Shape;2607;p24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4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4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4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4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12" name="Google Shape;2612;p24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Graphic / Left">
  <p:cSld name="CUSTOM_6_1_1">
    <p:spTree>
      <p:nvGrpSpPr>
        <p:cNvPr id="2613" name="Shape 2613"/>
        <p:cNvGrpSpPr/>
        <p:nvPr/>
      </p:nvGrpSpPr>
      <p:grpSpPr>
        <a:xfrm>
          <a:off x="0" y="0"/>
          <a:ext cx="0" cy="0"/>
          <a:chOff x="0" y="0"/>
          <a:chExt cx="0" cy="0"/>
        </a:xfrm>
      </p:grpSpPr>
      <p:grpSp>
        <p:nvGrpSpPr>
          <p:cNvPr id="2614" name="Google Shape;2614;p241"/>
          <p:cNvGrpSpPr/>
          <p:nvPr/>
        </p:nvGrpSpPr>
        <p:grpSpPr>
          <a:xfrm>
            <a:off x="5743707" y="4433682"/>
            <a:ext cx="2143330" cy="562473"/>
            <a:chOff x="831227" y="1197994"/>
            <a:chExt cx="2449800" cy="642900"/>
          </a:xfrm>
        </p:grpSpPr>
        <p:grpSp>
          <p:nvGrpSpPr>
            <p:cNvPr id="2615" name="Google Shape;2615;p241"/>
            <p:cNvGrpSpPr/>
            <p:nvPr/>
          </p:nvGrpSpPr>
          <p:grpSpPr>
            <a:xfrm>
              <a:off x="1045677" y="1364131"/>
              <a:ext cx="2028965" cy="317954"/>
              <a:chOff x="1045677" y="1364131"/>
              <a:chExt cx="2028965" cy="317954"/>
            </a:xfrm>
          </p:grpSpPr>
          <p:grpSp>
            <p:nvGrpSpPr>
              <p:cNvPr id="2616" name="Google Shape;2616;p241"/>
              <p:cNvGrpSpPr/>
              <p:nvPr/>
            </p:nvGrpSpPr>
            <p:grpSpPr>
              <a:xfrm>
                <a:off x="1045677" y="1364131"/>
                <a:ext cx="376033" cy="302438"/>
                <a:chOff x="1045677" y="1364131"/>
                <a:chExt cx="376033" cy="302438"/>
              </a:xfrm>
            </p:grpSpPr>
            <p:sp>
              <p:nvSpPr>
                <p:cNvPr id="2617" name="Google Shape;2617;p24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4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4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4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241"/>
              <p:cNvGrpSpPr/>
              <p:nvPr/>
            </p:nvGrpSpPr>
            <p:grpSpPr>
              <a:xfrm>
                <a:off x="1532346" y="1409239"/>
                <a:ext cx="1542296" cy="272846"/>
                <a:chOff x="1532346" y="1409239"/>
                <a:chExt cx="1542296" cy="272846"/>
              </a:xfrm>
            </p:grpSpPr>
            <p:sp>
              <p:nvSpPr>
                <p:cNvPr id="2622" name="Google Shape;2622;p24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3" name="Google Shape;2623;p241"/>
                <p:cNvGrpSpPr/>
                <p:nvPr/>
              </p:nvGrpSpPr>
              <p:grpSpPr>
                <a:xfrm>
                  <a:off x="2430564" y="1427610"/>
                  <a:ext cx="644078" cy="193336"/>
                  <a:chOff x="2430564" y="1427610"/>
                  <a:chExt cx="644078" cy="193336"/>
                </a:xfrm>
              </p:grpSpPr>
              <p:sp>
                <p:nvSpPr>
                  <p:cNvPr id="2624" name="Google Shape;2624;p24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4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4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4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4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29" name="Google Shape;2629;p24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0" name="Google Shape;2630;p241"/>
          <p:cNvSpPr txBox="1"/>
          <p:nvPr>
            <p:ph type="title"/>
          </p:nvPr>
        </p:nvSpPr>
        <p:spPr>
          <a:xfrm>
            <a:off x="6019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1" name="Google Shape;2631;p241"/>
          <p:cNvSpPr txBox="1"/>
          <p:nvPr>
            <p:ph idx="1" type="body"/>
          </p:nvPr>
        </p:nvSpPr>
        <p:spPr>
          <a:xfrm>
            <a:off x="6019800" y="2495550"/>
            <a:ext cx="2286000" cy="1362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ote / Right">
  <p:cSld name="CUSTOM_7">
    <p:spTree>
      <p:nvGrpSpPr>
        <p:cNvPr id="2632" name="Shape 2632"/>
        <p:cNvGrpSpPr/>
        <p:nvPr/>
      </p:nvGrpSpPr>
      <p:grpSpPr>
        <a:xfrm>
          <a:off x="0" y="0"/>
          <a:ext cx="0" cy="0"/>
          <a:chOff x="0" y="0"/>
          <a:chExt cx="0" cy="0"/>
        </a:xfrm>
      </p:grpSpPr>
      <p:grpSp>
        <p:nvGrpSpPr>
          <p:cNvPr id="2633" name="Google Shape;2633;p242"/>
          <p:cNvGrpSpPr/>
          <p:nvPr/>
        </p:nvGrpSpPr>
        <p:grpSpPr>
          <a:xfrm>
            <a:off x="5743707" y="4433682"/>
            <a:ext cx="2143330" cy="562473"/>
            <a:chOff x="831227" y="1197994"/>
            <a:chExt cx="2449800" cy="642900"/>
          </a:xfrm>
        </p:grpSpPr>
        <p:grpSp>
          <p:nvGrpSpPr>
            <p:cNvPr id="2634" name="Google Shape;2634;p242"/>
            <p:cNvGrpSpPr/>
            <p:nvPr/>
          </p:nvGrpSpPr>
          <p:grpSpPr>
            <a:xfrm>
              <a:off x="1045677" y="1364131"/>
              <a:ext cx="2028965" cy="317954"/>
              <a:chOff x="1045677" y="1364131"/>
              <a:chExt cx="2028965" cy="317954"/>
            </a:xfrm>
          </p:grpSpPr>
          <p:grpSp>
            <p:nvGrpSpPr>
              <p:cNvPr id="2635" name="Google Shape;2635;p242"/>
              <p:cNvGrpSpPr/>
              <p:nvPr/>
            </p:nvGrpSpPr>
            <p:grpSpPr>
              <a:xfrm>
                <a:off x="1045677" y="1364131"/>
                <a:ext cx="376033" cy="302438"/>
                <a:chOff x="1045677" y="1364131"/>
                <a:chExt cx="376033" cy="302438"/>
              </a:xfrm>
            </p:grpSpPr>
            <p:sp>
              <p:nvSpPr>
                <p:cNvPr id="2636" name="Google Shape;2636;p24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4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4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4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242"/>
              <p:cNvGrpSpPr/>
              <p:nvPr/>
            </p:nvGrpSpPr>
            <p:grpSpPr>
              <a:xfrm>
                <a:off x="1532346" y="1409239"/>
                <a:ext cx="1542296" cy="272846"/>
                <a:chOff x="1532346" y="1409239"/>
                <a:chExt cx="1542296" cy="272846"/>
              </a:xfrm>
            </p:grpSpPr>
            <p:sp>
              <p:nvSpPr>
                <p:cNvPr id="2641" name="Google Shape;2641;p24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2" name="Google Shape;2642;p242"/>
                <p:cNvGrpSpPr/>
                <p:nvPr/>
              </p:nvGrpSpPr>
              <p:grpSpPr>
                <a:xfrm>
                  <a:off x="2430564" y="1427610"/>
                  <a:ext cx="644078" cy="193336"/>
                  <a:chOff x="2430564" y="1427610"/>
                  <a:chExt cx="644078" cy="193336"/>
                </a:xfrm>
              </p:grpSpPr>
              <p:sp>
                <p:nvSpPr>
                  <p:cNvPr id="2643" name="Google Shape;2643;p24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4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4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4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4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48" name="Google Shape;2648;p24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9" name="Google Shape;2649;p242"/>
          <p:cNvSpPr txBox="1"/>
          <p:nvPr>
            <p:ph type="title"/>
          </p:nvPr>
        </p:nvSpPr>
        <p:spPr>
          <a:xfrm>
            <a:off x="838200" y="1285800"/>
            <a:ext cx="5334000" cy="1914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650" name="Google Shape;2650;p242"/>
          <p:cNvSpPr txBox="1"/>
          <p:nvPr>
            <p:ph idx="1" type="subTitle"/>
          </p:nvPr>
        </p:nvSpPr>
        <p:spPr>
          <a:xfrm>
            <a:off x="2362200" y="3352800"/>
            <a:ext cx="3810000" cy="504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ote / Left">
  <p:cSld name="CUSTOM_7_1">
    <p:spTree>
      <p:nvGrpSpPr>
        <p:cNvPr id="2651" name="Shape 2651"/>
        <p:cNvGrpSpPr/>
        <p:nvPr/>
      </p:nvGrpSpPr>
      <p:grpSpPr>
        <a:xfrm>
          <a:off x="0" y="0"/>
          <a:ext cx="0" cy="0"/>
          <a:chOff x="0" y="0"/>
          <a:chExt cx="0" cy="0"/>
        </a:xfrm>
      </p:grpSpPr>
      <p:sp>
        <p:nvSpPr>
          <p:cNvPr id="2652" name="Google Shape;2652;p243"/>
          <p:cNvSpPr txBox="1"/>
          <p:nvPr>
            <p:ph type="title"/>
          </p:nvPr>
        </p:nvSpPr>
        <p:spPr>
          <a:xfrm>
            <a:off x="685800" y="1285800"/>
            <a:ext cx="6858000" cy="19149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3" name="Google Shape;2653;p243"/>
          <p:cNvSpPr txBox="1"/>
          <p:nvPr>
            <p:ph idx="1" type="subTitle"/>
          </p:nvPr>
        </p:nvSpPr>
        <p:spPr>
          <a:xfrm>
            <a:off x="685800" y="3352800"/>
            <a:ext cx="3810000" cy="50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54" name="Google Shape;2654;p243"/>
          <p:cNvGrpSpPr/>
          <p:nvPr/>
        </p:nvGrpSpPr>
        <p:grpSpPr>
          <a:xfrm>
            <a:off x="409957" y="4433682"/>
            <a:ext cx="2143330" cy="562473"/>
            <a:chOff x="831227" y="1197994"/>
            <a:chExt cx="2449800" cy="642900"/>
          </a:xfrm>
        </p:grpSpPr>
        <p:grpSp>
          <p:nvGrpSpPr>
            <p:cNvPr id="2655" name="Google Shape;2655;p243"/>
            <p:cNvGrpSpPr/>
            <p:nvPr/>
          </p:nvGrpSpPr>
          <p:grpSpPr>
            <a:xfrm>
              <a:off x="1045677" y="1364131"/>
              <a:ext cx="2028965" cy="317954"/>
              <a:chOff x="1045677" y="1364131"/>
              <a:chExt cx="2028965" cy="317954"/>
            </a:xfrm>
          </p:grpSpPr>
          <p:grpSp>
            <p:nvGrpSpPr>
              <p:cNvPr id="2656" name="Google Shape;2656;p243"/>
              <p:cNvGrpSpPr/>
              <p:nvPr/>
            </p:nvGrpSpPr>
            <p:grpSpPr>
              <a:xfrm>
                <a:off x="1045677" y="1364131"/>
                <a:ext cx="376033" cy="302438"/>
                <a:chOff x="1045677" y="1364131"/>
                <a:chExt cx="376033" cy="302438"/>
              </a:xfrm>
            </p:grpSpPr>
            <p:sp>
              <p:nvSpPr>
                <p:cNvPr id="2657" name="Google Shape;2657;p24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4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4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4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1" name="Google Shape;2661;p243"/>
              <p:cNvGrpSpPr/>
              <p:nvPr/>
            </p:nvGrpSpPr>
            <p:grpSpPr>
              <a:xfrm>
                <a:off x="1532346" y="1409239"/>
                <a:ext cx="1542296" cy="272846"/>
                <a:chOff x="1532346" y="1409239"/>
                <a:chExt cx="1542296" cy="272846"/>
              </a:xfrm>
            </p:grpSpPr>
            <p:sp>
              <p:nvSpPr>
                <p:cNvPr id="2662" name="Google Shape;2662;p24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3" name="Google Shape;2663;p243"/>
                <p:cNvGrpSpPr/>
                <p:nvPr/>
              </p:nvGrpSpPr>
              <p:grpSpPr>
                <a:xfrm>
                  <a:off x="2430564" y="1427610"/>
                  <a:ext cx="644078" cy="193336"/>
                  <a:chOff x="2430564" y="1427610"/>
                  <a:chExt cx="644078" cy="193336"/>
                </a:xfrm>
              </p:grpSpPr>
              <p:sp>
                <p:nvSpPr>
                  <p:cNvPr id="2664" name="Google Shape;2664;p24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4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4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4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4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69" name="Google Shape;2669;p24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2670" name="Shape 2670"/>
        <p:cNvGrpSpPr/>
        <p:nvPr/>
      </p:nvGrpSpPr>
      <p:grpSpPr>
        <a:xfrm>
          <a:off x="0" y="0"/>
          <a:ext cx="0" cy="0"/>
          <a:chOff x="0" y="0"/>
          <a:chExt cx="0" cy="0"/>
        </a:xfrm>
      </p:grpSpPr>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p:cSld name="CUSTOM_10">
    <p:spTree>
      <p:nvGrpSpPr>
        <p:cNvPr id="2671" name="Shape 2671"/>
        <p:cNvGrpSpPr/>
        <p:nvPr/>
      </p:nvGrpSpPr>
      <p:grpSpPr>
        <a:xfrm>
          <a:off x="0" y="0"/>
          <a:ext cx="0" cy="0"/>
          <a:chOff x="0" y="0"/>
          <a:chExt cx="0" cy="0"/>
        </a:xfrm>
      </p:grpSpPr>
      <p:grpSp>
        <p:nvGrpSpPr>
          <p:cNvPr id="2672" name="Google Shape;2672;p245"/>
          <p:cNvGrpSpPr/>
          <p:nvPr/>
        </p:nvGrpSpPr>
        <p:grpSpPr>
          <a:xfrm>
            <a:off x="409957" y="4433682"/>
            <a:ext cx="2143330" cy="562473"/>
            <a:chOff x="831227" y="1197994"/>
            <a:chExt cx="2449800" cy="642900"/>
          </a:xfrm>
        </p:grpSpPr>
        <p:grpSp>
          <p:nvGrpSpPr>
            <p:cNvPr id="2673" name="Google Shape;2673;p245"/>
            <p:cNvGrpSpPr/>
            <p:nvPr/>
          </p:nvGrpSpPr>
          <p:grpSpPr>
            <a:xfrm>
              <a:off x="1045677" y="1364131"/>
              <a:ext cx="2028965" cy="317954"/>
              <a:chOff x="1045677" y="1364131"/>
              <a:chExt cx="2028965" cy="317954"/>
            </a:xfrm>
          </p:grpSpPr>
          <p:grpSp>
            <p:nvGrpSpPr>
              <p:cNvPr id="2674" name="Google Shape;2674;p245"/>
              <p:cNvGrpSpPr/>
              <p:nvPr/>
            </p:nvGrpSpPr>
            <p:grpSpPr>
              <a:xfrm>
                <a:off x="1045677" y="1364131"/>
                <a:ext cx="376033" cy="302438"/>
                <a:chOff x="1045677" y="1364131"/>
                <a:chExt cx="376033" cy="302438"/>
              </a:xfrm>
            </p:grpSpPr>
            <p:sp>
              <p:nvSpPr>
                <p:cNvPr id="2675" name="Google Shape;2675;p24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4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4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4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245"/>
              <p:cNvGrpSpPr/>
              <p:nvPr/>
            </p:nvGrpSpPr>
            <p:grpSpPr>
              <a:xfrm>
                <a:off x="1532346" y="1409239"/>
                <a:ext cx="1542296" cy="272846"/>
                <a:chOff x="1532346" y="1409239"/>
                <a:chExt cx="1542296" cy="272846"/>
              </a:xfrm>
            </p:grpSpPr>
            <p:sp>
              <p:nvSpPr>
                <p:cNvPr id="2680" name="Google Shape;2680;p24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1" name="Google Shape;2681;p245"/>
                <p:cNvGrpSpPr/>
                <p:nvPr/>
              </p:nvGrpSpPr>
              <p:grpSpPr>
                <a:xfrm>
                  <a:off x="2430564" y="1427610"/>
                  <a:ext cx="644078" cy="193336"/>
                  <a:chOff x="2430564" y="1427610"/>
                  <a:chExt cx="644078" cy="193336"/>
                </a:xfrm>
              </p:grpSpPr>
              <p:sp>
                <p:nvSpPr>
                  <p:cNvPr id="2682" name="Google Shape;2682;p24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4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4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4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4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87" name="Google Shape;2687;p24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1">
  <p:cSld name="TITLE_ONLY_1_1">
    <p:spTree>
      <p:nvGrpSpPr>
        <p:cNvPr id="2688" name="Shape 2688"/>
        <p:cNvGrpSpPr/>
        <p:nvPr/>
      </p:nvGrpSpPr>
      <p:grpSpPr>
        <a:xfrm>
          <a:off x="0" y="0"/>
          <a:ext cx="0" cy="0"/>
          <a:chOff x="0" y="0"/>
          <a:chExt cx="0" cy="0"/>
        </a:xfrm>
      </p:grpSpPr>
      <p:pic>
        <p:nvPicPr>
          <p:cNvPr descr="FDS17-Deck-Slides-07.jpg" id="2689" name="Google Shape;2689;p246"/>
          <p:cNvPicPr preferRelativeResize="0"/>
          <p:nvPr/>
        </p:nvPicPr>
        <p:blipFill rotWithShape="1">
          <a:blip r:embed="rId2">
            <a:alphaModFix/>
          </a:blip>
          <a:srcRect b="0" l="49" r="39" t="0"/>
          <a:stretch/>
        </p:blipFill>
        <p:spPr>
          <a:xfrm>
            <a:off x="4236" y="0"/>
            <a:ext cx="9135528" cy="5143500"/>
          </a:xfrm>
          <a:prstGeom prst="rect">
            <a:avLst/>
          </a:prstGeom>
          <a:noFill/>
          <a:ln>
            <a:noFill/>
          </a:ln>
        </p:spPr>
      </p:pic>
      <p:sp>
        <p:nvSpPr>
          <p:cNvPr id="2690" name="Google Shape;2690;p246"/>
          <p:cNvSpPr txBox="1"/>
          <p:nvPr>
            <p:ph type="title"/>
          </p:nvPr>
        </p:nvSpPr>
        <p:spPr>
          <a:xfrm>
            <a:off x="311700" y="406242"/>
            <a:ext cx="3935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Char char="●"/>
              <a:defRPr sz="36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691" name="Google Shape;2691;p246"/>
          <p:cNvSpPr txBox="1"/>
          <p:nvPr>
            <p:ph idx="1" type="body"/>
          </p:nvPr>
        </p:nvSpPr>
        <p:spPr>
          <a:xfrm>
            <a:off x="311700" y="1706625"/>
            <a:ext cx="3984000" cy="31944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Clr>
                <a:schemeClr val="lt1"/>
              </a:buClr>
              <a:buSzPts val="2000"/>
              <a:buChar char="●"/>
              <a:defRPr sz="2000">
                <a:solidFill>
                  <a:schemeClr val="lt1"/>
                </a:solidFill>
              </a:defRPr>
            </a:lvl1pPr>
            <a:lvl2pPr indent="-355600" lvl="1" marL="914400" rtl="0">
              <a:spcBef>
                <a:spcPts val="1000"/>
              </a:spcBef>
              <a:spcAft>
                <a:spcPts val="0"/>
              </a:spcAft>
              <a:buClr>
                <a:schemeClr val="lt1"/>
              </a:buClr>
              <a:buSzPts val="2000"/>
              <a:buChar char="○"/>
              <a:defRPr sz="2000">
                <a:solidFill>
                  <a:schemeClr val="lt1"/>
                </a:solidFill>
              </a:defRPr>
            </a:lvl2pPr>
            <a:lvl3pPr indent="-355600" lvl="2" marL="1371600" rtl="0">
              <a:spcBef>
                <a:spcPts val="1000"/>
              </a:spcBef>
              <a:spcAft>
                <a:spcPts val="0"/>
              </a:spcAft>
              <a:buClr>
                <a:schemeClr val="lt1"/>
              </a:buClr>
              <a:buSzPts val="2000"/>
              <a:buChar char="■"/>
              <a:defRPr sz="2000">
                <a:solidFill>
                  <a:schemeClr val="lt1"/>
                </a:solidFill>
              </a:defRPr>
            </a:lvl3pPr>
            <a:lvl4pPr indent="-355600" lvl="3" marL="1828800" rtl="0">
              <a:spcBef>
                <a:spcPts val="1000"/>
              </a:spcBef>
              <a:spcAft>
                <a:spcPts val="0"/>
              </a:spcAft>
              <a:buClr>
                <a:schemeClr val="lt1"/>
              </a:buClr>
              <a:buSzPts val="2000"/>
              <a:buChar char="●"/>
              <a:defRPr sz="2000">
                <a:solidFill>
                  <a:schemeClr val="lt1"/>
                </a:solidFill>
              </a:defRPr>
            </a:lvl4pPr>
            <a:lvl5pPr indent="-355600" lvl="4" marL="2286000" rtl="0">
              <a:spcBef>
                <a:spcPts val="1000"/>
              </a:spcBef>
              <a:spcAft>
                <a:spcPts val="0"/>
              </a:spcAft>
              <a:buClr>
                <a:schemeClr val="lt1"/>
              </a:buClr>
              <a:buSzPts val="2000"/>
              <a:buChar char="○"/>
              <a:defRPr sz="2000">
                <a:solidFill>
                  <a:schemeClr val="lt1"/>
                </a:solidFill>
              </a:defRPr>
            </a:lvl5pPr>
            <a:lvl6pPr indent="-355600" lvl="5" marL="2743200" rtl="0">
              <a:spcBef>
                <a:spcPts val="1000"/>
              </a:spcBef>
              <a:spcAft>
                <a:spcPts val="0"/>
              </a:spcAft>
              <a:buClr>
                <a:schemeClr val="lt1"/>
              </a:buClr>
              <a:buSzPts val="2000"/>
              <a:buChar char="■"/>
              <a:defRPr sz="2000">
                <a:solidFill>
                  <a:schemeClr val="lt1"/>
                </a:solidFill>
              </a:defRPr>
            </a:lvl6pPr>
            <a:lvl7pPr indent="-355600" lvl="6" marL="3200400" rtl="0">
              <a:spcBef>
                <a:spcPts val="1000"/>
              </a:spcBef>
              <a:spcAft>
                <a:spcPts val="0"/>
              </a:spcAft>
              <a:buClr>
                <a:schemeClr val="lt1"/>
              </a:buClr>
              <a:buSzPts val="2000"/>
              <a:buChar char="●"/>
              <a:defRPr sz="2000">
                <a:solidFill>
                  <a:schemeClr val="lt1"/>
                </a:solidFill>
              </a:defRPr>
            </a:lvl7pPr>
            <a:lvl8pPr indent="-355600" lvl="7" marL="3657600" rtl="0">
              <a:spcBef>
                <a:spcPts val="1000"/>
              </a:spcBef>
              <a:spcAft>
                <a:spcPts val="0"/>
              </a:spcAft>
              <a:buClr>
                <a:schemeClr val="lt1"/>
              </a:buClr>
              <a:buSzPts val="2000"/>
              <a:buChar char="○"/>
              <a:defRPr sz="2000">
                <a:solidFill>
                  <a:schemeClr val="lt1"/>
                </a:solidFill>
              </a:defRPr>
            </a:lvl8pPr>
            <a:lvl9pPr indent="-355600" lvl="8" marL="4114800" rtl="0">
              <a:spcBef>
                <a:spcPts val="1000"/>
              </a:spcBef>
              <a:spcAft>
                <a:spcPts val="1000"/>
              </a:spcAft>
              <a:buClr>
                <a:schemeClr val="lt1"/>
              </a:buClr>
              <a:buSzPts val="2000"/>
              <a:buChar char="■"/>
              <a:defRPr sz="20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chart">
  <p:cSld name="CUSTOM_4_2_4">
    <p:spTree>
      <p:nvGrpSpPr>
        <p:cNvPr id="236" name="Shape 236"/>
        <p:cNvGrpSpPr/>
        <p:nvPr/>
      </p:nvGrpSpPr>
      <p:grpSpPr>
        <a:xfrm>
          <a:off x="0" y="0"/>
          <a:ext cx="0" cy="0"/>
          <a:chOff x="0" y="0"/>
          <a:chExt cx="0" cy="0"/>
        </a:xfrm>
      </p:grpSpPr>
      <p:sp>
        <p:nvSpPr>
          <p:cNvPr id="237" name="Google Shape;237;p25"/>
          <p:cNvSpPr txBox="1"/>
          <p:nvPr>
            <p:ph type="title"/>
          </p:nvPr>
        </p:nvSpPr>
        <p:spPr>
          <a:xfrm>
            <a:off x="298600" y="549575"/>
            <a:ext cx="69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25"/>
          <p:cNvGrpSpPr/>
          <p:nvPr/>
        </p:nvGrpSpPr>
        <p:grpSpPr>
          <a:xfrm>
            <a:off x="386625" y="4747950"/>
            <a:ext cx="8452575" cy="400082"/>
            <a:chOff x="386625" y="4747950"/>
            <a:chExt cx="8452575" cy="400082"/>
          </a:xfrm>
        </p:grpSpPr>
        <p:sp>
          <p:nvSpPr>
            <p:cNvPr id="239" name="Google Shape;239;p2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40" name="Google Shape;240;p25"/>
            <p:cNvGrpSpPr/>
            <p:nvPr/>
          </p:nvGrpSpPr>
          <p:grpSpPr>
            <a:xfrm>
              <a:off x="386711" y="5114356"/>
              <a:ext cx="1796787" cy="33676"/>
              <a:chOff x="2031822" y="2229250"/>
              <a:chExt cx="2193612" cy="39900"/>
            </a:xfrm>
          </p:grpSpPr>
          <p:sp>
            <p:nvSpPr>
              <p:cNvPr id="241" name="Google Shape;241;p2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5" name="Google Shape;245;p25"/>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46" name="Google Shape;246;p25"/>
          <p:cNvSpPr txBox="1"/>
          <p:nvPr>
            <p:ph idx="2" type="title"/>
          </p:nvPr>
        </p:nvSpPr>
        <p:spPr>
          <a:xfrm>
            <a:off x="298600" y="1209275"/>
            <a:ext cx="3690600" cy="2621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7" name="Google Shape;247;p25"/>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update this chart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pic>
        <p:nvPicPr>
          <p:cNvPr id="248" name="Google Shape;248;p25" title="Title of Chart"/>
          <p:cNvPicPr preferRelativeResize="0"/>
          <p:nvPr/>
        </p:nvPicPr>
        <p:blipFill rotWithShape="1">
          <a:blip r:embed="rId3">
            <a:alphaModFix/>
          </a:blip>
          <a:srcRect b="0" l="0" r="0" t="0"/>
          <a:stretch/>
        </p:blipFill>
        <p:spPr>
          <a:xfrm>
            <a:off x="4204573" y="1278063"/>
            <a:ext cx="4526601" cy="2798950"/>
          </a:xfrm>
          <a:prstGeom prst="rect">
            <a:avLst/>
          </a:prstGeom>
          <a:noFill/>
          <a:ln>
            <a:noFill/>
          </a:ln>
        </p:spPr>
      </p:pic>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logo">
  <p:cSld name="BLANK_2">
    <p:spTree>
      <p:nvGrpSpPr>
        <p:cNvPr id="2692" name="Shape 2692"/>
        <p:cNvGrpSpPr/>
        <p:nvPr/>
      </p:nvGrpSpPr>
      <p:grpSpPr>
        <a:xfrm>
          <a:off x="0" y="0"/>
          <a:ext cx="0" cy="0"/>
          <a:chOff x="0" y="0"/>
          <a:chExt cx="0" cy="0"/>
        </a:xfrm>
      </p:grpSpPr>
      <p:sp>
        <p:nvSpPr>
          <p:cNvPr id="2693" name="Google Shape;2693;p247"/>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 sz="600">
                <a:solidFill>
                  <a:srgbClr val="FFFFFF"/>
                </a:solidFill>
                <a:latin typeface="Roboto Mono Regular"/>
                <a:ea typeface="Roboto Mono Regular"/>
                <a:cs typeface="Roboto Mono Regular"/>
                <a:sym typeface="Roboto Mono Regular"/>
              </a:rPr>
              <a:t>Confidential + Proprietary</a:t>
            </a:r>
            <a:endParaRPr sz="600">
              <a:solidFill>
                <a:srgbClr val="FFFFFF"/>
              </a:solidFill>
              <a:latin typeface="Roboto Mono Regular"/>
              <a:ea typeface="Roboto Mono Regular"/>
              <a:cs typeface="Roboto Mono Regular"/>
              <a:sym typeface="Roboto Mono Regular"/>
            </a:endParaRPr>
          </a:p>
        </p:txBody>
      </p:sp>
      <p:pic>
        <p:nvPicPr>
          <p:cNvPr id="2694" name="Google Shape;2694;p247"/>
          <p:cNvPicPr preferRelativeResize="0"/>
          <p:nvPr/>
        </p:nvPicPr>
        <p:blipFill>
          <a:blip r:embed="rId2">
            <a:alphaModFix/>
          </a:blip>
          <a:stretch>
            <a:fillRect/>
          </a:stretch>
        </p:blipFill>
        <p:spPr>
          <a:xfrm>
            <a:off x="180925" y="4824450"/>
            <a:ext cx="623427" cy="182125"/>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95" name="Shape 2695"/>
        <p:cNvGrpSpPr/>
        <p:nvPr/>
      </p:nvGrpSpPr>
      <p:grpSpPr>
        <a:xfrm>
          <a:off x="0" y="0"/>
          <a:ext cx="0" cy="0"/>
          <a:chOff x="0" y="0"/>
          <a:chExt cx="0" cy="0"/>
        </a:xfrm>
      </p:grpSpPr>
      <p:sp>
        <p:nvSpPr>
          <p:cNvPr id="2696" name="Google Shape;2696;p248"/>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697" name="Google Shape;2697;p248"/>
          <p:cNvSpPr txBox="1"/>
          <p:nvPr>
            <p:ph idx="1" type="body"/>
          </p:nvPr>
        </p:nvSpPr>
        <p:spPr>
          <a:xfrm>
            <a:off x="180900" y="1143700"/>
            <a:ext cx="87822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698" name="Google Shape;2698;p248"/>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ooter">
  <p:cSld name="Blank footer">
    <p:spTree>
      <p:nvGrpSpPr>
        <p:cNvPr id="2699" name="Shape 2699"/>
        <p:cNvGrpSpPr/>
        <p:nvPr/>
      </p:nvGrpSpPr>
      <p:grpSpPr>
        <a:xfrm>
          <a:off x="0" y="0"/>
          <a:ext cx="0" cy="0"/>
          <a:chOff x="0" y="0"/>
          <a:chExt cx="0" cy="0"/>
        </a:xfrm>
      </p:grpSpPr>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ption 1 - 18pt copy - Blue Bar">
  <p:cSld name="TITLE_AND_BODY_2_1">
    <p:spTree>
      <p:nvGrpSpPr>
        <p:cNvPr id="2700" name="Shape 2700"/>
        <p:cNvGrpSpPr/>
        <p:nvPr/>
      </p:nvGrpSpPr>
      <p:grpSpPr>
        <a:xfrm>
          <a:off x="0" y="0"/>
          <a:ext cx="0" cy="0"/>
          <a:chOff x="0" y="0"/>
          <a:chExt cx="0" cy="0"/>
        </a:xfrm>
      </p:grpSpPr>
      <p:sp>
        <p:nvSpPr>
          <p:cNvPr id="2701" name="Google Shape;2701;p250"/>
          <p:cNvSpPr txBox="1"/>
          <p:nvPr>
            <p:ph idx="1" type="body"/>
          </p:nvPr>
        </p:nvSpPr>
        <p:spPr>
          <a:xfrm>
            <a:off x="504825" y="1182638"/>
            <a:ext cx="3507300" cy="3490200"/>
          </a:xfrm>
          <a:prstGeom prst="rect">
            <a:avLst/>
          </a:prstGeom>
        </p:spPr>
        <p:txBody>
          <a:bodyPr anchorCtr="0" anchor="t" bIns="91425" lIns="91425" spcFirstLastPara="1" rIns="91425" wrap="square" tIns="91425">
            <a:noAutofit/>
          </a:bodyPr>
          <a:lstStyle>
            <a:lvl1pPr indent="-330200" lvl="0" marL="457200" rtl="0">
              <a:lnSpc>
                <a:spcPct val="115000"/>
              </a:lnSpc>
              <a:spcBef>
                <a:spcPts val="1200"/>
              </a:spcBef>
              <a:spcAft>
                <a:spcPts val="0"/>
              </a:spcAft>
              <a:buSzPts val="1600"/>
              <a:buChar char="●"/>
              <a:defRPr sz="1600"/>
            </a:lvl1pPr>
            <a:lvl2pPr indent="-330200" lvl="1" marL="914400" rtl="0">
              <a:lnSpc>
                <a:spcPct val="115000"/>
              </a:lnSpc>
              <a:spcBef>
                <a:spcPts val="1200"/>
              </a:spcBef>
              <a:spcAft>
                <a:spcPts val="0"/>
              </a:spcAft>
              <a:buSzPts val="1600"/>
              <a:buChar char="○"/>
              <a:defRPr sz="1600"/>
            </a:lvl2pPr>
            <a:lvl3pPr indent="-330200" lvl="2" marL="1371600" rtl="0">
              <a:lnSpc>
                <a:spcPct val="115000"/>
              </a:lnSpc>
              <a:spcBef>
                <a:spcPts val="1200"/>
              </a:spcBef>
              <a:spcAft>
                <a:spcPts val="0"/>
              </a:spcAft>
              <a:buSzPts val="1600"/>
              <a:buChar char="■"/>
              <a:defRPr sz="1600"/>
            </a:lvl3pPr>
            <a:lvl4pPr indent="-330200" lvl="3" marL="1828800" rtl="0">
              <a:lnSpc>
                <a:spcPct val="115000"/>
              </a:lnSpc>
              <a:spcBef>
                <a:spcPts val="1200"/>
              </a:spcBef>
              <a:spcAft>
                <a:spcPts val="0"/>
              </a:spcAft>
              <a:buSzPts val="1600"/>
              <a:buChar char="●"/>
              <a:defRPr sz="1600"/>
            </a:lvl4pPr>
            <a:lvl5pPr indent="-330200" lvl="4" marL="2286000" rtl="0">
              <a:lnSpc>
                <a:spcPct val="115000"/>
              </a:lnSpc>
              <a:spcBef>
                <a:spcPts val="1200"/>
              </a:spcBef>
              <a:spcAft>
                <a:spcPts val="0"/>
              </a:spcAft>
              <a:buSzPts val="1600"/>
              <a:buChar char="○"/>
              <a:defRPr sz="1600"/>
            </a:lvl5pPr>
            <a:lvl6pPr indent="-330200" lvl="5" marL="2743200" rtl="0">
              <a:lnSpc>
                <a:spcPct val="115000"/>
              </a:lnSpc>
              <a:spcBef>
                <a:spcPts val="1200"/>
              </a:spcBef>
              <a:spcAft>
                <a:spcPts val="0"/>
              </a:spcAft>
              <a:buSzPts val="1600"/>
              <a:buChar char="■"/>
              <a:defRPr sz="1600"/>
            </a:lvl6pPr>
            <a:lvl7pPr indent="-330200" lvl="6" marL="3200400" rtl="0">
              <a:lnSpc>
                <a:spcPct val="115000"/>
              </a:lnSpc>
              <a:spcBef>
                <a:spcPts val="1200"/>
              </a:spcBef>
              <a:spcAft>
                <a:spcPts val="0"/>
              </a:spcAft>
              <a:buSzPts val="1600"/>
              <a:buChar char="●"/>
              <a:defRPr sz="1600"/>
            </a:lvl7pPr>
            <a:lvl8pPr indent="-330200" lvl="7" marL="3657600" rtl="0">
              <a:lnSpc>
                <a:spcPct val="115000"/>
              </a:lnSpc>
              <a:spcBef>
                <a:spcPts val="1200"/>
              </a:spcBef>
              <a:spcAft>
                <a:spcPts val="0"/>
              </a:spcAft>
              <a:buSzPts val="1600"/>
              <a:buChar char="○"/>
              <a:defRPr sz="1600"/>
            </a:lvl8pPr>
            <a:lvl9pPr indent="-330200" lvl="8" marL="4114800" rtl="0">
              <a:lnSpc>
                <a:spcPct val="115000"/>
              </a:lnSpc>
              <a:spcBef>
                <a:spcPts val="1200"/>
              </a:spcBef>
              <a:spcAft>
                <a:spcPts val="1000"/>
              </a:spcAft>
              <a:buSzPts val="1600"/>
              <a:buChar char="■"/>
              <a:defRPr sz="1600"/>
            </a:lvl9pPr>
          </a:lstStyle>
          <a:p/>
        </p:txBody>
      </p:sp>
      <p:sp>
        <p:nvSpPr>
          <p:cNvPr id="2702" name="Google Shape;2702;p250"/>
          <p:cNvSpPr txBox="1"/>
          <p:nvPr>
            <p:ph type="title"/>
          </p:nvPr>
        </p:nvSpPr>
        <p:spPr>
          <a:xfrm>
            <a:off x="0" y="277225"/>
            <a:ext cx="8953500" cy="564300"/>
          </a:xfrm>
          <a:prstGeom prst="rect">
            <a:avLst/>
          </a:prstGeom>
          <a:solidFill>
            <a:srgbClr val="4285F4">
              <a:alpha val="82750"/>
            </a:srgbClr>
          </a:solidFill>
        </p:spPr>
        <p:txBody>
          <a:bodyPr anchorCtr="0" anchor="ctr" bIns="91425" lIns="91425" spcFirstLastPara="1" rIns="91425" wrap="square" tIns="91425">
            <a:noAutofit/>
          </a:bodyPr>
          <a:lstStyle>
            <a:lvl1pPr lvl="0" rtl="0">
              <a:spcBef>
                <a:spcPts val="0"/>
              </a:spcBef>
              <a:spcAft>
                <a:spcPts val="0"/>
              </a:spcAft>
              <a:buClr>
                <a:srgbClr val="FFFFFF"/>
              </a:buClr>
              <a:buSzPts val="2400"/>
              <a:buChar char="●"/>
              <a:defRPr sz="2400">
                <a:solidFill>
                  <a:srgbClr val="FFFFFF"/>
                </a:solidFill>
              </a:defRPr>
            </a:lvl1pPr>
            <a:lvl2pPr lvl="1" rtl="0">
              <a:spcBef>
                <a:spcPts val="0"/>
              </a:spcBef>
              <a:spcAft>
                <a:spcPts val="0"/>
              </a:spcAft>
              <a:buClr>
                <a:srgbClr val="FFFFFF"/>
              </a:buClr>
              <a:buSzPts val="1600"/>
              <a:buChar char="○"/>
              <a:defRPr sz="1600">
                <a:solidFill>
                  <a:srgbClr val="FFFFFF"/>
                </a:solidFill>
              </a:defRPr>
            </a:lvl2pPr>
            <a:lvl3pPr lvl="2" rtl="0">
              <a:spcBef>
                <a:spcPts val="0"/>
              </a:spcBef>
              <a:spcAft>
                <a:spcPts val="0"/>
              </a:spcAft>
              <a:buClr>
                <a:srgbClr val="FFFFFF"/>
              </a:buClr>
              <a:buSzPts val="1600"/>
              <a:buChar char="■"/>
              <a:defRPr sz="1600">
                <a:solidFill>
                  <a:srgbClr val="FFFFFF"/>
                </a:solidFill>
              </a:defRPr>
            </a:lvl3pPr>
            <a:lvl4pPr lvl="3" rtl="0">
              <a:spcBef>
                <a:spcPts val="0"/>
              </a:spcBef>
              <a:spcAft>
                <a:spcPts val="0"/>
              </a:spcAft>
              <a:buClr>
                <a:srgbClr val="FFFFFF"/>
              </a:buClr>
              <a:buSzPts val="1600"/>
              <a:buChar char="●"/>
              <a:defRPr sz="1600">
                <a:solidFill>
                  <a:srgbClr val="FFFFFF"/>
                </a:solidFill>
              </a:defRPr>
            </a:lvl4pPr>
            <a:lvl5pPr lvl="4" rtl="0">
              <a:spcBef>
                <a:spcPts val="0"/>
              </a:spcBef>
              <a:spcAft>
                <a:spcPts val="0"/>
              </a:spcAft>
              <a:buClr>
                <a:srgbClr val="FFFFFF"/>
              </a:buClr>
              <a:buSzPts val="1600"/>
              <a:buChar char="○"/>
              <a:defRPr sz="1600">
                <a:solidFill>
                  <a:srgbClr val="FFFFFF"/>
                </a:solidFill>
              </a:defRPr>
            </a:lvl5pPr>
            <a:lvl6pPr lvl="5" rtl="0">
              <a:spcBef>
                <a:spcPts val="0"/>
              </a:spcBef>
              <a:spcAft>
                <a:spcPts val="0"/>
              </a:spcAft>
              <a:buClr>
                <a:srgbClr val="FFFFFF"/>
              </a:buClr>
              <a:buSzPts val="1600"/>
              <a:buChar char="■"/>
              <a:defRPr sz="1600">
                <a:solidFill>
                  <a:srgbClr val="FFFFFF"/>
                </a:solidFill>
              </a:defRPr>
            </a:lvl6pPr>
            <a:lvl7pPr lvl="6" rtl="0">
              <a:spcBef>
                <a:spcPts val="0"/>
              </a:spcBef>
              <a:spcAft>
                <a:spcPts val="0"/>
              </a:spcAft>
              <a:buClr>
                <a:srgbClr val="FFFFFF"/>
              </a:buClr>
              <a:buSzPts val="1600"/>
              <a:buChar char="●"/>
              <a:defRPr sz="1600">
                <a:solidFill>
                  <a:srgbClr val="FFFFFF"/>
                </a:solidFill>
              </a:defRPr>
            </a:lvl7pPr>
            <a:lvl8pPr lvl="7" rtl="0">
              <a:spcBef>
                <a:spcPts val="0"/>
              </a:spcBef>
              <a:spcAft>
                <a:spcPts val="0"/>
              </a:spcAft>
              <a:buClr>
                <a:srgbClr val="FFFFFF"/>
              </a:buClr>
              <a:buSzPts val="1600"/>
              <a:buChar char="○"/>
              <a:defRPr sz="1600">
                <a:solidFill>
                  <a:srgbClr val="FFFFFF"/>
                </a:solidFill>
              </a:defRPr>
            </a:lvl8pPr>
            <a:lvl9pPr lvl="8" rtl="0">
              <a:spcBef>
                <a:spcPts val="0"/>
              </a:spcBef>
              <a:spcAft>
                <a:spcPts val="0"/>
              </a:spcAft>
              <a:buClr>
                <a:srgbClr val="FFFFFF"/>
              </a:buClr>
              <a:buSzPts val="1600"/>
              <a:buChar char="■"/>
              <a:defRPr sz="1600">
                <a:solidFill>
                  <a:srgbClr val="FFFFFF"/>
                </a:solidFill>
              </a:defRPr>
            </a:lvl9pPr>
          </a:lstStyle>
          <a:p/>
        </p:txBody>
      </p:sp>
      <p:grpSp>
        <p:nvGrpSpPr>
          <p:cNvPr id="2703" name="Google Shape;2703;p250"/>
          <p:cNvGrpSpPr/>
          <p:nvPr/>
        </p:nvGrpSpPr>
        <p:grpSpPr>
          <a:xfrm>
            <a:off x="3" y="4898406"/>
            <a:ext cx="818533" cy="26447"/>
            <a:chOff x="10313692" y="5282680"/>
            <a:chExt cx="1095614" cy="35400"/>
          </a:xfrm>
        </p:grpSpPr>
        <p:sp>
          <p:nvSpPr>
            <p:cNvPr id="2704" name="Google Shape;2704;p250"/>
            <p:cNvSpPr/>
            <p:nvPr/>
          </p:nvSpPr>
          <p:spPr>
            <a:xfrm>
              <a:off x="10581406" y="5282680"/>
              <a:ext cx="277500" cy="35400"/>
            </a:xfrm>
            <a:prstGeom prst="rect">
              <a:avLst/>
            </a:prstGeom>
            <a:solidFill>
              <a:srgbClr val="D84437"/>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2705" name="Google Shape;2705;p250"/>
            <p:cNvSpPr/>
            <p:nvPr/>
          </p:nvSpPr>
          <p:spPr>
            <a:xfrm>
              <a:off x="10858801" y="5282680"/>
              <a:ext cx="275100" cy="35400"/>
            </a:xfrm>
            <a:prstGeom prst="rect">
              <a:avLst/>
            </a:prstGeom>
            <a:solidFill>
              <a:srgbClr val="F4B400"/>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2706" name="Google Shape;2706;p250"/>
            <p:cNvSpPr/>
            <p:nvPr/>
          </p:nvSpPr>
          <p:spPr>
            <a:xfrm>
              <a:off x="11133906" y="5282680"/>
              <a:ext cx="275400" cy="35400"/>
            </a:xfrm>
            <a:prstGeom prst="rect">
              <a:avLst/>
            </a:prstGeom>
            <a:solidFill>
              <a:srgbClr val="0F9D58"/>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t/>
              </a:r>
              <a:endParaRPr/>
            </a:p>
          </p:txBody>
        </p:sp>
        <p:sp>
          <p:nvSpPr>
            <p:cNvPr id="2707" name="Google Shape;2707;p250"/>
            <p:cNvSpPr/>
            <p:nvPr/>
          </p:nvSpPr>
          <p:spPr>
            <a:xfrm>
              <a:off x="10313692" y="5282680"/>
              <a:ext cx="277500" cy="35400"/>
            </a:xfrm>
            <a:prstGeom prst="rect">
              <a:avLst/>
            </a:prstGeom>
            <a:solidFill>
              <a:srgbClr val="4285F4"/>
            </a:solidFill>
            <a:ln>
              <a:noFill/>
            </a:ln>
          </p:spPr>
          <p:txBody>
            <a:bodyPr anchorCtr="0" anchor="t" bIns="60925" lIns="121875" spcFirstLastPara="1" rIns="121875" wrap="square" tIns="60925">
              <a:noAutofit/>
            </a:bodyPr>
            <a:lstStyle/>
            <a:p>
              <a:pPr indent="0" lvl="0" marL="0" rtl="0" algn="l">
                <a:spcBef>
                  <a:spcPts val="0"/>
                </a:spcBef>
                <a:spcAft>
                  <a:spcPts val="0"/>
                </a:spcAft>
                <a:buNone/>
              </a:pPr>
              <a:r>
                <a:rPr lang="en"/>
                <a:t> </a:t>
              </a:r>
              <a:endParaRPr/>
            </a:p>
          </p:txBody>
        </p:sp>
      </p:grpSp>
      <p:sp>
        <p:nvSpPr>
          <p:cNvPr id="2708" name="Google Shape;2708;p250"/>
          <p:cNvSpPr txBox="1"/>
          <p:nvPr>
            <p:ph idx="12" type="sldNum"/>
          </p:nvPr>
        </p:nvSpPr>
        <p:spPr>
          <a:xfrm>
            <a:off x="8556775" y="4749824"/>
            <a:ext cx="548700" cy="319500"/>
          </a:xfrm>
          <a:prstGeom prst="rect">
            <a:avLst/>
          </a:prstGeom>
          <a:noFill/>
          <a:ln>
            <a:noFill/>
          </a:ln>
        </p:spPr>
        <p:txBody>
          <a:bodyPr anchorCtr="0" anchor="ctr" bIns="91425" lIns="91425" spcFirstLastPara="1" rIns="91425" wrap="square" tIns="91425">
            <a:noAutofit/>
          </a:bodyPr>
          <a:lstStyle>
            <a:lvl1pPr lvl="0" rtl="0" algn="r">
              <a:buNone/>
              <a:defRPr sz="900">
                <a:solidFill>
                  <a:srgbClr val="B7B7B7"/>
                </a:solidFill>
                <a:latin typeface="Open Sans"/>
                <a:ea typeface="Open Sans"/>
                <a:cs typeface="Open Sans"/>
                <a:sym typeface="Open Sans"/>
              </a:defRPr>
            </a:lvl1pPr>
            <a:lvl2pPr lvl="1" rtl="0" algn="r">
              <a:buNone/>
              <a:defRPr sz="900">
                <a:solidFill>
                  <a:srgbClr val="B7B7B7"/>
                </a:solidFill>
                <a:latin typeface="Open Sans"/>
                <a:ea typeface="Open Sans"/>
                <a:cs typeface="Open Sans"/>
                <a:sym typeface="Open Sans"/>
              </a:defRPr>
            </a:lvl2pPr>
            <a:lvl3pPr lvl="2" rtl="0" algn="r">
              <a:buNone/>
              <a:defRPr sz="900">
                <a:solidFill>
                  <a:srgbClr val="B7B7B7"/>
                </a:solidFill>
                <a:latin typeface="Open Sans"/>
                <a:ea typeface="Open Sans"/>
                <a:cs typeface="Open Sans"/>
                <a:sym typeface="Open Sans"/>
              </a:defRPr>
            </a:lvl3pPr>
            <a:lvl4pPr lvl="3" rtl="0" algn="r">
              <a:buNone/>
              <a:defRPr sz="900">
                <a:solidFill>
                  <a:srgbClr val="B7B7B7"/>
                </a:solidFill>
                <a:latin typeface="Open Sans"/>
                <a:ea typeface="Open Sans"/>
                <a:cs typeface="Open Sans"/>
                <a:sym typeface="Open Sans"/>
              </a:defRPr>
            </a:lvl4pPr>
            <a:lvl5pPr lvl="4" rtl="0" algn="r">
              <a:buNone/>
              <a:defRPr sz="900">
                <a:solidFill>
                  <a:srgbClr val="B7B7B7"/>
                </a:solidFill>
                <a:latin typeface="Open Sans"/>
                <a:ea typeface="Open Sans"/>
                <a:cs typeface="Open Sans"/>
                <a:sym typeface="Open Sans"/>
              </a:defRPr>
            </a:lvl5pPr>
            <a:lvl6pPr lvl="5" rtl="0" algn="r">
              <a:buNone/>
              <a:defRPr sz="900">
                <a:solidFill>
                  <a:srgbClr val="B7B7B7"/>
                </a:solidFill>
                <a:latin typeface="Open Sans"/>
                <a:ea typeface="Open Sans"/>
                <a:cs typeface="Open Sans"/>
                <a:sym typeface="Open Sans"/>
              </a:defRPr>
            </a:lvl6pPr>
            <a:lvl7pPr lvl="6" rtl="0" algn="r">
              <a:buNone/>
              <a:defRPr sz="900">
                <a:solidFill>
                  <a:srgbClr val="B7B7B7"/>
                </a:solidFill>
                <a:latin typeface="Open Sans"/>
                <a:ea typeface="Open Sans"/>
                <a:cs typeface="Open Sans"/>
                <a:sym typeface="Open Sans"/>
              </a:defRPr>
            </a:lvl7pPr>
            <a:lvl8pPr lvl="7" rtl="0" algn="r">
              <a:buNone/>
              <a:defRPr sz="900">
                <a:solidFill>
                  <a:srgbClr val="B7B7B7"/>
                </a:solidFill>
                <a:latin typeface="Open Sans"/>
                <a:ea typeface="Open Sans"/>
                <a:cs typeface="Open Sans"/>
                <a:sym typeface="Open Sans"/>
              </a:defRPr>
            </a:lvl8pPr>
            <a:lvl9pPr lvl="8" rtl="0" algn="r">
              <a:buNone/>
              <a:defRPr sz="900">
                <a:solidFill>
                  <a:srgbClr val="B7B7B7"/>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1_1">
    <p:spTree>
      <p:nvGrpSpPr>
        <p:cNvPr id="2709" name="Shape 2709"/>
        <p:cNvGrpSpPr/>
        <p:nvPr/>
      </p:nvGrpSpPr>
      <p:grpSpPr>
        <a:xfrm>
          <a:off x="0" y="0"/>
          <a:ext cx="0" cy="0"/>
          <a:chOff x="0" y="0"/>
          <a:chExt cx="0" cy="0"/>
        </a:xfrm>
      </p:grpSpPr>
      <p:pic>
        <p:nvPicPr>
          <p:cNvPr descr="Artboard 3 copy 6-100.jpg" id="2710" name="Google Shape;2710;p251"/>
          <p:cNvPicPr preferRelativeResize="0"/>
          <p:nvPr/>
        </p:nvPicPr>
        <p:blipFill rotWithShape="1">
          <a:blip r:embed="rId2">
            <a:alphaModFix/>
          </a:blip>
          <a:srcRect b="19" l="0" r="0" t="19"/>
          <a:stretch/>
        </p:blipFill>
        <p:spPr>
          <a:xfrm>
            <a:off x="0" y="0"/>
            <a:ext cx="9143998" cy="5143501"/>
          </a:xfrm>
          <a:prstGeom prst="rect">
            <a:avLst/>
          </a:prstGeom>
          <a:noFill/>
          <a:ln>
            <a:noFill/>
          </a:ln>
        </p:spPr>
      </p:pic>
      <p:sp>
        <p:nvSpPr>
          <p:cNvPr id="2711" name="Google Shape;2711;p251"/>
          <p:cNvSpPr txBox="1"/>
          <p:nvPr>
            <p:ph type="ctrTitle"/>
          </p:nvPr>
        </p:nvSpPr>
        <p:spPr>
          <a:xfrm>
            <a:off x="1044900" y="606525"/>
            <a:ext cx="7054200" cy="183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Char char="●"/>
              <a:defRPr/>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712" name="Google Shape;2712;p251"/>
          <p:cNvSpPr txBox="1"/>
          <p:nvPr>
            <p:ph idx="1" type="subTitle"/>
          </p:nvPr>
        </p:nvSpPr>
        <p:spPr>
          <a:xfrm>
            <a:off x="1044900" y="2641950"/>
            <a:ext cx="7054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713" name="Shape 2713"/>
        <p:cNvGrpSpPr/>
        <p:nvPr/>
      </p:nvGrpSpPr>
      <p:grpSpPr>
        <a:xfrm>
          <a:off x="0" y="0"/>
          <a:ext cx="0" cy="0"/>
          <a:chOff x="0" y="0"/>
          <a:chExt cx="0" cy="0"/>
        </a:xfrm>
      </p:grpSpPr>
      <p:sp>
        <p:nvSpPr>
          <p:cNvPr id="2714" name="Google Shape;2714;p252"/>
          <p:cNvSpPr txBox="1"/>
          <p:nvPr>
            <p:ph type="title"/>
          </p:nvPr>
        </p:nvSpPr>
        <p:spPr>
          <a:xfrm>
            <a:off x="311700" y="3048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pic>
        <p:nvPicPr>
          <p:cNvPr id="2715" name="Google Shape;2715;p252"/>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716" name="Google Shape;2716;p252"/>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 sz="600">
                <a:solidFill>
                  <a:srgbClr val="999999"/>
                </a:solidFill>
                <a:latin typeface="Roboto Mono Regular"/>
                <a:ea typeface="Roboto Mono Regular"/>
                <a:cs typeface="Roboto Mono Regular"/>
                <a:sym typeface="Roboto Mono Regular"/>
              </a:rPr>
              <a:t>Confidential + Proprietary</a:t>
            </a:r>
            <a:endParaRPr sz="600">
              <a:solidFill>
                <a:srgbClr val="999999"/>
              </a:solidFill>
              <a:latin typeface="Roboto Mono Regular"/>
              <a:ea typeface="Roboto Mono Regular"/>
              <a:cs typeface="Roboto Mono Regular"/>
              <a:sym typeface="Roboto Mono Regular"/>
            </a:endParaRPr>
          </a:p>
        </p:txBody>
      </p:sp>
      <p:sp>
        <p:nvSpPr>
          <p:cNvPr id="2717" name="Google Shape;2717;p252"/>
          <p:cNvSpPr txBox="1"/>
          <p:nvPr>
            <p:ph idx="1" type="subTitle"/>
          </p:nvPr>
        </p:nvSpPr>
        <p:spPr>
          <a:xfrm>
            <a:off x="311700" y="1230400"/>
            <a:ext cx="8520600" cy="447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rgbClr val="F57C00"/>
                </a:solidFill>
                <a:latin typeface="Roboto Light"/>
                <a:ea typeface="Roboto Light"/>
                <a:cs typeface="Roboto Light"/>
                <a:sym typeface="Roboto Light"/>
              </a:defRPr>
            </a:lvl1pPr>
            <a:lvl2pPr lvl="1" rtl="0">
              <a:spcBef>
                <a:spcPts val="0"/>
              </a:spcBef>
              <a:spcAft>
                <a:spcPts val="0"/>
              </a:spcAft>
              <a:buNone/>
              <a:defRPr sz="1800">
                <a:solidFill>
                  <a:srgbClr val="F57C00"/>
                </a:solidFill>
                <a:latin typeface="Roboto Light"/>
                <a:ea typeface="Roboto Light"/>
                <a:cs typeface="Roboto Light"/>
                <a:sym typeface="Roboto Light"/>
              </a:defRPr>
            </a:lvl2pPr>
            <a:lvl3pPr lvl="2" rtl="0">
              <a:spcBef>
                <a:spcPts val="0"/>
              </a:spcBef>
              <a:spcAft>
                <a:spcPts val="0"/>
              </a:spcAft>
              <a:buNone/>
              <a:defRPr sz="1800">
                <a:solidFill>
                  <a:srgbClr val="F57C00"/>
                </a:solidFill>
                <a:latin typeface="Roboto Light"/>
                <a:ea typeface="Roboto Light"/>
                <a:cs typeface="Roboto Light"/>
                <a:sym typeface="Roboto Light"/>
              </a:defRPr>
            </a:lvl3pPr>
            <a:lvl4pPr lvl="3" rtl="0">
              <a:spcBef>
                <a:spcPts val="0"/>
              </a:spcBef>
              <a:spcAft>
                <a:spcPts val="0"/>
              </a:spcAft>
              <a:buNone/>
              <a:defRPr sz="1800">
                <a:solidFill>
                  <a:srgbClr val="F57C00"/>
                </a:solidFill>
                <a:latin typeface="Roboto Light"/>
                <a:ea typeface="Roboto Light"/>
                <a:cs typeface="Roboto Light"/>
                <a:sym typeface="Roboto Light"/>
              </a:defRPr>
            </a:lvl4pPr>
            <a:lvl5pPr lvl="4" rtl="0">
              <a:spcBef>
                <a:spcPts val="0"/>
              </a:spcBef>
              <a:spcAft>
                <a:spcPts val="0"/>
              </a:spcAft>
              <a:buNone/>
              <a:defRPr sz="1800">
                <a:solidFill>
                  <a:srgbClr val="F57C00"/>
                </a:solidFill>
                <a:latin typeface="Roboto Light"/>
                <a:ea typeface="Roboto Light"/>
                <a:cs typeface="Roboto Light"/>
                <a:sym typeface="Roboto Light"/>
              </a:defRPr>
            </a:lvl5pPr>
            <a:lvl6pPr lvl="5" rtl="0">
              <a:spcBef>
                <a:spcPts val="0"/>
              </a:spcBef>
              <a:spcAft>
                <a:spcPts val="0"/>
              </a:spcAft>
              <a:buNone/>
              <a:defRPr sz="1800">
                <a:solidFill>
                  <a:srgbClr val="F57C00"/>
                </a:solidFill>
                <a:latin typeface="Roboto Light"/>
                <a:ea typeface="Roboto Light"/>
                <a:cs typeface="Roboto Light"/>
                <a:sym typeface="Roboto Light"/>
              </a:defRPr>
            </a:lvl6pPr>
            <a:lvl7pPr lvl="6" rtl="0">
              <a:spcBef>
                <a:spcPts val="0"/>
              </a:spcBef>
              <a:spcAft>
                <a:spcPts val="0"/>
              </a:spcAft>
              <a:buNone/>
              <a:defRPr sz="1800">
                <a:solidFill>
                  <a:srgbClr val="F57C00"/>
                </a:solidFill>
                <a:latin typeface="Roboto Light"/>
                <a:ea typeface="Roboto Light"/>
                <a:cs typeface="Roboto Light"/>
                <a:sym typeface="Roboto Light"/>
              </a:defRPr>
            </a:lvl7pPr>
            <a:lvl8pPr lvl="7" rtl="0">
              <a:spcBef>
                <a:spcPts val="0"/>
              </a:spcBef>
              <a:spcAft>
                <a:spcPts val="0"/>
              </a:spcAft>
              <a:buNone/>
              <a:defRPr sz="1800">
                <a:solidFill>
                  <a:srgbClr val="F57C00"/>
                </a:solidFill>
                <a:latin typeface="Roboto Light"/>
                <a:ea typeface="Roboto Light"/>
                <a:cs typeface="Roboto Light"/>
                <a:sym typeface="Roboto Light"/>
              </a:defRPr>
            </a:lvl8pPr>
            <a:lvl9pPr lvl="8" rtl="0">
              <a:spcBef>
                <a:spcPts val="0"/>
              </a:spcBef>
              <a:spcAft>
                <a:spcPts val="0"/>
              </a:spcAft>
              <a:buNone/>
              <a:defRPr sz="1800">
                <a:solidFill>
                  <a:srgbClr val="F57C00"/>
                </a:solidFill>
                <a:latin typeface="Roboto Light"/>
                <a:ea typeface="Roboto Light"/>
                <a:cs typeface="Roboto Light"/>
                <a:sym typeface="Roboto Light"/>
              </a:defRPr>
            </a:lvl9pPr>
          </a:lstStyle>
          <a:p/>
        </p:txBody>
      </p:sp>
      <p:sp>
        <p:nvSpPr>
          <p:cNvPr id="2718" name="Google Shape;2718;p252"/>
          <p:cNvSpPr txBox="1"/>
          <p:nvPr>
            <p:ph idx="2" type="subTitle"/>
          </p:nvPr>
        </p:nvSpPr>
        <p:spPr>
          <a:xfrm>
            <a:off x="311700" y="1709061"/>
            <a:ext cx="8520600" cy="447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600">
                <a:latin typeface="Roboto Light"/>
                <a:ea typeface="Roboto Light"/>
                <a:cs typeface="Roboto Light"/>
                <a:sym typeface="Roboto Light"/>
              </a:defRPr>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2719" name="Google Shape;2719;p252"/>
          <p:cNvSpPr txBox="1"/>
          <p:nvPr>
            <p:ph idx="3" type="body"/>
          </p:nvPr>
        </p:nvSpPr>
        <p:spPr>
          <a:xfrm>
            <a:off x="311700" y="2150834"/>
            <a:ext cx="8520600" cy="2356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BLANK_1">
    <p:spTree>
      <p:nvGrpSpPr>
        <p:cNvPr id="2720" name="Shape 2720"/>
        <p:cNvGrpSpPr/>
        <p:nvPr/>
      </p:nvGrpSpPr>
      <p:grpSpPr>
        <a:xfrm>
          <a:off x="0" y="0"/>
          <a:ext cx="0" cy="0"/>
          <a:chOff x="0" y="0"/>
          <a:chExt cx="0" cy="0"/>
        </a:xfrm>
      </p:grpSpPr>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3">
  <p:cSld name="BLANK_3">
    <p:spTree>
      <p:nvGrpSpPr>
        <p:cNvPr id="2721" name="Shape 2721"/>
        <p:cNvGrpSpPr/>
        <p:nvPr/>
      </p:nvGrpSpPr>
      <p:grpSpPr>
        <a:xfrm>
          <a:off x="0" y="0"/>
          <a:ext cx="0" cy="0"/>
          <a:chOff x="0" y="0"/>
          <a:chExt cx="0" cy="0"/>
        </a:xfrm>
      </p:grpSpPr>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22" name="Shape 2722"/>
        <p:cNvGrpSpPr/>
        <p:nvPr/>
      </p:nvGrpSpPr>
      <p:grpSpPr>
        <a:xfrm>
          <a:off x="0" y="0"/>
          <a:ext cx="0" cy="0"/>
          <a:chOff x="0" y="0"/>
          <a:chExt cx="0" cy="0"/>
        </a:xfrm>
      </p:grpSpPr>
      <p:sp>
        <p:nvSpPr>
          <p:cNvPr id="2723" name="Google Shape;2723;p255"/>
          <p:cNvSpPr txBox="1"/>
          <p:nvPr>
            <p:ph type="title"/>
          </p:nvPr>
        </p:nvSpPr>
        <p:spPr>
          <a:xfrm>
            <a:off x="311700" y="3048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pic>
        <p:nvPicPr>
          <p:cNvPr id="2724" name="Google Shape;2724;p255"/>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725" name="Google Shape;2725;p255"/>
          <p:cNvSpPr txBox="1"/>
          <p:nvPr/>
        </p:nvSpPr>
        <p:spPr>
          <a:xfrm>
            <a:off x="6950050" y="4796225"/>
            <a:ext cx="2104800" cy="276900"/>
          </a:xfrm>
          <a:prstGeom prst="rect">
            <a:avLst/>
          </a:prstGeom>
          <a:noFill/>
          <a:ln>
            <a:noFill/>
          </a:ln>
        </p:spPr>
        <p:txBody>
          <a:bodyPr anchorCtr="0" anchor="ctr" bIns="91425" lIns="91425" spcFirstLastPara="1" rIns="91425" wrap="square" tIns="91425">
            <a:noAutofit/>
          </a:bodyPr>
          <a:lstStyle/>
          <a:p>
            <a:pPr indent="0" lvl="0" marL="0" rtl="0" algn="r">
              <a:lnSpc>
                <a:spcPct val="95000"/>
              </a:lnSpc>
              <a:spcBef>
                <a:spcPts val="0"/>
              </a:spcBef>
              <a:spcAft>
                <a:spcPts val="0"/>
              </a:spcAft>
              <a:buNone/>
            </a:pPr>
            <a:r>
              <a:rPr lang="en" sz="600">
                <a:solidFill>
                  <a:srgbClr val="999999"/>
                </a:solidFill>
                <a:latin typeface="Roboto Mono Regular"/>
                <a:ea typeface="Roboto Mono Regular"/>
                <a:cs typeface="Roboto Mono Regular"/>
                <a:sym typeface="Roboto Mono Regular"/>
              </a:rPr>
              <a:t>Confidential + Proprietary</a:t>
            </a:r>
            <a:endParaRPr sz="600">
              <a:solidFill>
                <a:srgbClr val="999999"/>
              </a:solidFill>
              <a:latin typeface="Roboto Mono Regular"/>
              <a:ea typeface="Roboto Mono Regular"/>
              <a:cs typeface="Roboto Mono Regular"/>
              <a:sym typeface="Roboto Mono Regular"/>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4">
  <p:cSld name="BLANK_4">
    <p:bg>
      <p:bgPr>
        <a:solidFill>
          <a:srgbClr val="FFFFFF"/>
        </a:solidFill>
      </p:bgPr>
    </p:bg>
    <p:spTree>
      <p:nvGrpSpPr>
        <p:cNvPr id="2726" name="Shape 2726"/>
        <p:cNvGrpSpPr/>
        <p:nvPr/>
      </p:nvGrpSpPr>
      <p:grpSpPr>
        <a:xfrm>
          <a:off x="0" y="0"/>
          <a:ext cx="0" cy="0"/>
          <a:chOff x="0" y="0"/>
          <a:chExt cx="0" cy="0"/>
        </a:xfrm>
      </p:grpSpPr>
      <p:sp>
        <p:nvSpPr>
          <p:cNvPr id="2727" name="Google Shape;2727;p256"/>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key points" showMasterSp="0">
  <p:cSld name="Blank_1_1_1_1_1">
    <p:spTree>
      <p:nvGrpSpPr>
        <p:cNvPr id="249" name="Shape 249"/>
        <p:cNvGrpSpPr/>
        <p:nvPr/>
      </p:nvGrpSpPr>
      <p:grpSpPr>
        <a:xfrm>
          <a:off x="0" y="0"/>
          <a:ext cx="0" cy="0"/>
          <a:chOff x="0" y="0"/>
          <a:chExt cx="0" cy="0"/>
        </a:xfrm>
      </p:grpSpPr>
      <p:grpSp>
        <p:nvGrpSpPr>
          <p:cNvPr id="250" name="Google Shape;250;p26"/>
          <p:cNvGrpSpPr/>
          <p:nvPr/>
        </p:nvGrpSpPr>
        <p:grpSpPr>
          <a:xfrm>
            <a:off x="0" y="0"/>
            <a:ext cx="9144000" cy="5148032"/>
            <a:chOff x="0" y="0"/>
            <a:chExt cx="9144000" cy="5148032"/>
          </a:xfrm>
        </p:grpSpPr>
        <p:grpSp>
          <p:nvGrpSpPr>
            <p:cNvPr id="251" name="Google Shape;251;p26"/>
            <p:cNvGrpSpPr/>
            <p:nvPr/>
          </p:nvGrpSpPr>
          <p:grpSpPr>
            <a:xfrm>
              <a:off x="0" y="0"/>
              <a:ext cx="9144000" cy="5148032"/>
              <a:chOff x="0" y="0"/>
              <a:chExt cx="9144000" cy="5148032"/>
            </a:xfrm>
          </p:grpSpPr>
          <p:pic>
            <p:nvPicPr>
              <p:cNvPr id="252" name="Google Shape;252;p26"/>
              <p:cNvPicPr preferRelativeResize="0"/>
              <p:nvPr/>
            </p:nvPicPr>
            <p:blipFill rotWithShape="1">
              <a:blip r:embed="rId2">
                <a:alphaModFix/>
              </a:blip>
              <a:srcRect b="5003" l="0" r="0" t="4995"/>
              <a:stretch/>
            </p:blipFill>
            <p:spPr>
              <a:xfrm>
                <a:off x="0" y="0"/>
                <a:ext cx="9144000" cy="5143500"/>
              </a:xfrm>
              <a:prstGeom prst="rect">
                <a:avLst/>
              </a:prstGeom>
              <a:noFill/>
              <a:ln>
                <a:noFill/>
              </a:ln>
            </p:spPr>
          </p:pic>
          <p:grpSp>
            <p:nvGrpSpPr>
              <p:cNvPr id="253" name="Google Shape;253;p26"/>
              <p:cNvGrpSpPr/>
              <p:nvPr/>
            </p:nvGrpSpPr>
            <p:grpSpPr>
              <a:xfrm>
                <a:off x="386711" y="5114356"/>
                <a:ext cx="1796787" cy="33676"/>
                <a:chOff x="2031822" y="2229250"/>
                <a:chExt cx="2193612" cy="39900"/>
              </a:xfrm>
            </p:grpSpPr>
            <p:sp>
              <p:nvSpPr>
                <p:cNvPr id="254" name="Google Shape;254;p2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8" name="Google Shape;258;p26"/>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
          <p:nvSpPr>
            <p:cNvPr id="259" name="Google Shape;259;p26"/>
            <p:cNvSpPr/>
            <p:nvPr/>
          </p:nvSpPr>
          <p:spPr>
            <a:xfrm>
              <a:off x="3835950" y="1835688"/>
              <a:ext cx="1472100" cy="1472100"/>
            </a:xfrm>
            <a:prstGeom prst="ellipse">
              <a:avLst/>
            </a:prstGeom>
            <a:solidFill>
              <a:srgbClr val="FFFFFF"/>
            </a:solidFill>
            <a:ln>
              <a:noFill/>
            </a:ln>
            <a:effectLst>
              <a:outerShdw blurRad="357188" rotWithShape="0" algn="bl" dir="5400000" dist="9525">
                <a:srgbClr val="000000">
                  <a:alpha val="470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26"/>
            <p:cNvPicPr preferRelativeResize="0"/>
            <p:nvPr/>
          </p:nvPicPr>
          <p:blipFill rotWithShape="1">
            <a:blip r:embed="rId4">
              <a:alphaModFix/>
            </a:blip>
            <a:srcRect b="0" l="0" r="0" t="0"/>
            <a:stretch/>
          </p:blipFill>
          <p:spPr>
            <a:xfrm>
              <a:off x="4220538" y="2220288"/>
              <a:ext cx="702924" cy="702924"/>
            </a:xfrm>
            <a:prstGeom prst="rect">
              <a:avLst/>
            </a:prstGeom>
            <a:noFill/>
            <a:ln>
              <a:noFill/>
            </a:ln>
          </p:spPr>
        </p:pic>
      </p:grpSp>
      <p:sp>
        <p:nvSpPr>
          <p:cNvPr id="261" name="Google Shape;261;p26"/>
          <p:cNvSpPr txBox="1"/>
          <p:nvPr>
            <p:ph type="title"/>
          </p:nvPr>
        </p:nvSpPr>
        <p:spPr>
          <a:xfrm>
            <a:off x="477075" y="335200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26"/>
          <p:cNvSpPr txBox="1"/>
          <p:nvPr>
            <p:ph idx="2" type="title"/>
          </p:nvPr>
        </p:nvSpPr>
        <p:spPr>
          <a:xfrm>
            <a:off x="477075" y="90315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26"/>
          <p:cNvSpPr txBox="1"/>
          <p:nvPr>
            <p:ph idx="3" type="title"/>
          </p:nvPr>
        </p:nvSpPr>
        <p:spPr>
          <a:xfrm>
            <a:off x="5049000" y="335200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26"/>
          <p:cNvSpPr txBox="1"/>
          <p:nvPr>
            <p:ph idx="4" type="title"/>
          </p:nvPr>
        </p:nvSpPr>
        <p:spPr>
          <a:xfrm>
            <a:off x="5049000" y="903150"/>
            <a:ext cx="1612200" cy="760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26"/>
          <p:cNvSpPr txBox="1"/>
          <p:nvPr>
            <p:ph idx="5" type="title"/>
          </p:nvPr>
        </p:nvSpPr>
        <p:spPr>
          <a:xfrm>
            <a:off x="2109550" y="102115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66" name="Google Shape;266;p26"/>
          <p:cNvSpPr txBox="1"/>
          <p:nvPr>
            <p:ph idx="6" type="title"/>
          </p:nvPr>
        </p:nvSpPr>
        <p:spPr>
          <a:xfrm>
            <a:off x="6681625" y="102115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67" name="Google Shape;267;p26"/>
          <p:cNvSpPr txBox="1"/>
          <p:nvPr>
            <p:ph idx="7" type="title"/>
          </p:nvPr>
        </p:nvSpPr>
        <p:spPr>
          <a:xfrm>
            <a:off x="2109550" y="347000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
        <p:nvSpPr>
          <p:cNvPr id="268" name="Google Shape;268;p26"/>
          <p:cNvSpPr txBox="1"/>
          <p:nvPr>
            <p:ph idx="8" type="title"/>
          </p:nvPr>
        </p:nvSpPr>
        <p:spPr>
          <a:xfrm>
            <a:off x="6681625" y="3470000"/>
            <a:ext cx="1985400" cy="553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5">
  <p:cSld name="BLANK_5">
    <p:spTree>
      <p:nvGrpSpPr>
        <p:cNvPr id="2728" name="Shape 2728"/>
        <p:cNvGrpSpPr/>
        <p:nvPr/>
      </p:nvGrpSpPr>
      <p:grpSpPr>
        <a:xfrm>
          <a:off x="0" y="0"/>
          <a:ext cx="0" cy="0"/>
          <a:chOff x="0" y="0"/>
          <a:chExt cx="0" cy="0"/>
        </a:xfrm>
      </p:grpSpPr>
      <p:sp>
        <p:nvSpPr>
          <p:cNvPr id="2729" name="Google Shape;2729;p257"/>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ue">
  <p:cSld name="TITLE_1">
    <p:bg>
      <p:bgPr>
        <a:solidFill>
          <a:srgbClr val="039BE5"/>
        </a:solidFill>
      </p:bgPr>
    </p:bg>
    <p:spTree>
      <p:nvGrpSpPr>
        <p:cNvPr id="2733" name="Shape 2733"/>
        <p:cNvGrpSpPr/>
        <p:nvPr/>
      </p:nvGrpSpPr>
      <p:grpSpPr>
        <a:xfrm>
          <a:off x="0" y="0"/>
          <a:ext cx="0" cy="0"/>
          <a:chOff x="0" y="0"/>
          <a:chExt cx="0" cy="0"/>
        </a:xfrm>
      </p:grpSpPr>
      <p:sp>
        <p:nvSpPr>
          <p:cNvPr id="2734" name="Google Shape;2734;p259"/>
          <p:cNvSpPr txBox="1"/>
          <p:nvPr>
            <p:ph type="ctrTitle"/>
          </p:nvPr>
        </p:nvSpPr>
        <p:spPr>
          <a:xfrm>
            <a:off x="2945600" y="729625"/>
            <a:ext cx="57756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Google Sans"/>
              <a:buNone/>
              <a:defRPr sz="3600">
                <a:solidFill>
                  <a:srgbClr val="FFFFFF"/>
                </a:solidFill>
                <a:latin typeface="Google Sans"/>
                <a:ea typeface="Google Sans"/>
                <a:cs typeface="Google Sans"/>
                <a:sym typeface="Google Sans"/>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2735" name="Google Shape;2735;p259"/>
          <p:cNvSpPr txBox="1"/>
          <p:nvPr>
            <p:ph idx="1" type="subTitle"/>
          </p:nvPr>
        </p:nvSpPr>
        <p:spPr>
          <a:xfrm>
            <a:off x="2945600" y="2731400"/>
            <a:ext cx="5775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800"/>
              <a:buNone/>
              <a:defRPr sz="1800">
                <a:solidFill>
                  <a:srgbClr val="FFFFFF"/>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pic>
        <p:nvPicPr>
          <p:cNvPr id="2736" name="Google Shape;2736;p259"/>
          <p:cNvPicPr preferRelativeResize="0"/>
          <p:nvPr/>
        </p:nvPicPr>
        <p:blipFill>
          <a:blip r:embed="rId2">
            <a:alphaModFix/>
          </a:blip>
          <a:stretch>
            <a:fillRect/>
          </a:stretch>
        </p:blipFill>
        <p:spPr>
          <a:xfrm>
            <a:off x="304800" y="1251350"/>
            <a:ext cx="2640802" cy="2640802"/>
          </a:xfrm>
          <a:prstGeom prst="rect">
            <a:avLst/>
          </a:prstGeom>
          <a:noFill/>
          <a:ln>
            <a:noFill/>
          </a:ln>
        </p:spPr>
      </p:pic>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p:cSld name="TITLE_1_1">
    <p:bg>
      <p:bgPr>
        <a:solidFill>
          <a:srgbClr val="FFFFFF"/>
        </a:solidFill>
      </p:bgPr>
    </p:bg>
    <p:spTree>
      <p:nvGrpSpPr>
        <p:cNvPr id="2737" name="Shape 2737"/>
        <p:cNvGrpSpPr/>
        <p:nvPr/>
      </p:nvGrpSpPr>
      <p:grpSpPr>
        <a:xfrm>
          <a:off x="0" y="0"/>
          <a:ext cx="0" cy="0"/>
          <a:chOff x="0" y="0"/>
          <a:chExt cx="0" cy="0"/>
        </a:xfrm>
      </p:grpSpPr>
      <p:sp>
        <p:nvSpPr>
          <p:cNvPr id="2738" name="Google Shape;2738;p260"/>
          <p:cNvSpPr txBox="1"/>
          <p:nvPr>
            <p:ph type="ctrTitle"/>
          </p:nvPr>
        </p:nvSpPr>
        <p:spPr>
          <a:xfrm>
            <a:off x="2945600" y="729625"/>
            <a:ext cx="57399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2739" name="Google Shape;2739;p260"/>
          <p:cNvSpPr txBox="1"/>
          <p:nvPr>
            <p:ph idx="1" type="subTitle"/>
          </p:nvPr>
        </p:nvSpPr>
        <p:spPr>
          <a:xfrm>
            <a:off x="2945600" y="2731400"/>
            <a:ext cx="57399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57C00"/>
              </a:buClr>
              <a:buSzPts val="1800"/>
              <a:buNone/>
              <a:defRPr sz="1800">
                <a:solidFill>
                  <a:srgbClr val="F57C00"/>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pic>
        <p:nvPicPr>
          <p:cNvPr id="2740" name="Google Shape;2740;p260"/>
          <p:cNvPicPr preferRelativeResize="0"/>
          <p:nvPr/>
        </p:nvPicPr>
        <p:blipFill>
          <a:blip r:embed="rId2">
            <a:alphaModFix/>
          </a:blip>
          <a:stretch>
            <a:fillRect/>
          </a:stretch>
        </p:blipFill>
        <p:spPr>
          <a:xfrm>
            <a:off x="304800" y="1251350"/>
            <a:ext cx="2640802" cy="2640802"/>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type="secHead">
  <p:cSld name="SECTION_HEADER">
    <p:spTree>
      <p:nvGrpSpPr>
        <p:cNvPr id="2741" name="Shape 2741"/>
        <p:cNvGrpSpPr/>
        <p:nvPr/>
      </p:nvGrpSpPr>
      <p:grpSpPr>
        <a:xfrm>
          <a:off x="0" y="0"/>
          <a:ext cx="0" cy="0"/>
          <a:chOff x="0" y="0"/>
          <a:chExt cx="0" cy="0"/>
        </a:xfrm>
      </p:grpSpPr>
      <p:pic>
        <p:nvPicPr>
          <p:cNvPr id="2742" name="Google Shape;2742;p261"/>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743" name="Google Shape;2743;p261"/>
          <p:cNvSpPr txBox="1"/>
          <p:nvPr>
            <p:ph idx="1" type="subTitle"/>
          </p:nvPr>
        </p:nvSpPr>
        <p:spPr>
          <a:xfrm>
            <a:off x="3555300" y="297550"/>
            <a:ext cx="4500000" cy="4171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800">
                <a:solidFill>
                  <a:srgbClr val="F57C00"/>
                </a:solidFill>
              </a:defRPr>
            </a:lvl1pPr>
            <a:lvl2pPr lvl="1" rtl="0">
              <a:spcBef>
                <a:spcPts val="1200"/>
              </a:spcBef>
              <a:spcAft>
                <a:spcPts val="0"/>
              </a:spcAft>
              <a:buNone/>
              <a:defRPr>
                <a:solidFill>
                  <a:srgbClr val="F57C00"/>
                </a:solidFill>
              </a:defRPr>
            </a:lvl2pPr>
            <a:lvl3pPr lvl="2" rtl="0">
              <a:spcBef>
                <a:spcPts val="1200"/>
              </a:spcBef>
              <a:spcAft>
                <a:spcPts val="0"/>
              </a:spcAft>
              <a:buNone/>
              <a:defRPr>
                <a:solidFill>
                  <a:srgbClr val="F57C00"/>
                </a:solidFill>
              </a:defRPr>
            </a:lvl3pPr>
            <a:lvl4pPr lvl="3" rtl="0">
              <a:spcBef>
                <a:spcPts val="1200"/>
              </a:spcBef>
              <a:spcAft>
                <a:spcPts val="0"/>
              </a:spcAft>
              <a:buNone/>
              <a:defRPr>
                <a:solidFill>
                  <a:srgbClr val="F57C00"/>
                </a:solidFill>
              </a:defRPr>
            </a:lvl4pPr>
            <a:lvl5pPr lvl="4" rtl="0">
              <a:spcBef>
                <a:spcPts val="1200"/>
              </a:spcBef>
              <a:spcAft>
                <a:spcPts val="0"/>
              </a:spcAft>
              <a:buNone/>
              <a:defRPr>
                <a:solidFill>
                  <a:srgbClr val="F57C00"/>
                </a:solidFill>
              </a:defRPr>
            </a:lvl5pPr>
            <a:lvl6pPr lvl="5" rtl="0">
              <a:spcBef>
                <a:spcPts val="1200"/>
              </a:spcBef>
              <a:spcAft>
                <a:spcPts val="0"/>
              </a:spcAft>
              <a:buNone/>
              <a:defRPr>
                <a:solidFill>
                  <a:srgbClr val="F57C00"/>
                </a:solidFill>
              </a:defRPr>
            </a:lvl6pPr>
            <a:lvl7pPr lvl="6" rtl="0">
              <a:spcBef>
                <a:spcPts val="1200"/>
              </a:spcBef>
              <a:spcAft>
                <a:spcPts val="0"/>
              </a:spcAft>
              <a:buNone/>
              <a:defRPr>
                <a:solidFill>
                  <a:srgbClr val="F57C00"/>
                </a:solidFill>
              </a:defRPr>
            </a:lvl7pPr>
            <a:lvl8pPr lvl="7" rtl="0">
              <a:spcBef>
                <a:spcPts val="1200"/>
              </a:spcBef>
              <a:spcAft>
                <a:spcPts val="0"/>
              </a:spcAft>
              <a:buNone/>
              <a:defRPr>
                <a:solidFill>
                  <a:srgbClr val="F57C00"/>
                </a:solidFill>
              </a:defRPr>
            </a:lvl8pPr>
            <a:lvl9pPr lvl="8" rtl="0">
              <a:spcBef>
                <a:spcPts val="1200"/>
              </a:spcBef>
              <a:spcAft>
                <a:spcPts val="1200"/>
              </a:spcAft>
              <a:buNone/>
              <a:defRPr>
                <a:solidFill>
                  <a:srgbClr val="F57C00"/>
                </a:solidFill>
              </a:defRPr>
            </a:lvl9pPr>
          </a:lstStyle>
          <a:p/>
        </p:txBody>
      </p:sp>
      <p:sp>
        <p:nvSpPr>
          <p:cNvPr id="2744" name="Google Shape;2744;p261"/>
          <p:cNvSpPr txBox="1"/>
          <p:nvPr/>
        </p:nvSpPr>
        <p:spPr>
          <a:xfrm>
            <a:off x="609600" y="1939925"/>
            <a:ext cx="2525400" cy="8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595959"/>
                </a:solidFill>
                <a:latin typeface="Google Sans"/>
                <a:ea typeface="Google Sans"/>
                <a:cs typeface="Google Sans"/>
                <a:sym typeface="Google Sans"/>
              </a:rPr>
              <a:t>Contents</a:t>
            </a:r>
            <a:endParaRPr sz="3600">
              <a:solidFill>
                <a:srgbClr val="595959"/>
              </a:solidFill>
              <a:latin typeface="Google Sans"/>
              <a:ea typeface="Google Sans"/>
              <a:cs typeface="Google Sans"/>
              <a:sym typeface="Google Sans"/>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2745" name="Shape 2745"/>
        <p:cNvGrpSpPr/>
        <p:nvPr/>
      </p:nvGrpSpPr>
      <p:grpSpPr>
        <a:xfrm>
          <a:off x="0" y="0"/>
          <a:ext cx="0" cy="0"/>
          <a:chOff x="0" y="0"/>
          <a:chExt cx="0" cy="0"/>
        </a:xfrm>
      </p:grpSpPr>
      <p:sp>
        <p:nvSpPr>
          <p:cNvPr id="2746" name="Google Shape;2746;p262"/>
          <p:cNvSpPr txBox="1"/>
          <p:nvPr>
            <p:ph type="title"/>
          </p:nvPr>
        </p:nvSpPr>
        <p:spPr>
          <a:xfrm>
            <a:off x="311700" y="3048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95959"/>
              </a:buClr>
              <a:buSzPts val="2400"/>
              <a:buFont typeface="Google Sans"/>
              <a:buNone/>
              <a:defRPr sz="2400">
                <a:solidFill>
                  <a:srgbClr val="595959"/>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747" name="Google Shape;2747;p262"/>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748" name="Google Shape;2748;p262"/>
          <p:cNvSpPr txBox="1"/>
          <p:nvPr>
            <p:ph idx="1" type="subTitle"/>
          </p:nvPr>
        </p:nvSpPr>
        <p:spPr>
          <a:xfrm>
            <a:off x="311700" y="690025"/>
            <a:ext cx="8520600" cy="447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rgbClr val="F57C00"/>
                </a:solidFill>
                <a:latin typeface="Roboto Light"/>
                <a:ea typeface="Roboto Light"/>
                <a:cs typeface="Roboto Light"/>
                <a:sym typeface="Roboto Light"/>
              </a:defRPr>
            </a:lvl1pPr>
            <a:lvl2pPr lvl="1" rtl="0">
              <a:spcBef>
                <a:spcPts val="1200"/>
              </a:spcBef>
              <a:spcAft>
                <a:spcPts val="0"/>
              </a:spcAft>
              <a:buNone/>
              <a:defRPr sz="1800">
                <a:solidFill>
                  <a:srgbClr val="F57C00"/>
                </a:solidFill>
                <a:latin typeface="Roboto Light"/>
                <a:ea typeface="Roboto Light"/>
                <a:cs typeface="Roboto Light"/>
                <a:sym typeface="Roboto Light"/>
              </a:defRPr>
            </a:lvl2pPr>
            <a:lvl3pPr lvl="2" rtl="0">
              <a:spcBef>
                <a:spcPts val="1200"/>
              </a:spcBef>
              <a:spcAft>
                <a:spcPts val="0"/>
              </a:spcAft>
              <a:buNone/>
              <a:defRPr sz="1800">
                <a:solidFill>
                  <a:srgbClr val="F57C00"/>
                </a:solidFill>
                <a:latin typeface="Roboto Light"/>
                <a:ea typeface="Roboto Light"/>
                <a:cs typeface="Roboto Light"/>
                <a:sym typeface="Roboto Light"/>
              </a:defRPr>
            </a:lvl3pPr>
            <a:lvl4pPr lvl="3" rtl="0">
              <a:spcBef>
                <a:spcPts val="1200"/>
              </a:spcBef>
              <a:spcAft>
                <a:spcPts val="0"/>
              </a:spcAft>
              <a:buNone/>
              <a:defRPr sz="1800">
                <a:solidFill>
                  <a:srgbClr val="F57C00"/>
                </a:solidFill>
                <a:latin typeface="Roboto Light"/>
                <a:ea typeface="Roboto Light"/>
                <a:cs typeface="Roboto Light"/>
                <a:sym typeface="Roboto Light"/>
              </a:defRPr>
            </a:lvl4pPr>
            <a:lvl5pPr lvl="4" rtl="0">
              <a:spcBef>
                <a:spcPts val="1200"/>
              </a:spcBef>
              <a:spcAft>
                <a:spcPts val="0"/>
              </a:spcAft>
              <a:buNone/>
              <a:defRPr sz="1800">
                <a:solidFill>
                  <a:srgbClr val="F57C00"/>
                </a:solidFill>
                <a:latin typeface="Roboto Light"/>
                <a:ea typeface="Roboto Light"/>
                <a:cs typeface="Roboto Light"/>
                <a:sym typeface="Roboto Light"/>
              </a:defRPr>
            </a:lvl5pPr>
            <a:lvl6pPr lvl="5" rtl="0">
              <a:spcBef>
                <a:spcPts val="1200"/>
              </a:spcBef>
              <a:spcAft>
                <a:spcPts val="0"/>
              </a:spcAft>
              <a:buNone/>
              <a:defRPr sz="1800">
                <a:solidFill>
                  <a:srgbClr val="F57C00"/>
                </a:solidFill>
                <a:latin typeface="Roboto Light"/>
                <a:ea typeface="Roboto Light"/>
                <a:cs typeface="Roboto Light"/>
                <a:sym typeface="Roboto Light"/>
              </a:defRPr>
            </a:lvl6pPr>
            <a:lvl7pPr lvl="6" rtl="0">
              <a:spcBef>
                <a:spcPts val="1200"/>
              </a:spcBef>
              <a:spcAft>
                <a:spcPts val="0"/>
              </a:spcAft>
              <a:buNone/>
              <a:defRPr sz="1800">
                <a:solidFill>
                  <a:srgbClr val="F57C00"/>
                </a:solidFill>
                <a:latin typeface="Roboto Light"/>
                <a:ea typeface="Roboto Light"/>
                <a:cs typeface="Roboto Light"/>
                <a:sym typeface="Roboto Light"/>
              </a:defRPr>
            </a:lvl7pPr>
            <a:lvl8pPr lvl="7" rtl="0">
              <a:spcBef>
                <a:spcPts val="1200"/>
              </a:spcBef>
              <a:spcAft>
                <a:spcPts val="0"/>
              </a:spcAft>
              <a:buNone/>
              <a:defRPr sz="1800">
                <a:solidFill>
                  <a:srgbClr val="F57C00"/>
                </a:solidFill>
                <a:latin typeface="Roboto Light"/>
                <a:ea typeface="Roboto Light"/>
                <a:cs typeface="Roboto Light"/>
                <a:sym typeface="Roboto Light"/>
              </a:defRPr>
            </a:lvl8pPr>
            <a:lvl9pPr lvl="8" rtl="0">
              <a:spcBef>
                <a:spcPts val="1200"/>
              </a:spcBef>
              <a:spcAft>
                <a:spcPts val="1200"/>
              </a:spcAft>
              <a:buNone/>
              <a:defRPr sz="1800">
                <a:solidFill>
                  <a:srgbClr val="F57C00"/>
                </a:solidFill>
                <a:latin typeface="Roboto Light"/>
                <a:ea typeface="Roboto Light"/>
                <a:cs typeface="Roboto Light"/>
                <a:sym typeface="Roboto Light"/>
              </a:defRPr>
            </a:lvl9pPr>
          </a:lstStyle>
          <a:p/>
        </p:txBody>
      </p:sp>
      <p:sp>
        <p:nvSpPr>
          <p:cNvPr id="2749" name="Google Shape;2749;p262"/>
          <p:cNvSpPr txBox="1"/>
          <p:nvPr>
            <p:ph idx="2" type="body"/>
          </p:nvPr>
        </p:nvSpPr>
        <p:spPr>
          <a:xfrm>
            <a:off x="311700" y="1336747"/>
            <a:ext cx="8520600" cy="317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750" name="Shape 2750"/>
        <p:cNvGrpSpPr/>
        <p:nvPr/>
      </p:nvGrpSpPr>
      <p:grpSpPr>
        <a:xfrm>
          <a:off x="0" y="0"/>
          <a:ext cx="0" cy="0"/>
          <a:chOff x="0" y="0"/>
          <a:chExt cx="0" cy="0"/>
        </a:xfrm>
      </p:grpSpPr>
      <p:sp>
        <p:nvSpPr>
          <p:cNvPr id="2751" name="Google Shape;2751;p263"/>
          <p:cNvSpPr txBox="1"/>
          <p:nvPr>
            <p:ph type="title"/>
          </p:nvPr>
        </p:nvSpPr>
        <p:spPr>
          <a:xfrm>
            <a:off x="311700" y="3048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95959"/>
              </a:buClr>
              <a:buSzPts val="2400"/>
              <a:buFont typeface="Google Sans"/>
              <a:buNone/>
              <a:defRPr sz="2400">
                <a:solidFill>
                  <a:srgbClr val="595959"/>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752" name="Google Shape;2752;p263"/>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753" name="Google Shape;2753;p263"/>
          <p:cNvSpPr txBox="1"/>
          <p:nvPr>
            <p:ph idx="1" type="body"/>
          </p:nvPr>
        </p:nvSpPr>
        <p:spPr>
          <a:xfrm>
            <a:off x="311700" y="1052346"/>
            <a:ext cx="8520600" cy="3455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54" name="Shape 2754"/>
        <p:cNvGrpSpPr/>
        <p:nvPr/>
      </p:nvGrpSpPr>
      <p:grpSpPr>
        <a:xfrm>
          <a:off x="0" y="0"/>
          <a:ext cx="0" cy="0"/>
          <a:chOff x="0" y="0"/>
          <a:chExt cx="0" cy="0"/>
        </a:xfrm>
      </p:grpSpPr>
      <p:sp>
        <p:nvSpPr>
          <p:cNvPr id="2755" name="Google Shape;2755;p264"/>
          <p:cNvSpPr txBox="1"/>
          <p:nvPr>
            <p:ph type="title"/>
          </p:nvPr>
        </p:nvSpPr>
        <p:spPr>
          <a:xfrm>
            <a:off x="311700" y="3048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Font typeface="Google Sans"/>
              <a:buNone/>
              <a:defRPr sz="2400">
                <a:solidFill>
                  <a:schemeClr val="dk2"/>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756" name="Google Shape;2756;p264"/>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757" name="Google Shape;2757;p264"/>
          <p:cNvSpPr txBox="1"/>
          <p:nvPr>
            <p:ph idx="1" type="body"/>
          </p:nvPr>
        </p:nvSpPr>
        <p:spPr>
          <a:xfrm>
            <a:off x="311700" y="1052350"/>
            <a:ext cx="4041900" cy="3455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
        <p:nvSpPr>
          <p:cNvPr id="2758" name="Google Shape;2758;p264"/>
          <p:cNvSpPr txBox="1"/>
          <p:nvPr>
            <p:ph idx="2" type="body"/>
          </p:nvPr>
        </p:nvSpPr>
        <p:spPr>
          <a:xfrm>
            <a:off x="4790400" y="1052350"/>
            <a:ext cx="4041900" cy="3455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200"/>
              </a:spcBef>
              <a:spcAft>
                <a:spcPts val="0"/>
              </a:spcAft>
              <a:buSzPts val="1400"/>
              <a:buChar char="○"/>
              <a:defRPr/>
            </a:lvl2pPr>
            <a:lvl3pPr indent="-317500" lvl="2" marL="1371600" rtl="0">
              <a:spcBef>
                <a:spcPts val="1200"/>
              </a:spcBef>
              <a:spcAft>
                <a:spcPts val="0"/>
              </a:spcAft>
              <a:buSzPts val="1400"/>
              <a:buChar char="■"/>
              <a:defRPr/>
            </a:lvl3pPr>
            <a:lvl4pPr indent="-317500" lvl="3" marL="1828800" rtl="0">
              <a:spcBef>
                <a:spcPts val="1200"/>
              </a:spcBef>
              <a:spcAft>
                <a:spcPts val="0"/>
              </a:spcAft>
              <a:buSzPts val="1400"/>
              <a:buChar char="●"/>
              <a:defRPr/>
            </a:lvl4pPr>
            <a:lvl5pPr indent="-317500" lvl="4" marL="2286000" rtl="0">
              <a:spcBef>
                <a:spcPts val="1200"/>
              </a:spcBef>
              <a:spcAft>
                <a:spcPts val="0"/>
              </a:spcAft>
              <a:buSzPts val="1400"/>
              <a:buChar char="○"/>
              <a:defRPr/>
            </a:lvl5pPr>
            <a:lvl6pPr indent="-317500" lvl="5" marL="2743200" rtl="0">
              <a:spcBef>
                <a:spcPts val="1200"/>
              </a:spcBef>
              <a:spcAft>
                <a:spcPts val="0"/>
              </a:spcAft>
              <a:buSzPts val="1400"/>
              <a:buChar char="■"/>
              <a:defRPr/>
            </a:lvl6pPr>
            <a:lvl7pPr indent="-317500" lvl="6" marL="3200400" rtl="0">
              <a:spcBef>
                <a:spcPts val="1200"/>
              </a:spcBef>
              <a:spcAft>
                <a:spcPts val="0"/>
              </a:spcAft>
              <a:buSzPts val="1400"/>
              <a:buChar char="●"/>
              <a:defRPr/>
            </a:lvl7pPr>
            <a:lvl8pPr indent="-317500" lvl="7" marL="3657600" rtl="0">
              <a:spcBef>
                <a:spcPts val="1200"/>
              </a:spcBef>
              <a:spcAft>
                <a:spcPts val="0"/>
              </a:spcAft>
              <a:buSzPts val="1400"/>
              <a:buChar char="○"/>
              <a:defRPr/>
            </a:lvl8pPr>
            <a:lvl9pPr indent="-317500" lvl="8" marL="4114800" rtl="0">
              <a:spcBef>
                <a:spcPts val="1200"/>
              </a:spcBef>
              <a:spcAft>
                <a:spcPts val="1200"/>
              </a:spcAft>
              <a:buSzPts val="1400"/>
              <a:buChar char="■"/>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59" name="Shape 2759"/>
        <p:cNvGrpSpPr/>
        <p:nvPr/>
      </p:nvGrpSpPr>
      <p:grpSpPr>
        <a:xfrm>
          <a:off x="0" y="0"/>
          <a:ext cx="0" cy="0"/>
          <a:chOff x="0" y="0"/>
          <a:chExt cx="0" cy="0"/>
        </a:xfrm>
      </p:grpSpPr>
      <p:sp>
        <p:nvSpPr>
          <p:cNvPr id="2760" name="Google Shape;2760;p265"/>
          <p:cNvSpPr txBox="1"/>
          <p:nvPr>
            <p:ph type="title"/>
          </p:nvPr>
        </p:nvSpPr>
        <p:spPr>
          <a:xfrm>
            <a:off x="311700" y="3048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Font typeface="Google Sans"/>
              <a:buNone/>
              <a:defRPr sz="2400">
                <a:solidFill>
                  <a:schemeClr val="dk2"/>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761" name="Google Shape;2761;p265"/>
          <p:cNvPicPr preferRelativeResize="0"/>
          <p:nvPr/>
        </p:nvPicPr>
        <p:blipFill>
          <a:blip r:embed="rId2">
            <a:alphaModFix/>
          </a:blip>
          <a:stretch>
            <a:fillRect/>
          </a:stretch>
        </p:blipFill>
        <p:spPr>
          <a:xfrm>
            <a:off x="180900" y="4824447"/>
            <a:ext cx="623475" cy="182125"/>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p:cSld name="TITLE_ONLY_1">
    <p:bg>
      <p:bgPr>
        <a:solidFill>
          <a:srgbClr val="78909C"/>
        </a:solidFill>
      </p:bgPr>
    </p:bg>
    <p:spTree>
      <p:nvGrpSpPr>
        <p:cNvPr id="2762" name="Shape 2762"/>
        <p:cNvGrpSpPr/>
        <p:nvPr/>
      </p:nvGrpSpPr>
      <p:grpSpPr>
        <a:xfrm>
          <a:off x="0" y="0"/>
          <a:ext cx="0" cy="0"/>
          <a:chOff x="0" y="0"/>
          <a:chExt cx="0" cy="0"/>
        </a:xfrm>
      </p:grpSpPr>
      <p:sp>
        <p:nvSpPr>
          <p:cNvPr id="2763" name="Google Shape;2763;p266"/>
          <p:cNvSpPr txBox="1"/>
          <p:nvPr>
            <p:ph type="title"/>
          </p:nvPr>
        </p:nvSpPr>
        <p:spPr>
          <a:xfrm>
            <a:off x="311700" y="30480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pic>
        <p:nvPicPr>
          <p:cNvPr id="2764" name="Google Shape;2764;p266"/>
          <p:cNvPicPr preferRelativeResize="0"/>
          <p:nvPr/>
        </p:nvPicPr>
        <p:blipFill>
          <a:blip r:embed="rId2">
            <a:alphaModFix/>
          </a:blip>
          <a:stretch>
            <a:fillRect/>
          </a:stretch>
        </p:blipFill>
        <p:spPr>
          <a:xfrm>
            <a:off x="180925" y="4824450"/>
            <a:ext cx="623427" cy="182125"/>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d Grey">
  <p:cSld name="SECTION_TITLE_AND_DESCRIPTION">
    <p:spTree>
      <p:nvGrpSpPr>
        <p:cNvPr id="2765" name="Shape 2765"/>
        <p:cNvGrpSpPr/>
        <p:nvPr/>
      </p:nvGrpSpPr>
      <p:grpSpPr>
        <a:xfrm>
          <a:off x="0" y="0"/>
          <a:ext cx="0" cy="0"/>
          <a:chOff x="0" y="0"/>
          <a:chExt cx="0" cy="0"/>
        </a:xfrm>
      </p:grpSpPr>
      <p:sp>
        <p:nvSpPr>
          <p:cNvPr id="2766" name="Google Shape;2766;p267"/>
          <p:cNvSpPr/>
          <p:nvPr/>
        </p:nvSpPr>
        <p:spPr>
          <a:xfrm>
            <a:off x="4572000" y="-125"/>
            <a:ext cx="4572000" cy="5143500"/>
          </a:xfrm>
          <a:prstGeom prst="rect">
            <a:avLst/>
          </a:prstGeom>
          <a:solidFill>
            <a:srgbClr val="ECEF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6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2400"/>
              <a:buFont typeface="Google Sans"/>
              <a:buNone/>
              <a:defRPr sz="2400">
                <a:solidFill>
                  <a:schemeClr val="dk2"/>
                </a:solidFill>
                <a:latin typeface="Google Sans"/>
                <a:ea typeface="Google Sans"/>
                <a:cs typeface="Google Sans"/>
                <a:sym typeface="Google Sans"/>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pic>
        <p:nvPicPr>
          <p:cNvPr id="2768" name="Google Shape;2768;p267"/>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769" name="Google Shape;2769;p267"/>
          <p:cNvSpPr txBox="1"/>
          <p:nvPr>
            <p:ph idx="1" type="body"/>
          </p:nvPr>
        </p:nvSpPr>
        <p:spPr>
          <a:xfrm>
            <a:off x="265500" y="2751800"/>
            <a:ext cx="4045200" cy="1669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600"/>
              </a:spcBef>
              <a:spcAft>
                <a:spcPts val="0"/>
              </a:spcAft>
              <a:buSzPts val="1400"/>
              <a:buChar char="○"/>
              <a:defRPr/>
            </a:lvl2pPr>
            <a:lvl3pPr indent="-317500" lvl="2" marL="1371600" rtl="0">
              <a:spcBef>
                <a:spcPts val="600"/>
              </a:spcBef>
              <a:spcAft>
                <a:spcPts val="0"/>
              </a:spcAft>
              <a:buSzPts val="1400"/>
              <a:buChar char="■"/>
              <a:defRPr/>
            </a:lvl3pPr>
            <a:lvl4pPr indent="-317500" lvl="3" marL="1828800" rtl="0">
              <a:spcBef>
                <a:spcPts val="600"/>
              </a:spcBef>
              <a:spcAft>
                <a:spcPts val="0"/>
              </a:spcAft>
              <a:buSzPts val="1400"/>
              <a:buChar char="●"/>
              <a:defRPr/>
            </a:lvl4pPr>
            <a:lvl5pPr indent="-317500" lvl="4" marL="2286000" rtl="0">
              <a:spcBef>
                <a:spcPts val="600"/>
              </a:spcBef>
              <a:spcAft>
                <a:spcPts val="0"/>
              </a:spcAft>
              <a:buSzPts val="1400"/>
              <a:buChar char="○"/>
              <a:defRPr/>
            </a:lvl5pPr>
            <a:lvl6pPr indent="-317500" lvl="5" marL="2743200" rtl="0">
              <a:spcBef>
                <a:spcPts val="600"/>
              </a:spcBef>
              <a:spcAft>
                <a:spcPts val="0"/>
              </a:spcAft>
              <a:buSzPts val="1400"/>
              <a:buChar char="■"/>
              <a:defRPr/>
            </a:lvl6pPr>
            <a:lvl7pPr indent="-317500" lvl="6" marL="3200400" rtl="0">
              <a:spcBef>
                <a:spcPts val="600"/>
              </a:spcBef>
              <a:spcAft>
                <a:spcPts val="0"/>
              </a:spcAft>
              <a:buSzPts val="1400"/>
              <a:buChar char="●"/>
              <a:defRPr/>
            </a:lvl7pPr>
            <a:lvl8pPr indent="-317500" lvl="7" marL="3657600" rtl="0">
              <a:spcBef>
                <a:spcPts val="600"/>
              </a:spcBef>
              <a:spcAft>
                <a:spcPts val="0"/>
              </a:spcAft>
              <a:buSzPts val="1400"/>
              <a:buChar char="○"/>
              <a:defRPr/>
            </a:lvl8pPr>
            <a:lvl9pPr indent="-317500" lvl="8" marL="4114800" rtl="0">
              <a:spcBef>
                <a:spcPts val="600"/>
              </a:spcBef>
              <a:spcAft>
                <a:spcPts val="6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deas">
  <p:cSld name="CUSTOM_3">
    <p:spTree>
      <p:nvGrpSpPr>
        <p:cNvPr id="269" name="Shape 269"/>
        <p:cNvGrpSpPr/>
        <p:nvPr/>
      </p:nvGrpSpPr>
      <p:grpSpPr>
        <a:xfrm>
          <a:off x="0" y="0"/>
          <a:ext cx="0" cy="0"/>
          <a:chOff x="0" y="0"/>
          <a:chExt cx="0" cy="0"/>
        </a:xfrm>
      </p:grpSpPr>
      <p:sp>
        <p:nvSpPr>
          <p:cNvPr id="270" name="Google Shape;270;p27"/>
          <p:cNvSpPr txBox="1"/>
          <p:nvPr>
            <p:ph type="title"/>
          </p:nvPr>
        </p:nvSpPr>
        <p:spPr>
          <a:xfrm>
            <a:off x="29800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1" name="Google Shape;271;p27"/>
          <p:cNvSpPr txBox="1"/>
          <p:nvPr>
            <p:ph idx="2" type="title"/>
          </p:nvPr>
        </p:nvSpPr>
        <p:spPr>
          <a:xfrm>
            <a:off x="298000"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2" name="Google Shape;272;p27"/>
          <p:cNvSpPr txBox="1"/>
          <p:nvPr>
            <p:ph idx="3" type="title"/>
          </p:nvPr>
        </p:nvSpPr>
        <p:spPr>
          <a:xfrm>
            <a:off x="2036738"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3" name="Google Shape;273;p27"/>
          <p:cNvSpPr txBox="1"/>
          <p:nvPr>
            <p:ph idx="4" type="title"/>
          </p:nvPr>
        </p:nvSpPr>
        <p:spPr>
          <a:xfrm>
            <a:off x="377548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4" name="Google Shape;274;p27"/>
          <p:cNvSpPr txBox="1"/>
          <p:nvPr>
            <p:ph idx="5" type="title"/>
          </p:nvPr>
        </p:nvSpPr>
        <p:spPr>
          <a:xfrm>
            <a:off x="3775475"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5" name="Google Shape;275;p27"/>
          <p:cNvSpPr txBox="1"/>
          <p:nvPr>
            <p:ph idx="6" type="title"/>
          </p:nvPr>
        </p:nvSpPr>
        <p:spPr>
          <a:xfrm>
            <a:off x="551422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6" name="Google Shape;276;p27"/>
          <p:cNvSpPr txBox="1"/>
          <p:nvPr>
            <p:ph idx="7" type="title"/>
          </p:nvPr>
        </p:nvSpPr>
        <p:spPr>
          <a:xfrm>
            <a:off x="5514213"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7" name="Google Shape;277;p27"/>
          <p:cNvSpPr txBox="1"/>
          <p:nvPr>
            <p:ph idx="8" type="title"/>
          </p:nvPr>
        </p:nvSpPr>
        <p:spPr>
          <a:xfrm>
            <a:off x="7252973"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78" name="Google Shape;278;p27"/>
          <p:cNvSpPr txBox="1"/>
          <p:nvPr>
            <p:ph idx="9" type="title"/>
          </p:nvPr>
        </p:nvSpPr>
        <p:spPr>
          <a:xfrm>
            <a:off x="7252963" y="2284875"/>
            <a:ext cx="1586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79" name="Google Shape;279;p27"/>
          <p:cNvSpPr txBox="1"/>
          <p:nvPr>
            <p:ph idx="13" type="title"/>
          </p:nvPr>
        </p:nvSpPr>
        <p:spPr>
          <a:xfrm>
            <a:off x="2036740" y="1582875"/>
            <a:ext cx="1586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grpSp>
        <p:nvGrpSpPr>
          <p:cNvPr id="280" name="Google Shape;280;p27"/>
          <p:cNvGrpSpPr/>
          <p:nvPr/>
        </p:nvGrpSpPr>
        <p:grpSpPr>
          <a:xfrm>
            <a:off x="386625" y="4747950"/>
            <a:ext cx="8452575" cy="400082"/>
            <a:chOff x="386625" y="4747950"/>
            <a:chExt cx="8452575" cy="400082"/>
          </a:xfrm>
        </p:grpSpPr>
        <p:sp>
          <p:nvSpPr>
            <p:cNvPr id="281" name="Google Shape;281;p2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82" name="Google Shape;282;p27"/>
            <p:cNvGrpSpPr/>
            <p:nvPr/>
          </p:nvGrpSpPr>
          <p:grpSpPr>
            <a:xfrm>
              <a:off x="386711" y="5114356"/>
              <a:ext cx="1796787" cy="33676"/>
              <a:chOff x="2031822" y="2229250"/>
              <a:chExt cx="2193612" cy="39900"/>
            </a:xfrm>
          </p:grpSpPr>
          <p:sp>
            <p:nvSpPr>
              <p:cNvPr id="283" name="Google Shape;283;p2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7" name="Google Shape;287;p27"/>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288" name="Google Shape;288;p27"/>
          <p:cNvSpPr txBox="1"/>
          <p:nvPr>
            <p:ph idx="14"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d Blue">
  <p:cSld name="SECTION_TITLE_AND_DESCRIPTION_1">
    <p:spTree>
      <p:nvGrpSpPr>
        <p:cNvPr id="2770" name="Shape 2770"/>
        <p:cNvGrpSpPr/>
        <p:nvPr/>
      </p:nvGrpSpPr>
      <p:grpSpPr>
        <a:xfrm>
          <a:off x="0" y="0"/>
          <a:ext cx="0" cy="0"/>
          <a:chOff x="0" y="0"/>
          <a:chExt cx="0" cy="0"/>
        </a:xfrm>
      </p:grpSpPr>
      <p:sp>
        <p:nvSpPr>
          <p:cNvPr id="2771" name="Google Shape;2771;p268"/>
          <p:cNvSpPr/>
          <p:nvPr/>
        </p:nvSpPr>
        <p:spPr>
          <a:xfrm>
            <a:off x="4572000" y="-125"/>
            <a:ext cx="4572000" cy="5143500"/>
          </a:xfrm>
          <a:prstGeom prst="rect">
            <a:avLst/>
          </a:prstGeom>
          <a:solidFill>
            <a:srgbClr val="039B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68"/>
          <p:cNvSpPr txBox="1"/>
          <p:nvPr>
            <p:ph type="title"/>
          </p:nvPr>
        </p:nvSpPr>
        <p:spPr>
          <a:xfrm>
            <a:off x="4835400" y="852175"/>
            <a:ext cx="4045200" cy="148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p:txBody>
      </p:sp>
      <p:pic>
        <p:nvPicPr>
          <p:cNvPr id="2773" name="Google Shape;2773;p268"/>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774" name="Google Shape;2774;p268"/>
          <p:cNvSpPr txBox="1"/>
          <p:nvPr>
            <p:ph idx="1" type="body"/>
          </p:nvPr>
        </p:nvSpPr>
        <p:spPr>
          <a:xfrm>
            <a:off x="4835400" y="2370975"/>
            <a:ext cx="4045200" cy="1669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600"/>
              </a:spcBef>
              <a:spcAft>
                <a:spcPts val="0"/>
              </a:spcAft>
              <a:buClr>
                <a:srgbClr val="FFFFFF"/>
              </a:buClr>
              <a:buSzPts val="1400"/>
              <a:buChar char="○"/>
              <a:defRPr>
                <a:solidFill>
                  <a:srgbClr val="FFFFFF"/>
                </a:solidFill>
              </a:defRPr>
            </a:lvl2pPr>
            <a:lvl3pPr indent="-317500" lvl="2" marL="1371600" rtl="0">
              <a:spcBef>
                <a:spcPts val="600"/>
              </a:spcBef>
              <a:spcAft>
                <a:spcPts val="0"/>
              </a:spcAft>
              <a:buClr>
                <a:srgbClr val="FFFFFF"/>
              </a:buClr>
              <a:buSzPts val="1400"/>
              <a:buChar char="■"/>
              <a:defRPr>
                <a:solidFill>
                  <a:srgbClr val="FFFFFF"/>
                </a:solidFill>
              </a:defRPr>
            </a:lvl3pPr>
            <a:lvl4pPr indent="-317500" lvl="3" marL="1828800" rtl="0">
              <a:spcBef>
                <a:spcPts val="600"/>
              </a:spcBef>
              <a:spcAft>
                <a:spcPts val="0"/>
              </a:spcAft>
              <a:buClr>
                <a:srgbClr val="FFFFFF"/>
              </a:buClr>
              <a:buSzPts val="1400"/>
              <a:buChar char="●"/>
              <a:defRPr>
                <a:solidFill>
                  <a:srgbClr val="FFFFFF"/>
                </a:solidFill>
              </a:defRPr>
            </a:lvl4pPr>
            <a:lvl5pPr indent="-317500" lvl="4" marL="2286000" rtl="0">
              <a:spcBef>
                <a:spcPts val="600"/>
              </a:spcBef>
              <a:spcAft>
                <a:spcPts val="0"/>
              </a:spcAft>
              <a:buClr>
                <a:srgbClr val="FFFFFF"/>
              </a:buClr>
              <a:buSzPts val="1400"/>
              <a:buChar char="○"/>
              <a:defRPr>
                <a:solidFill>
                  <a:srgbClr val="FFFFFF"/>
                </a:solidFill>
              </a:defRPr>
            </a:lvl5pPr>
            <a:lvl6pPr indent="-317500" lvl="5" marL="2743200" rtl="0">
              <a:spcBef>
                <a:spcPts val="600"/>
              </a:spcBef>
              <a:spcAft>
                <a:spcPts val="0"/>
              </a:spcAft>
              <a:buClr>
                <a:srgbClr val="FFFFFF"/>
              </a:buClr>
              <a:buSzPts val="1400"/>
              <a:buChar char="■"/>
              <a:defRPr>
                <a:solidFill>
                  <a:srgbClr val="FFFFFF"/>
                </a:solidFill>
              </a:defRPr>
            </a:lvl6pPr>
            <a:lvl7pPr indent="-317500" lvl="6" marL="3200400" rtl="0">
              <a:spcBef>
                <a:spcPts val="600"/>
              </a:spcBef>
              <a:spcAft>
                <a:spcPts val="0"/>
              </a:spcAft>
              <a:buClr>
                <a:srgbClr val="FFFFFF"/>
              </a:buClr>
              <a:buSzPts val="1400"/>
              <a:buChar char="●"/>
              <a:defRPr>
                <a:solidFill>
                  <a:srgbClr val="FFFFFF"/>
                </a:solidFill>
              </a:defRPr>
            </a:lvl7pPr>
            <a:lvl8pPr indent="-317500" lvl="7" marL="3657600" rtl="0">
              <a:spcBef>
                <a:spcPts val="600"/>
              </a:spcBef>
              <a:spcAft>
                <a:spcPts val="0"/>
              </a:spcAft>
              <a:buClr>
                <a:srgbClr val="FFFFFF"/>
              </a:buClr>
              <a:buSzPts val="1400"/>
              <a:buChar char="○"/>
              <a:defRPr>
                <a:solidFill>
                  <a:srgbClr val="FFFFFF"/>
                </a:solidFill>
              </a:defRPr>
            </a:lvl8pPr>
            <a:lvl9pPr indent="-317500" lvl="8" marL="4114800" rtl="0">
              <a:spcBef>
                <a:spcPts val="600"/>
              </a:spcBef>
              <a:spcAft>
                <a:spcPts val="600"/>
              </a:spcAft>
              <a:buClr>
                <a:srgbClr val="FFFFFF"/>
              </a:buClr>
              <a:buSzPts val="1400"/>
              <a:buChar char="■"/>
              <a:defRPr>
                <a:solidFill>
                  <a:srgbClr val="FFFFFF"/>
                </a:solidFill>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75" name="Shape 2775"/>
        <p:cNvGrpSpPr/>
        <p:nvPr/>
      </p:nvGrpSpPr>
      <p:grpSpPr>
        <a:xfrm>
          <a:off x="0" y="0"/>
          <a:ext cx="0" cy="0"/>
          <a:chOff x="0" y="0"/>
          <a:chExt cx="0" cy="0"/>
        </a:xfrm>
      </p:grpSpPr>
      <p:sp>
        <p:nvSpPr>
          <p:cNvPr id="2776" name="Google Shape;2776;p269"/>
          <p:cNvSpPr txBox="1"/>
          <p:nvPr>
            <p:ph hasCustomPrompt="1" type="title"/>
          </p:nvPr>
        </p:nvSpPr>
        <p:spPr>
          <a:xfrm>
            <a:off x="311700" y="108767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57C00"/>
              </a:buClr>
              <a:buSzPts val="12000"/>
              <a:buFont typeface="Google Sans"/>
              <a:buNone/>
              <a:defRPr sz="12000">
                <a:solidFill>
                  <a:srgbClr val="F57C00"/>
                </a:solidFill>
                <a:latin typeface="Google Sans"/>
                <a:ea typeface="Google Sans"/>
                <a:cs typeface="Google Sans"/>
                <a:sym typeface="Google Sans"/>
              </a:defRPr>
            </a:lvl1pPr>
            <a:lvl2pPr lvl="1" rtl="0" algn="ctr">
              <a:spcBef>
                <a:spcPts val="0"/>
              </a:spcBef>
              <a:spcAft>
                <a:spcPts val="0"/>
              </a:spcAft>
              <a:buClr>
                <a:srgbClr val="F57C00"/>
              </a:buClr>
              <a:buSzPts val="12000"/>
              <a:buNone/>
              <a:defRPr sz="12000">
                <a:solidFill>
                  <a:srgbClr val="F57C00"/>
                </a:solidFill>
              </a:defRPr>
            </a:lvl2pPr>
            <a:lvl3pPr lvl="2" rtl="0" algn="ctr">
              <a:spcBef>
                <a:spcPts val="0"/>
              </a:spcBef>
              <a:spcAft>
                <a:spcPts val="0"/>
              </a:spcAft>
              <a:buClr>
                <a:srgbClr val="F57C00"/>
              </a:buClr>
              <a:buSzPts val="12000"/>
              <a:buNone/>
              <a:defRPr sz="12000">
                <a:solidFill>
                  <a:srgbClr val="F57C00"/>
                </a:solidFill>
              </a:defRPr>
            </a:lvl3pPr>
            <a:lvl4pPr lvl="3" rtl="0" algn="ctr">
              <a:spcBef>
                <a:spcPts val="0"/>
              </a:spcBef>
              <a:spcAft>
                <a:spcPts val="0"/>
              </a:spcAft>
              <a:buClr>
                <a:srgbClr val="F57C00"/>
              </a:buClr>
              <a:buSzPts val="12000"/>
              <a:buNone/>
              <a:defRPr sz="12000">
                <a:solidFill>
                  <a:srgbClr val="F57C00"/>
                </a:solidFill>
              </a:defRPr>
            </a:lvl4pPr>
            <a:lvl5pPr lvl="4" rtl="0" algn="ctr">
              <a:spcBef>
                <a:spcPts val="0"/>
              </a:spcBef>
              <a:spcAft>
                <a:spcPts val="0"/>
              </a:spcAft>
              <a:buClr>
                <a:srgbClr val="F57C00"/>
              </a:buClr>
              <a:buSzPts val="12000"/>
              <a:buNone/>
              <a:defRPr sz="12000">
                <a:solidFill>
                  <a:srgbClr val="F57C00"/>
                </a:solidFill>
              </a:defRPr>
            </a:lvl5pPr>
            <a:lvl6pPr lvl="5" rtl="0" algn="ctr">
              <a:spcBef>
                <a:spcPts val="0"/>
              </a:spcBef>
              <a:spcAft>
                <a:spcPts val="0"/>
              </a:spcAft>
              <a:buClr>
                <a:srgbClr val="F57C00"/>
              </a:buClr>
              <a:buSzPts val="12000"/>
              <a:buNone/>
              <a:defRPr sz="12000">
                <a:solidFill>
                  <a:srgbClr val="F57C00"/>
                </a:solidFill>
              </a:defRPr>
            </a:lvl6pPr>
            <a:lvl7pPr lvl="6" rtl="0" algn="ctr">
              <a:spcBef>
                <a:spcPts val="0"/>
              </a:spcBef>
              <a:spcAft>
                <a:spcPts val="0"/>
              </a:spcAft>
              <a:buClr>
                <a:srgbClr val="F57C00"/>
              </a:buClr>
              <a:buSzPts val="12000"/>
              <a:buNone/>
              <a:defRPr sz="12000">
                <a:solidFill>
                  <a:srgbClr val="F57C00"/>
                </a:solidFill>
              </a:defRPr>
            </a:lvl7pPr>
            <a:lvl8pPr lvl="7" rtl="0" algn="ctr">
              <a:spcBef>
                <a:spcPts val="0"/>
              </a:spcBef>
              <a:spcAft>
                <a:spcPts val="0"/>
              </a:spcAft>
              <a:buClr>
                <a:srgbClr val="F57C00"/>
              </a:buClr>
              <a:buSzPts val="12000"/>
              <a:buNone/>
              <a:defRPr sz="12000">
                <a:solidFill>
                  <a:srgbClr val="F57C00"/>
                </a:solidFill>
              </a:defRPr>
            </a:lvl8pPr>
            <a:lvl9pPr lvl="8" rtl="0" algn="ctr">
              <a:spcBef>
                <a:spcPts val="0"/>
              </a:spcBef>
              <a:spcAft>
                <a:spcPts val="0"/>
              </a:spcAft>
              <a:buClr>
                <a:srgbClr val="F57C00"/>
              </a:buClr>
              <a:buSzPts val="12000"/>
              <a:buNone/>
              <a:defRPr sz="12000">
                <a:solidFill>
                  <a:srgbClr val="F57C00"/>
                </a:solidFill>
              </a:defRPr>
            </a:lvl9pPr>
          </a:lstStyle>
          <a:p>
            <a:r>
              <a:t>xx%</a:t>
            </a:r>
          </a:p>
        </p:txBody>
      </p:sp>
      <p:pic>
        <p:nvPicPr>
          <p:cNvPr id="2777" name="Google Shape;2777;p269"/>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778" name="Google Shape;2778;p269"/>
          <p:cNvSpPr txBox="1"/>
          <p:nvPr>
            <p:ph idx="1" type="subTitle"/>
          </p:nvPr>
        </p:nvSpPr>
        <p:spPr>
          <a:xfrm>
            <a:off x="311700" y="30448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Dark">
  <p:cSld name="BIG_NUMBER_1_1_1_1_1">
    <p:bg>
      <p:bgPr>
        <a:solidFill>
          <a:srgbClr val="78909C"/>
        </a:solidFill>
      </p:bgPr>
    </p:bg>
    <p:spTree>
      <p:nvGrpSpPr>
        <p:cNvPr id="2779" name="Shape 2779"/>
        <p:cNvGrpSpPr/>
        <p:nvPr/>
      </p:nvGrpSpPr>
      <p:grpSpPr>
        <a:xfrm>
          <a:off x="0" y="0"/>
          <a:ext cx="0" cy="0"/>
          <a:chOff x="0" y="0"/>
          <a:chExt cx="0" cy="0"/>
        </a:xfrm>
      </p:grpSpPr>
      <p:pic>
        <p:nvPicPr>
          <p:cNvPr id="2780" name="Google Shape;2780;p270"/>
          <p:cNvPicPr preferRelativeResize="0"/>
          <p:nvPr/>
        </p:nvPicPr>
        <p:blipFill>
          <a:blip r:embed="rId2">
            <a:alphaModFix/>
          </a:blip>
          <a:stretch>
            <a:fillRect/>
          </a:stretch>
        </p:blipFill>
        <p:spPr>
          <a:xfrm>
            <a:off x="180925" y="4824450"/>
            <a:ext cx="623427" cy="182125"/>
          </a:xfrm>
          <a:prstGeom prst="rect">
            <a:avLst/>
          </a:prstGeom>
          <a:noFill/>
          <a:ln>
            <a:noFill/>
          </a:ln>
        </p:spPr>
      </p:pic>
      <p:sp>
        <p:nvSpPr>
          <p:cNvPr id="2781" name="Google Shape;2781;p270"/>
          <p:cNvSpPr txBox="1"/>
          <p:nvPr>
            <p:ph type="title"/>
          </p:nvPr>
        </p:nvSpPr>
        <p:spPr>
          <a:xfrm>
            <a:off x="609600" y="1659900"/>
            <a:ext cx="8330700" cy="14061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None/>
              <a:defRPr sz="4800">
                <a:solidFill>
                  <a:srgbClr val="FFFFFF"/>
                </a:solidFill>
                <a:latin typeface="Google Sans"/>
                <a:ea typeface="Google Sans"/>
                <a:cs typeface="Google Sans"/>
                <a:sym typeface="Google Sans"/>
              </a:defRPr>
            </a:lvl1pPr>
            <a:lvl2pPr lvl="1" rtl="0">
              <a:lnSpc>
                <a:spcPct val="115000"/>
              </a:lnSpc>
              <a:spcBef>
                <a:spcPts val="0"/>
              </a:spcBef>
              <a:spcAft>
                <a:spcPts val="0"/>
              </a:spcAft>
              <a:buNone/>
              <a:defRPr sz="4800">
                <a:solidFill>
                  <a:srgbClr val="FFFFFF"/>
                </a:solidFill>
              </a:defRPr>
            </a:lvl2pPr>
            <a:lvl3pPr lvl="2" rtl="0">
              <a:lnSpc>
                <a:spcPct val="115000"/>
              </a:lnSpc>
              <a:spcBef>
                <a:spcPts val="0"/>
              </a:spcBef>
              <a:spcAft>
                <a:spcPts val="0"/>
              </a:spcAft>
              <a:buNone/>
              <a:defRPr sz="4800">
                <a:solidFill>
                  <a:srgbClr val="FFFFFF"/>
                </a:solidFill>
              </a:defRPr>
            </a:lvl3pPr>
            <a:lvl4pPr lvl="3" rtl="0">
              <a:lnSpc>
                <a:spcPct val="115000"/>
              </a:lnSpc>
              <a:spcBef>
                <a:spcPts val="0"/>
              </a:spcBef>
              <a:spcAft>
                <a:spcPts val="0"/>
              </a:spcAft>
              <a:buNone/>
              <a:defRPr sz="4800">
                <a:solidFill>
                  <a:srgbClr val="FFFFFF"/>
                </a:solidFill>
              </a:defRPr>
            </a:lvl4pPr>
            <a:lvl5pPr lvl="4" rtl="0">
              <a:lnSpc>
                <a:spcPct val="115000"/>
              </a:lnSpc>
              <a:spcBef>
                <a:spcPts val="0"/>
              </a:spcBef>
              <a:spcAft>
                <a:spcPts val="0"/>
              </a:spcAft>
              <a:buNone/>
              <a:defRPr sz="4800">
                <a:solidFill>
                  <a:srgbClr val="FFFFFF"/>
                </a:solidFill>
              </a:defRPr>
            </a:lvl5pPr>
            <a:lvl6pPr lvl="5" rtl="0">
              <a:lnSpc>
                <a:spcPct val="115000"/>
              </a:lnSpc>
              <a:spcBef>
                <a:spcPts val="0"/>
              </a:spcBef>
              <a:spcAft>
                <a:spcPts val="0"/>
              </a:spcAft>
              <a:buNone/>
              <a:defRPr sz="4800">
                <a:solidFill>
                  <a:srgbClr val="FFFFFF"/>
                </a:solidFill>
              </a:defRPr>
            </a:lvl6pPr>
            <a:lvl7pPr lvl="6" rtl="0">
              <a:lnSpc>
                <a:spcPct val="115000"/>
              </a:lnSpc>
              <a:spcBef>
                <a:spcPts val="0"/>
              </a:spcBef>
              <a:spcAft>
                <a:spcPts val="0"/>
              </a:spcAft>
              <a:buNone/>
              <a:defRPr sz="4800">
                <a:solidFill>
                  <a:srgbClr val="FFFFFF"/>
                </a:solidFill>
              </a:defRPr>
            </a:lvl7pPr>
            <a:lvl8pPr lvl="7" rtl="0">
              <a:lnSpc>
                <a:spcPct val="115000"/>
              </a:lnSpc>
              <a:spcBef>
                <a:spcPts val="0"/>
              </a:spcBef>
              <a:spcAft>
                <a:spcPts val="0"/>
              </a:spcAft>
              <a:buNone/>
              <a:defRPr sz="4800">
                <a:solidFill>
                  <a:srgbClr val="FFFFFF"/>
                </a:solidFill>
              </a:defRPr>
            </a:lvl8pPr>
            <a:lvl9pPr lvl="8" rtl="0">
              <a:lnSpc>
                <a:spcPct val="115000"/>
              </a:lnSpc>
              <a:spcBef>
                <a:spcPts val="0"/>
              </a:spcBef>
              <a:spcAft>
                <a:spcPts val="0"/>
              </a:spcAft>
              <a:buNone/>
              <a:defRPr sz="4800">
                <a:solidFill>
                  <a:srgbClr val="FFFFFF"/>
                </a:solidFill>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Light">
  <p:cSld name="BIG_NUMBER_1_1_1_1_1_1">
    <p:bg>
      <p:bgPr>
        <a:solidFill>
          <a:srgbClr val="ECEFF1"/>
        </a:solidFill>
      </p:bgPr>
    </p:bg>
    <p:spTree>
      <p:nvGrpSpPr>
        <p:cNvPr id="2782" name="Shape 2782"/>
        <p:cNvGrpSpPr/>
        <p:nvPr/>
      </p:nvGrpSpPr>
      <p:grpSpPr>
        <a:xfrm>
          <a:off x="0" y="0"/>
          <a:ext cx="0" cy="0"/>
          <a:chOff x="0" y="0"/>
          <a:chExt cx="0" cy="0"/>
        </a:xfrm>
      </p:grpSpPr>
      <p:sp>
        <p:nvSpPr>
          <p:cNvPr id="2783" name="Google Shape;2783;p271"/>
          <p:cNvSpPr txBox="1"/>
          <p:nvPr>
            <p:ph type="title"/>
          </p:nvPr>
        </p:nvSpPr>
        <p:spPr>
          <a:xfrm>
            <a:off x="609600" y="1659900"/>
            <a:ext cx="8330700" cy="14061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None/>
              <a:defRPr sz="4800">
                <a:solidFill>
                  <a:schemeClr val="dk2"/>
                </a:solidFill>
                <a:latin typeface="Google Sans"/>
                <a:ea typeface="Google Sans"/>
                <a:cs typeface="Google Sans"/>
                <a:sym typeface="Google Sans"/>
              </a:defRPr>
            </a:lvl1pPr>
            <a:lvl2pPr lvl="1" rtl="0">
              <a:lnSpc>
                <a:spcPct val="115000"/>
              </a:lnSpc>
              <a:spcBef>
                <a:spcPts val="0"/>
              </a:spcBef>
              <a:spcAft>
                <a:spcPts val="0"/>
              </a:spcAft>
              <a:buNone/>
              <a:defRPr sz="4800">
                <a:solidFill>
                  <a:schemeClr val="dk2"/>
                </a:solidFill>
              </a:defRPr>
            </a:lvl2pPr>
            <a:lvl3pPr lvl="2" rtl="0">
              <a:lnSpc>
                <a:spcPct val="115000"/>
              </a:lnSpc>
              <a:spcBef>
                <a:spcPts val="0"/>
              </a:spcBef>
              <a:spcAft>
                <a:spcPts val="0"/>
              </a:spcAft>
              <a:buNone/>
              <a:defRPr sz="4800">
                <a:solidFill>
                  <a:schemeClr val="dk2"/>
                </a:solidFill>
              </a:defRPr>
            </a:lvl3pPr>
            <a:lvl4pPr lvl="3" rtl="0">
              <a:lnSpc>
                <a:spcPct val="115000"/>
              </a:lnSpc>
              <a:spcBef>
                <a:spcPts val="0"/>
              </a:spcBef>
              <a:spcAft>
                <a:spcPts val="0"/>
              </a:spcAft>
              <a:buNone/>
              <a:defRPr sz="4800">
                <a:solidFill>
                  <a:schemeClr val="dk2"/>
                </a:solidFill>
              </a:defRPr>
            </a:lvl4pPr>
            <a:lvl5pPr lvl="4" rtl="0">
              <a:lnSpc>
                <a:spcPct val="115000"/>
              </a:lnSpc>
              <a:spcBef>
                <a:spcPts val="0"/>
              </a:spcBef>
              <a:spcAft>
                <a:spcPts val="0"/>
              </a:spcAft>
              <a:buNone/>
              <a:defRPr sz="4800">
                <a:solidFill>
                  <a:schemeClr val="dk2"/>
                </a:solidFill>
              </a:defRPr>
            </a:lvl5pPr>
            <a:lvl6pPr lvl="5" rtl="0">
              <a:lnSpc>
                <a:spcPct val="115000"/>
              </a:lnSpc>
              <a:spcBef>
                <a:spcPts val="0"/>
              </a:spcBef>
              <a:spcAft>
                <a:spcPts val="0"/>
              </a:spcAft>
              <a:buNone/>
              <a:defRPr sz="4800">
                <a:solidFill>
                  <a:schemeClr val="dk2"/>
                </a:solidFill>
              </a:defRPr>
            </a:lvl6pPr>
            <a:lvl7pPr lvl="6" rtl="0">
              <a:lnSpc>
                <a:spcPct val="115000"/>
              </a:lnSpc>
              <a:spcBef>
                <a:spcPts val="0"/>
              </a:spcBef>
              <a:spcAft>
                <a:spcPts val="0"/>
              </a:spcAft>
              <a:buNone/>
              <a:defRPr sz="4800">
                <a:solidFill>
                  <a:schemeClr val="dk2"/>
                </a:solidFill>
              </a:defRPr>
            </a:lvl7pPr>
            <a:lvl8pPr lvl="7" rtl="0">
              <a:lnSpc>
                <a:spcPct val="115000"/>
              </a:lnSpc>
              <a:spcBef>
                <a:spcPts val="0"/>
              </a:spcBef>
              <a:spcAft>
                <a:spcPts val="0"/>
              </a:spcAft>
              <a:buNone/>
              <a:defRPr sz="4800">
                <a:solidFill>
                  <a:schemeClr val="dk2"/>
                </a:solidFill>
              </a:defRPr>
            </a:lvl8pPr>
            <a:lvl9pPr lvl="8" rtl="0">
              <a:lnSpc>
                <a:spcPct val="115000"/>
              </a:lnSpc>
              <a:spcBef>
                <a:spcPts val="0"/>
              </a:spcBef>
              <a:spcAft>
                <a:spcPts val="0"/>
              </a:spcAft>
              <a:buNone/>
              <a:defRPr sz="4800">
                <a:solidFill>
                  <a:schemeClr val="dk2"/>
                </a:solidFill>
              </a:defRPr>
            </a:lvl9pPr>
          </a:lstStyle>
          <a:p/>
        </p:txBody>
      </p:sp>
      <p:pic>
        <p:nvPicPr>
          <p:cNvPr id="2784" name="Google Shape;2784;p271"/>
          <p:cNvPicPr preferRelativeResize="0"/>
          <p:nvPr/>
        </p:nvPicPr>
        <p:blipFill>
          <a:blip r:embed="rId2">
            <a:alphaModFix/>
          </a:blip>
          <a:stretch>
            <a:fillRect/>
          </a:stretch>
        </p:blipFill>
        <p:spPr>
          <a:xfrm>
            <a:off x="180900" y="4824447"/>
            <a:ext cx="623475" cy="182125"/>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White">
  <p:cSld name="BIG_NUMBER_1_1_1_1_1_1_1">
    <p:bg>
      <p:bgPr>
        <a:solidFill>
          <a:srgbClr val="FFFFFF"/>
        </a:solidFill>
      </p:bgPr>
    </p:bg>
    <p:spTree>
      <p:nvGrpSpPr>
        <p:cNvPr id="2785" name="Shape 2785"/>
        <p:cNvGrpSpPr/>
        <p:nvPr/>
      </p:nvGrpSpPr>
      <p:grpSpPr>
        <a:xfrm>
          <a:off x="0" y="0"/>
          <a:ext cx="0" cy="0"/>
          <a:chOff x="0" y="0"/>
          <a:chExt cx="0" cy="0"/>
        </a:xfrm>
      </p:grpSpPr>
      <p:sp>
        <p:nvSpPr>
          <p:cNvPr id="2786" name="Google Shape;2786;p272"/>
          <p:cNvSpPr txBox="1"/>
          <p:nvPr/>
        </p:nvSpPr>
        <p:spPr>
          <a:xfrm>
            <a:off x="1590150" y="1755443"/>
            <a:ext cx="59637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dk2"/>
                </a:solidFill>
                <a:latin typeface="Google Sans"/>
                <a:ea typeface="Google Sans"/>
                <a:cs typeface="Google Sans"/>
                <a:sym typeface="Google Sans"/>
              </a:rPr>
              <a:t>Thank you!</a:t>
            </a:r>
            <a:endParaRPr sz="3600">
              <a:solidFill>
                <a:schemeClr val="dk2"/>
              </a:solidFill>
              <a:latin typeface="Google Sans"/>
              <a:ea typeface="Google Sans"/>
              <a:cs typeface="Google Sans"/>
              <a:sym typeface="Google Sans"/>
            </a:endParaRPr>
          </a:p>
        </p:txBody>
      </p:sp>
      <p:cxnSp>
        <p:nvCxnSpPr>
          <p:cNvPr id="2787" name="Google Shape;2787;p272"/>
          <p:cNvCxnSpPr/>
          <p:nvPr/>
        </p:nvCxnSpPr>
        <p:spPr>
          <a:xfrm rot="10800000">
            <a:off x="2178600" y="1109800"/>
            <a:ext cx="2062800" cy="0"/>
          </a:xfrm>
          <a:prstGeom prst="straightConnector1">
            <a:avLst/>
          </a:prstGeom>
          <a:noFill/>
          <a:ln cap="flat" cmpd="sng" w="9525">
            <a:solidFill>
              <a:srgbClr val="F57C00"/>
            </a:solidFill>
            <a:prstDash val="dot"/>
            <a:round/>
            <a:headEnd len="med" w="med" type="none"/>
            <a:tailEnd len="med" w="med" type="none"/>
          </a:ln>
        </p:spPr>
      </p:cxnSp>
      <p:cxnSp>
        <p:nvCxnSpPr>
          <p:cNvPr id="2788" name="Google Shape;2788;p272"/>
          <p:cNvCxnSpPr/>
          <p:nvPr/>
        </p:nvCxnSpPr>
        <p:spPr>
          <a:xfrm rot="10800000">
            <a:off x="4902600" y="1116500"/>
            <a:ext cx="2062800" cy="0"/>
          </a:xfrm>
          <a:prstGeom prst="straightConnector1">
            <a:avLst/>
          </a:prstGeom>
          <a:noFill/>
          <a:ln cap="flat" cmpd="sng" w="9525">
            <a:solidFill>
              <a:srgbClr val="F57C00"/>
            </a:solidFill>
            <a:prstDash val="dot"/>
            <a:round/>
            <a:headEnd len="med" w="med" type="none"/>
            <a:tailEnd len="med" w="med" type="none"/>
          </a:ln>
        </p:spPr>
      </p:cxnSp>
      <p:cxnSp>
        <p:nvCxnSpPr>
          <p:cNvPr id="2789" name="Google Shape;2789;p272"/>
          <p:cNvCxnSpPr/>
          <p:nvPr/>
        </p:nvCxnSpPr>
        <p:spPr>
          <a:xfrm rot="10800000">
            <a:off x="2178525" y="3047475"/>
            <a:ext cx="4806600" cy="0"/>
          </a:xfrm>
          <a:prstGeom prst="straightConnector1">
            <a:avLst/>
          </a:prstGeom>
          <a:noFill/>
          <a:ln cap="flat" cmpd="sng" w="9525">
            <a:solidFill>
              <a:srgbClr val="F57C00"/>
            </a:solidFill>
            <a:prstDash val="dot"/>
            <a:round/>
            <a:headEnd len="med" w="med" type="none"/>
            <a:tailEnd len="med" w="med" type="none"/>
          </a:ln>
        </p:spPr>
      </p:cxnSp>
      <p:pic>
        <p:nvPicPr>
          <p:cNvPr id="2790" name="Google Shape;2790;p272"/>
          <p:cNvPicPr preferRelativeResize="0"/>
          <p:nvPr/>
        </p:nvPicPr>
        <p:blipFill>
          <a:blip r:embed="rId2">
            <a:alphaModFix/>
          </a:blip>
          <a:stretch>
            <a:fillRect/>
          </a:stretch>
        </p:blipFill>
        <p:spPr>
          <a:xfrm>
            <a:off x="4336372" y="853125"/>
            <a:ext cx="496800" cy="496800"/>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Blue">
  <p:cSld name="BIG_NUMBER_1_1_1_1_1_1_1_1">
    <p:bg>
      <p:bgPr>
        <a:solidFill>
          <a:srgbClr val="039BE5"/>
        </a:solidFill>
      </p:bgPr>
    </p:bg>
    <p:spTree>
      <p:nvGrpSpPr>
        <p:cNvPr id="2791" name="Shape 2791"/>
        <p:cNvGrpSpPr/>
        <p:nvPr/>
      </p:nvGrpSpPr>
      <p:grpSpPr>
        <a:xfrm>
          <a:off x="0" y="0"/>
          <a:ext cx="0" cy="0"/>
          <a:chOff x="0" y="0"/>
          <a:chExt cx="0" cy="0"/>
        </a:xfrm>
      </p:grpSpPr>
      <p:sp>
        <p:nvSpPr>
          <p:cNvPr id="2792" name="Google Shape;2792;p273"/>
          <p:cNvSpPr txBox="1"/>
          <p:nvPr/>
        </p:nvSpPr>
        <p:spPr>
          <a:xfrm>
            <a:off x="1590150" y="2415443"/>
            <a:ext cx="5963700" cy="88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Google Sans"/>
                <a:ea typeface="Google Sans"/>
                <a:cs typeface="Google Sans"/>
                <a:sym typeface="Google Sans"/>
              </a:rPr>
              <a:t>Thank you!</a:t>
            </a:r>
            <a:endParaRPr sz="3600">
              <a:solidFill>
                <a:srgbClr val="FFFFFF"/>
              </a:solidFill>
              <a:latin typeface="Google Sans"/>
              <a:ea typeface="Google Sans"/>
              <a:cs typeface="Google Sans"/>
              <a:sym typeface="Google Sans"/>
            </a:endParaRPr>
          </a:p>
        </p:txBody>
      </p:sp>
      <p:pic>
        <p:nvPicPr>
          <p:cNvPr id="2793" name="Google Shape;2793;p273"/>
          <p:cNvPicPr preferRelativeResize="0"/>
          <p:nvPr/>
        </p:nvPicPr>
        <p:blipFill>
          <a:blip r:embed="rId2">
            <a:alphaModFix/>
          </a:blip>
          <a:stretch>
            <a:fillRect/>
          </a:stretch>
        </p:blipFill>
        <p:spPr>
          <a:xfrm>
            <a:off x="4058678" y="1138800"/>
            <a:ext cx="1026648" cy="1026648"/>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94" name="Shape 2794"/>
        <p:cNvGrpSpPr/>
        <p:nvPr/>
      </p:nvGrpSpPr>
      <p:grpSpPr>
        <a:xfrm>
          <a:off x="0" y="0"/>
          <a:ext cx="0" cy="0"/>
          <a:chOff x="0" y="0"/>
          <a:chExt cx="0" cy="0"/>
        </a:xfrm>
      </p:grpSpPr>
      <p:pic>
        <p:nvPicPr>
          <p:cNvPr id="2795" name="Google Shape;2795;p274"/>
          <p:cNvPicPr preferRelativeResize="0"/>
          <p:nvPr/>
        </p:nvPicPr>
        <p:blipFill>
          <a:blip r:embed="rId2">
            <a:alphaModFix/>
          </a:blip>
          <a:stretch>
            <a:fillRect/>
          </a:stretch>
        </p:blipFill>
        <p:spPr>
          <a:xfrm>
            <a:off x="180900" y="4824447"/>
            <a:ext cx="623475" cy="182125"/>
          </a:xfrm>
          <a:prstGeom prst="rect">
            <a:avLst/>
          </a:prstGeom>
          <a:noFill/>
          <a:ln>
            <a:noFill/>
          </a:ln>
        </p:spPr>
      </p:pic>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2">
    <p:bg>
      <p:bgPr>
        <a:solidFill>
          <a:srgbClr val="78909C"/>
        </a:solidFill>
      </p:bgPr>
    </p:bg>
    <p:spTree>
      <p:nvGrpSpPr>
        <p:cNvPr id="2796" name="Shape 2796"/>
        <p:cNvGrpSpPr/>
        <p:nvPr/>
      </p:nvGrpSpPr>
      <p:grpSpPr>
        <a:xfrm>
          <a:off x="0" y="0"/>
          <a:ext cx="0" cy="0"/>
          <a:chOff x="0" y="0"/>
          <a:chExt cx="0" cy="0"/>
        </a:xfrm>
      </p:grpSpPr>
      <p:pic>
        <p:nvPicPr>
          <p:cNvPr id="2797" name="Google Shape;2797;p275"/>
          <p:cNvPicPr preferRelativeResize="0"/>
          <p:nvPr/>
        </p:nvPicPr>
        <p:blipFill>
          <a:blip r:embed="rId2">
            <a:alphaModFix/>
          </a:blip>
          <a:stretch>
            <a:fillRect/>
          </a:stretch>
        </p:blipFill>
        <p:spPr>
          <a:xfrm>
            <a:off x="180925" y="4824450"/>
            <a:ext cx="623427" cy="182125"/>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BLANK_1">
    <p:spTree>
      <p:nvGrpSpPr>
        <p:cNvPr id="2798" name="Shape 2798"/>
        <p:cNvGrpSpPr/>
        <p:nvPr/>
      </p:nvGrpSpPr>
      <p:grpSpPr>
        <a:xfrm>
          <a:off x="0" y="0"/>
          <a:ext cx="0" cy="0"/>
          <a:chOff x="0" y="0"/>
          <a:chExt cx="0" cy="0"/>
        </a:xfrm>
      </p:grpSpPr>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ank" showMasterSp="0">
  <p:cSld name="Presentation Title">
    <p:bg>
      <p:bgPr>
        <a:solidFill>
          <a:srgbClr val="FFFFFF"/>
        </a:solidFill>
      </p:bgPr>
    </p:bg>
    <p:spTree>
      <p:nvGrpSpPr>
        <p:cNvPr id="2799" name="Shape 2799"/>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deas">
  <p:cSld name="CUSTOM_7">
    <p:spTree>
      <p:nvGrpSpPr>
        <p:cNvPr id="289" name="Shape 289"/>
        <p:cNvGrpSpPr/>
        <p:nvPr/>
      </p:nvGrpSpPr>
      <p:grpSpPr>
        <a:xfrm>
          <a:off x="0" y="0"/>
          <a:ext cx="0" cy="0"/>
          <a:chOff x="0" y="0"/>
          <a:chExt cx="0" cy="0"/>
        </a:xfrm>
      </p:grpSpPr>
      <p:sp>
        <p:nvSpPr>
          <p:cNvPr id="290" name="Google Shape;290;p28"/>
          <p:cNvSpPr txBox="1"/>
          <p:nvPr>
            <p:ph type="title"/>
          </p:nvPr>
        </p:nvSpPr>
        <p:spPr>
          <a:xfrm>
            <a:off x="298000"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1" name="Google Shape;291;p28"/>
          <p:cNvSpPr txBox="1"/>
          <p:nvPr>
            <p:ph idx="2" type="title"/>
          </p:nvPr>
        </p:nvSpPr>
        <p:spPr>
          <a:xfrm>
            <a:off x="298000"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92" name="Google Shape;292;p28"/>
          <p:cNvSpPr txBox="1"/>
          <p:nvPr>
            <p:ph idx="3" type="title"/>
          </p:nvPr>
        </p:nvSpPr>
        <p:spPr>
          <a:xfrm>
            <a:off x="2471375"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3" name="Google Shape;293;p28"/>
          <p:cNvSpPr txBox="1"/>
          <p:nvPr>
            <p:ph idx="4" type="title"/>
          </p:nvPr>
        </p:nvSpPr>
        <p:spPr>
          <a:xfrm>
            <a:off x="2471375"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94" name="Google Shape;294;p28"/>
          <p:cNvSpPr txBox="1"/>
          <p:nvPr>
            <p:ph idx="5" type="title"/>
          </p:nvPr>
        </p:nvSpPr>
        <p:spPr>
          <a:xfrm>
            <a:off x="4644750"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5" name="Google Shape;295;p28"/>
          <p:cNvSpPr txBox="1"/>
          <p:nvPr>
            <p:ph idx="6" type="title"/>
          </p:nvPr>
        </p:nvSpPr>
        <p:spPr>
          <a:xfrm>
            <a:off x="4644750"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96" name="Google Shape;296;p28"/>
          <p:cNvSpPr txBox="1"/>
          <p:nvPr>
            <p:ph idx="7" type="title"/>
          </p:nvPr>
        </p:nvSpPr>
        <p:spPr>
          <a:xfrm>
            <a:off x="6818125" y="1582875"/>
            <a:ext cx="2021100" cy="702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297" name="Google Shape;297;p28"/>
          <p:cNvSpPr txBox="1"/>
          <p:nvPr>
            <p:ph idx="8" type="title"/>
          </p:nvPr>
        </p:nvSpPr>
        <p:spPr>
          <a:xfrm>
            <a:off x="6818125" y="2284875"/>
            <a:ext cx="20211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grpSp>
        <p:nvGrpSpPr>
          <p:cNvPr id="298" name="Google Shape;298;p28"/>
          <p:cNvGrpSpPr/>
          <p:nvPr/>
        </p:nvGrpSpPr>
        <p:grpSpPr>
          <a:xfrm>
            <a:off x="386625" y="4747950"/>
            <a:ext cx="8452575" cy="400082"/>
            <a:chOff x="386625" y="4747950"/>
            <a:chExt cx="8452575" cy="400082"/>
          </a:xfrm>
        </p:grpSpPr>
        <p:sp>
          <p:nvSpPr>
            <p:cNvPr id="299" name="Google Shape;299;p2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00" name="Google Shape;300;p28"/>
            <p:cNvGrpSpPr/>
            <p:nvPr/>
          </p:nvGrpSpPr>
          <p:grpSpPr>
            <a:xfrm>
              <a:off x="386711" y="5114356"/>
              <a:ext cx="1796787" cy="33676"/>
              <a:chOff x="2031822" y="2229250"/>
              <a:chExt cx="2193612" cy="39900"/>
            </a:xfrm>
          </p:grpSpPr>
          <p:sp>
            <p:nvSpPr>
              <p:cNvPr id="301" name="Google Shape;301;p2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5" name="Google Shape;305;p28"/>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06" name="Google Shape;306;p28"/>
          <p:cNvSpPr txBox="1"/>
          <p:nvPr>
            <p:ph idx="9"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800" name="Shape 2800"/>
        <p:cNvGrpSpPr/>
        <p:nvPr/>
      </p:nvGrpSpPr>
      <p:grpSpPr>
        <a:xfrm>
          <a:off x="0" y="0"/>
          <a:ext cx="0" cy="0"/>
          <a:chOff x="0" y="0"/>
          <a:chExt cx="0" cy="0"/>
        </a:xfrm>
      </p:grpSpPr>
      <p:sp>
        <p:nvSpPr>
          <p:cNvPr id="2801" name="Google Shape;2801;p2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02" name="Google Shape;2802;p27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200"/>
              </a:spcBef>
              <a:spcAft>
                <a:spcPts val="0"/>
              </a:spcAft>
              <a:buSzPts val="1200"/>
              <a:buChar char="○"/>
              <a:defRPr sz="1200"/>
            </a:lvl2pPr>
            <a:lvl3pPr indent="-304800" lvl="2" marL="1371600" rtl="0">
              <a:spcBef>
                <a:spcPts val="1200"/>
              </a:spcBef>
              <a:spcAft>
                <a:spcPts val="0"/>
              </a:spcAft>
              <a:buSzPts val="1200"/>
              <a:buChar char="■"/>
              <a:defRPr sz="1200"/>
            </a:lvl3pPr>
            <a:lvl4pPr indent="-304800" lvl="3" marL="1828800" rtl="0">
              <a:spcBef>
                <a:spcPts val="1200"/>
              </a:spcBef>
              <a:spcAft>
                <a:spcPts val="0"/>
              </a:spcAft>
              <a:buSzPts val="1200"/>
              <a:buChar char="●"/>
              <a:defRPr sz="1200"/>
            </a:lvl4pPr>
            <a:lvl5pPr indent="-304800" lvl="4" marL="2286000" rtl="0">
              <a:spcBef>
                <a:spcPts val="1200"/>
              </a:spcBef>
              <a:spcAft>
                <a:spcPts val="0"/>
              </a:spcAft>
              <a:buSzPts val="1200"/>
              <a:buChar char="○"/>
              <a:defRPr sz="1200"/>
            </a:lvl5pPr>
            <a:lvl6pPr indent="-304800" lvl="5" marL="2743200" rtl="0">
              <a:spcBef>
                <a:spcPts val="1200"/>
              </a:spcBef>
              <a:spcAft>
                <a:spcPts val="0"/>
              </a:spcAft>
              <a:buSzPts val="1200"/>
              <a:buChar char="■"/>
              <a:defRPr sz="1200"/>
            </a:lvl6pPr>
            <a:lvl7pPr indent="-304800" lvl="6" marL="3200400" rtl="0">
              <a:spcBef>
                <a:spcPts val="1200"/>
              </a:spcBef>
              <a:spcAft>
                <a:spcPts val="0"/>
              </a:spcAft>
              <a:buSzPts val="1200"/>
              <a:buChar char="●"/>
              <a:defRPr sz="1200"/>
            </a:lvl7pPr>
            <a:lvl8pPr indent="-304800" lvl="7" marL="3657600" rtl="0">
              <a:spcBef>
                <a:spcPts val="1200"/>
              </a:spcBef>
              <a:spcAft>
                <a:spcPts val="0"/>
              </a:spcAft>
              <a:buSzPts val="1200"/>
              <a:buChar char="○"/>
              <a:defRPr sz="1200"/>
            </a:lvl8pPr>
            <a:lvl9pPr indent="-304800" lvl="8" marL="4114800" rtl="0">
              <a:spcBef>
                <a:spcPts val="1200"/>
              </a:spcBef>
              <a:spcAft>
                <a:spcPts val="1200"/>
              </a:spcAft>
              <a:buSzPts val="1200"/>
              <a:buChar char="■"/>
              <a:defRPr sz="1200"/>
            </a:lvl9pPr>
          </a:lstStyle>
          <a:p/>
        </p:txBody>
      </p:sp>
      <p:sp>
        <p:nvSpPr>
          <p:cNvPr id="2803" name="Google Shape;2803;p27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200"/>
              </a:spcBef>
              <a:spcAft>
                <a:spcPts val="0"/>
              </a:spcAft>
              <a:buSzPts val="1200"/>
              <a:buChar char="○"/>
              <a:defRPr sz="1200"/>
            </a:lvl2pPr>
            <a:lvl3pPr indent="-304800" lvl="2" marL="1371600" rtl="0">
              <a:spcBef>
                <a:spcPts val="1200"/>
              </a:spcBef>
              <a:spcAft>
                <a:spcPts val="0"/>
              </a:spcAft>
              <a:buSzPts val="1200"/>
              <a:buChar char="■"/>
              <a:defRPr sz="1200"/>
            </a:lvl3pPr>
            <a:lvl4pPr indent="-304800" lvl="3" marL="1828800" rtl="0">
              <a:spcBef>
                <a:spcPts val="1200"/>
              </a:spcBef>
              <a:spcAft>
                <a:spcPts val="0"/>
              </a:spcAft>
              <a:buSzPts val="1200"/>
              <a:buChar char="●"/>
              <a:defRPr sz="1200"/>
            </a:lvl4pPr>
            <a:lvl5pPr indent="-304800" lvl="4" marL="2286000" rtl="0">
              <a:spcBef>
                <a:spcPts val="1200"/>
              </a:spcBef>
              <a:spcAft>
                <a:spcPts val="0"/>
              </a:spcAft>
              <a:buSzPts val="1200"/>
              <a:buChar char="○"/>
              <a:defRPr sz="1200"/>
            </a:lvl5pPr>
            <a:lvl6pPr indent="-304800" lvl="5" marL="2743200" rtl="0">
              <a:spcBef>
                <a:spcPts val="1200"/>
              </a:spcBef>
              <a:spcAft>
                <a:spcPts val="0"/>
              </a:spcAft>
              <a:buSzPts val="1200"/>
              <a:buChar char="■"/>
              <a:defRPr sz="1200"/>
            </a:lvl6pPr>
            <a:lvl7pPr indent="-304800" lvl="6" marL="3200400" rtl="0">
              <a:spcBef>
                <a:spcPts val="1200"/>
              </a:spcBef>
              <a:spcAft>
                <a:spcPts val="0"/>
              </a:spcAft>
              <a:buSzPts val="1200"/>
              <a:buChar char="●"/>
              <a:defRPr sz="1200"/>
            </a:lvl7pPr>
            <a:lvl8pPr indent="-304800" lvl="7" marL="3657600" rtl="0">
              <a:spcBef>
                <a:spcPts val="1200"/>
              </a:spcBef>
              <a:spcAft>
                <a:spcPts val="0"/>
              </a:spcAft>
              <a:buSzPts val="1200"/>
              <a:buChar char="○"/>
              <a:defRPr sz="1200"/>
            </a:lvl8pPr>
            <a:lvl9pPr indent="-304800" lvl="8" marL="4114800" rtl="0">
              <a:spcBef>
                <a:spcPts val="1200"/>
              </a:spcBef>
              <a:spcAft>
                <a:spcPts val="1200"/>
              </a:spcAft>
              <a:buSzPts val="1200"/>
              <a:buChar char="■"/>
              <a:defRPr sz="1200"/>
            </a:lvl9pPr>
          </a:lstStyle>
          <a:p/>
        </p:txBody>
      </p:sp>
      <p:sp>
        <p:nvSpPr>
          <p:cNvPr id="2804" name="Google Shape;2804;p2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2805" name="Shape 2805"/>
        <p:cNvGrpSpPr/>
        <p:nvPr/>
      </p:nvGrpSpPr>
      <p:grpSpPr>
        <a:xfrm>
          <a:off x="0" y="0"/>
          <a:ext cx="0" cy="0"/>
          <a:chOff x="0" y="0"/>
          <a:chExt cx="0" cy="0"/>
        </a:xfrm>
      </p:grpSpPr>
      <p:sp>
        <p:nvSpPr>
          <p:cNvPr id="2806" name="Google Shape;2806;p2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07" name="Google Shape;2807;p27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200"/>
              </a:spcBef>
              <a:spcAft>
                <a:spcPts val="0"/>
              </a:spcAft>
              <a:buSzPts val="1200"/>
              <a:buChar char="○"/>
              <a:defRPr sz="1200"/>
            </a:lvl2pPr>
            <a:lvl3pPr indent="-304800" lvl="2" marL="1371600" rtl="0">
              <a:spcBef>
                <a:spcPts val="1200"/>
              </a:spcBef>
              <a:spcAft>
                <a:spcPts val="0"/>
              </a:spcAft>
              <a:buSzPts val="1200"/>
              <a:buChar char="■"/>
              <a:defRPr sz="1200"/>
            </a:lvl3pPr>
            <a:lvl4pPr indent="-304800" lvl="3" marL="1828800" rtl="0">
              <a:spcBef>
                <a:spcPts val="1200"/>
              </a:spcBef>
              <a:spcAft>
                <a:spcPts val="0"/>
              </a:spcAft>
              <a:buSzPts val="1200"/>
              <a:buChar char="●"/>
              <a:defRPr sz="1200"/>
            </a:lvl4pPr>
            <a:lvl5pPr indent="-304800" lvl="4" marL="2286000" rtl="0">
              <a:spcBef>
                <a:spcPts val="1200"/>
              </a:spcBef>
              <a:spcAft>
                <a:spcPts val="0"/>
              </a:spcAft>
              <a:buSzPts val="1200"/>
              <a:buChar char="○"/>
              <a:defRPr sz="1200"/>
            </a:lvl5pPr>
            <a:lvl6pPr indent="-304800" lvl="5" marL="2743200" rtl="0">
              <a:spcBef>
                <a:spcPts val="1200"/>
              </a:spcBef>
              <a:spcAft>
                <a:spcPts val="0"/>
              </a:spcAft>
              <a:buSzPts val="1200"/>
              <a:buChar char="■"/>
              <a:defRPr sz="1200"/>
            </a:lvl6pPr>
            <a:lvl7pPr indent="-304800" lvl="6" marL="3200400" rtl="0">
              <a:spcBef>
                <a:spcPts val="1200"/>
              </a:spcBef>
              <a:spcAft>
                <a:spcPts val="0"/>
              </a:spcAft>
              <a:buSzPts val="1200"/>
              <a:buChar char="●"/>
              <a:defRPr sz="1200"/>
            </a:lvl7pPr>
            <a:lvl8pPr indent="-304800" lvl="7" marL="3657600" rtl="0">
              <a:spcBef>
                <a:spcPts val="1200"/>
              </a:spcBef>
              <a:spcAft>
                <a:spcPts val="0"/>
              </a:spcAft>
              <a:buSzPts val="1200"/>
              <a:buChar char="○"/>
              <a:defRPr sz="1200"/>
            </a:lvl8pPr>
            <a:lvl9pPr indent="-304800" lvl="8" marL="4114800" rtl="0">
              <a:spcBef>
                <a:spcPts val="1200"/>
              </a:spcBef>
              <a:spcAft>
                <a:spcPts val="1200"/>
              </a:spcAft>
              <a:buSzPts val="1200"/>
              <a:buChar char="■"/>
              <a:defRPr sz="1200"/>
            </a:lvl9pPr>
          </a:lstStyle>
          <a:p/>
        </p:txBody>
      </p:sp>
      <p:sp>
        <p:nvSpPr>
          <p:cNvPr id="2808" name="Google Shape;2808;p27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200"/>
              </a:spcBef>
              <a:spcAft>
                <a:spcPts val="0"/>
              </a:spcAft>
              <a:buSzPts val="1200"/>
              <a:buChar char="○"/>
              <a:defRPr sz="1200"/>
            </a:lvl2pPr>
            <a:lvl3pPr indent="-304800" lvl="2" marL="1371600" rtl="0">
              <a:spcBef>
                <a:spcPts val="1200"/>
              </a:spcBef>
              <a:spcAft>
                <a:spcPts val="0"/>
              </a:spcAft>
              <a:buSzPts val="1200"/>
              <a:buChar char="■"/>
              <a:defRPr sz="1200"/>
            </a:lvl3pPr>
            <a:lvl4pPr indent="-304800" lvl="3" marL="1828800" rtl="0">
              <a:spcBef>
                <a:spcPts val="1200"/>
              </a:spcBef>
              <a:spcAft>
                <a:spcPts val="0"/>
              </a:spcAft>
              <a:buSzPts val="1200"/>
              <a:buChar char="●"/>
              <a:defRPr sz="1200"/>
            </a:lvl4pPr>
            <a:lvl5pPr indent="-304800" lvl="4" marL="2286000" rtl="0">
              <a:spcBef>
                <a:spcPts val="1200"/>
              </a:spcBef>
              <a:spcAft>
                <a:spcPts val="0"/>
              </a:spcAft>
              <a:buSzPts val="1200"/>
              <a:buChar char="○"/>
              <a:defRPr sz="1200"/>
            </a:lvl5pPr>
            <a:lvl6pPr indent="-304800" lvl="5" marL="2743200" rtl="0">
              <a:spcBef>
                <a:spcPts val="1200"/>
              </a:spcBef>
              <a:spcAft>
                <a:spcPts val="0"/>
              </a:spcAft>
              <a:buSzPts val="1200"/>
              <a:buChar char="■"/>
              <a:defRPr sz="1200"/>
            </a:lvl6pPr>
            <a:lvl7pPr indent="-304800" lvl="6" marL="3200400" rtl="0">
              <a:spcBef>
                <a:spcPts val="1200"/>
              </a:spcBef>
              <a:spcAft>
                <a:spcPts val="0"/>
              </a:spcAft>
              <a:buSzPts val="1200"/>
              <a:buChar char="●"/>
              <a:defRPr sz="1200"/>
            </a:lvl7pPr>
            <a:lvl8pPr indent="-304800" lvl="7" marL="3657600" rtl="0">
              <a:spcBef>
                <a:spcPts val="1200"/>
              </a:spcBef>
              <a:spcAft>
                <a:spcPts val="0"/>
              </a:spcAft>
              <a:buSzPts val="1200"/>
              <a:buChar char="○"/>
              <a:defRPr sz="1200"/>
            </a:lvl8pPr>
            <a:lvl9pPr indent="-304800" lvl="8" marL="4114800" rtl="0">
              <a:spcBef>
                <a:spcPts val="1200"/>
              </a:spcBef>
              <a:spcAft>
                <a:spcPts val="1200"/>
              </a:spcAft>
              <a:buSzPts val="1200"/>
              <a:buChar char="■"/>
              <a:defRPr sz="1200"/>
            </a:lvl9pPr>
          </a:lstStyle>
          <a:p/>
        </p:txBody>
      </p:sp>
      <p:sp>
        <p:nvSpPr>
          <p:cNvPr id="2809" name="Google Shape;2809;p2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ank 1" showMasterSp="0">
  <p:cSld name="Presentation Title_1">
    <p:bg>
      <p:bgPr>
        <a:solidFill>
          <a:srgbClr val="FFFFFF"/>
        </a:solidFill>
      </p:bgPr>
    </p:bg>
    <p:spTree>
      <p:nvGrpSpPr>
        <p:cNvPr id="2810" name="Shape 2810"/>
        <p:cNvGrpSpPr/>
        <p:nvPr/>
      </p:nvGrpSpPr>
      <p:grpSpPr>
        <a:xfrm>
          <a:off x="0" y="0"/>
          <a:ext cx="0" cy="0"/>
          <a:chOff x="0" y="0"/>
          <a:chExt cx="0" cy="0"/>
        </a:xfrm>
      </p:grpSpPr>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hoto Title 2" showMasterSp="0">
  <p:cSld name="2_Photo Title 2">
    <p:bg>
      <p:bgPr>
        <a:solidFill>
          <a:srgbClr val="A6A49D"/>
        </a:solidFill>
      </p:bgPr>
    </p:bg>
    <p:spTree>
      <p:nvGrpSpPr>
        <p:cNvPr id="2818" name="Shape 2818"/>
        <p:cNvGrpSpPr/>
        <p:nvPr/>
      </p:nvGrpSpPr>
      <p:grpSpPr>
        <a:xfrm>
          <a:off x="0" y="0"/>
          <a:ext cx="0" cy="0"/>
          <a:chOff x="0" y="0"/>
          <a:chExt cx="0" cy="0"/>
        </a:xfrm>
      </p:grpSpPr>
      <p:pic>
        <p:nvPicPr>
          <p:cNvPr id="2819" name="Google Shape;2819;p282"/>
          <p:cNvPicPr preferRelativeResize="0"/>
          <p:nvPr/>
        </p:nvPicPr>
        <p:blipFill rotWithShape="1">
          <a:blip r:embed="rId2">
            <a:alphaModFix/>
          </a:blip>
          <a:srcRect b="0" l="0" r="0" t="0"/>
          <a:stretch/>
        </p:blipFill>
        <p:spPr>
          <a:xfrm>
            <a:off x="1" y="0"/>
            <a:ext cx="9141619" cy="5143500"/>
          </a:xfrm>
          <a:prstGeom prst="rect">
            <a:avLst/>
          </a:prstGeom>
          <a:noFill/>
          <a:ln>
            <a:noFill/>
          </a:ln>
        </p:spPr>
      </p:pic>
      <p:pic>
        <p:nvPicPr>
          <p:cNvPr id="2820" name="Google Shape;2820;p282"/>
          <p:cNvPicPr preferRelativeResize="0"/>
          <p:nvPr/>
        </p:nvPicPr>
        <p:blipFill rotWithShape="1">
          <a:blip r:embed="rId3">
            <a:alphaModFix/>
          </a:blip>
          <a:srcRect b="0" l="0" r="0" t="0"/>
          <a:stretch/>
        </p:blipFill>
        <p:spPr>
          <a:xfrm>
            <a:off x="617" y="0"/>
            <a:ext cx="9151469" cy="5144275"/>
          </a:xfrm>
          <a:prstGeom prst="rect">
            <a:avLst/>
          </a:prstGeom>
          <a:noFill/>
          <a:ln>
            <a:noFill/>
          </a:ln>
        </p:spPr>
      </p:pic>
      <p:pic>
        <p:nvPicPr>
          <p:cNvPr id="2821" name="Google Shape;2821;p282"/>
          <p:cNvPicPr preferRelativeResize="0"/>
          <p:nvPr/>
        </p:nvPicPr>
        <p:blipFill rotWithShape="1">
          <a:blip r:embed="rId4">
            <a:alphaModFix/>
          </a:blip>
          <a:srcRect b="0" l="0" r="0" t="0"/>
          <a:stretch/>
        </p:blipFill>
        <p:spPr>
          <a:xfrm>
            <a:off x="7274256" y="4384342"/>
            <a:ext cx="1371243" cy="582930"/>
          </a:xfrm>
          <a:prstGeom prst="rect">
            <a:avLst/>
          </a:prstGeom>
          <a:noFill/>
          <a:ln>
            <a:noFill/>
          </a:ln>
        </p:spPr>
      </p:pic>
      <p:sp>
        <p:nvSpPr>
          <p:cNvPr id="2822" name="Google Shape;2822;p282"/>
          <p:cNvSpPr/>
          <p:nvPr/>
        </p:nvSpPr>
        <p:spPr>
          <a:xfrm>
            <a:off x="0" y="1059656"/>
            <a:ext cx="4810200" cy="2952600"/>
          </a:xfrm>
          <a:prstGeom prst="rect">
            <a:avLst/>
          </a:prstGeom>
          <a:gradFill>
            <a:gsLst>
              <a:gs pos="0">
                <a:srgbClr val="000000">
                  <a:alpha val="49803"/>
                </a:srgbClr>
              </a:gs>
              <a:gs pos="7000">
                <a:srgbClr val="000000">
                  <a:alpha val="49803"/>
                </a:srgbClr>
              </a:gs>
              <a:gs pos="100000">
                <a:srgbClr val="000000">
                  <a:alpha val="0"/>
                </a:srgbClr>
              </a:gs>
            </a:gsLst>
            <a:lin ang="0" scaled="0"/>
          </a:gradFill>
          <a:ln>
            <a:noFill/>
          </a:ln>
        </p:spPr>
        <p:txBody>
          <a:bodyPr anchorCtr="0" anchor="t" bIns="57125" lIns="68575" spcFirstLastPara="1" rIns="68575" wrap="square" tIns="57125">
            <a:noAutofit/>
          </a:bodyPr>
          <a:lstStyle/>
          <a:p>
            <a:pPr indent="0" lvl="0" marL="0" marR="0" rtl="0" algn="l">
              <a:spcBef>
                <a:spcPts val="0"/>
              </a:spcBef>
              <a:spcAft>
                <a:spcPts val="0"/>
              </a:spcAft>
              <a:buNone/>
            </a:pPr>
            <a:r>
              <a:t/>
            </a:r>
            <a:endParaRPr b="0" i="0" sz="1200" u="none" cap="none" strike="noStrike">
              <a:solidFill>
                <a:schemeClr val="lt2"/>
              </a:solidFill>
              <a:latin typeface="Calibri"/>
              <a:ea typeface="Calibri"/>
              <a:cs typeface="Calibri"/>
              <a:sym typeface="Calibri"/>
            </a:endParaRPr>
          </a:p>
        </p:txBody>
      </p:sp>
      <p:sp>
        <p:nvSpPr>
          <p:cNvPr id="2823" name="Google Shape;2823;p282"/>
          <p:cNvSpPr txBox="1"/>
          <p:nvPr>
            <p:ph type="ctrTitle"/>
          </p:nvPr>
        </p:nvSpPr>
        <p:spPr>
          <a:xfrm>
            <a:off x="525933" y="1811815"/>
            <a:ext cx="4777800" cy="980700"/>
          </a:xfrm>
          <a:prstGeom prst="rect">
            <a:avLst/>
          </a:prstGeom>
          <a:noFill/>
          <a:ln>
            <a:noFill/>
          </a:ln>
          <a:effectLst>
            <a:outerShdw blurRad="127000" rotWithShape="0" algn="ctr">
              <a:srgbClr val="000000"/>
            </a:outerShdw>
          </a:effectLst>
        </p:spPr>
        <p:txBody>
          <a:bodyPr anchorCtr="0" anchor="b" bIns="0" lIns="0" spcFirstLastPara="1" rIns="0" wrap="square" tIns="0">
            <a:noAutofit/>
          </a:bodyPr>
          <a:lstStyle>
            <a:lvl1pPr lvl="0" rtl="0" algn="l">
              <a:lnSpc>
                <a:spcPct val="85000"/>
              </a:lnSpc>
              <a:spcBef>
                <a:spcPts val="0"/>
              </a:spcBef>
              <a:spcAft>
                <a:spcPts val="0"/>
              </a:spcAft>
              <a:buSzPts val="1100"/>
              <a:buNone/>
              <a:defRPr b="1" sz="3700">
                <a:solidFill>
                  <a:schemeClr val="dk2"/>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24" name="Google Shape;2824;p282"/>
          <p:cNvSpPr txBox="1"/>
          <p:nvPr>
            <p:ph idx="1" type="subTitle"/>
          </p:nvPr>
        </p:nvSpPr>
        <p:spPr>
          <a:xfrm>
            <a:off x="525933" y="2908935"/>
            <a:ext cx="4777800" cy="294300"/>
          </a:xfrm>
          <a:prstGeom prst="rect">
            <a:avLst/>
          </a:prstGeom>
          <a:noFill/>
          <a:ln>
            <a:noFill/>
          </a:ln>
          <a:effectLst>
            <a:outerShdw blurRad="63500" rotWithShape="0" algn="ctr">
              <a:srgbClr val="000000">
                <a:alpha val="49800"/>
              </a:srgbClr>
            </a:outerShdw>
          </a:effectLst>
        </p:spPr>
        <p:txBody>
          <a:bodyPr anchorCtr="0" anchor="t" bIns="0" lIns="0" spcFirstLastPara="1" rIns="0" wrap="square" tIns="0">
            <a:noAutofit/>
          </a:bodyPr>
          <a:lstStyle>
            <a:lvl1pPr lvl="0" rtl="0" algn="l">
              <a:lnSpc>
                <a:spcPct val="85000"/>
              </a:lnSpc>
              <a:spcBef>
                <a:spcPts val="100"/>
              </a:spcBef>
              <a:spcAft>
                <a:spcPts val="0"/>
              </a:spcAft>
              <a:buSzPts val="1700"/>
              <a:buNone/>
              <a:defRPr b="1" sz="2200">
                <a:solidFill>
                  <a:schemeClr val="lt2"/>
                </a:solidFill>
                <a:latin typeface="Calibri"/>
                <a:ea typeface="Calibri"/>
                <a:cs typeface="Calibri"/>
                <a:sym typeface="Calibri"/>
              </a:defRPr>
            </a:lvl1pPr>
            <a:lvl2pPr lvl="1" rtl="0" algn="ctr">
              <a:lnSpc>
                <a:spcPct val="90000"/>
              </a:lnSpc>
              <a:spcBef>
                <a:spcPts val="400"/>
              </a:spcBef>
              <a:spcAft>
                <a:spcPts val="0"/>
              </a:spcAft>
              <a:buClr>
                <a:srgbClr val="888888"/>
              </a:buClr>
              <a:buSzPts val="15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400"/>
              </a:spcBef>
              <a:spcAft>
                <a:spcPts val="0"/>
              </a:spcAft>
              <a:buClr>
                <a:srgbClr val="888888"/>
              </a:buClr>
              <a:buSzPts val="1800"/>
              <a:buNone/>
              <a:defRPr>
                <a:solidFill>
                  <a:srgbClr val="888888"/>
                </a:solidFill>
              </a:defRPr>
            </a:lvl4pPr>
            <a:lvl5pPr lvl="4" rtl="0" algn="ctr">
              <a:spcBef>
                <a:spcPts val="400"/>
              </a:spcBef>
              <a:spcAft>
                <a:spcPts val="0"/>
              </a:spcAft>
              <a:buClr>
                <a:srgbClr val="888888"/>
              </a:buClr>
              <a:buSzPts val="18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2825" name="Google Shape;2825;p282"/>
          <p:cNvSpPr txBox="1"/>
          <p:nvPr>
            <p:ph idx="2" type="body"/>
          </p:nvPr>
        </p:nvSpPr>
        <p:spPr>
          <a:xfrm>
            <a:off x="525933" y="3280411"/>
            <a:ext cx="4777800" cy="2943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800"/>
              </a:spcBef>
              <a:spcAft>
                <a:spcPts val="0"/>
              </a:spcAft>
              <a:buSzPts val="1700"/>
              <a:buNone/>
              <a:defRPr sz="2200">
                <a:solidFill>
                  <a:schemeClr val="dk2"/>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26" name="Shape 2826"/>
        <p:cNvGrpSpPr/>
        <p:nvPr/>
      </p:nvGrpSpPr>
      <p:grpSpPr>
        <a:xfrm>
          <a:off x="0" y="0"/>
          <a:ext cx="0" cy="0"/>
          <a:chOff x="0" y="0"/>
          <a:chExt cx="0" cy="0"/>
        </a:xfrm>
      </p:grpSpPr>
      <p:sp>
        <p:nvSpPr>
          <p:cNvPr id="2827" name="Google Shape;2827;p283"/>
          <p:cNvSpPr txBox="1"/>
          <p:nvPr>
            <p:ph type="ctrTitle"/>
          </p:nvPr>
        </p:nvSpPr>
        <p:spPr>
          <a:xfrm>
            <a:off x="525933" y="426022"/>
            <a:ext cx="8229600" cy="2943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1100"/>
              <a:buNone/>
              <a:defRPr b="1" sz="2200">
                <a:solidFill>
                  <a:schemeClr val="dk1"/>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28" name="Google Shape;2828;p283"/>
          <p:cNvSpPr txBox="1"/>
          <p:nvPr>
            <p:ph idx="1" type="body"/>
          </p:nvPr>
        </p:nvSpPr>
        <p:spPr>
          <a:xfrm>
            <a:off x="525933" y="1095376"/>
            <a:ext cx="8229600" cy="4983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1100"/>
              </a:spcBef>
              <a:spcAft>
                <a:spcPts val="0"/>
              </a:spcAft>
              <a:buClr>
                <a:schemeClr val="accent1"/>
              </a:buClr>
              <a:buSzPts val="1300"/>
              <a:buFont typeface="Noto Sans Symbols"/>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42900" lvl="2" marL="1371600" rtl="0" algn="l">
              <a:spcBef>
                <a:spcPts val="400"/>
              </a:spcBef>
              <a:spcAft>
                <a:spcPts val="0"/>
              </a:spcAft>
              <a:buClr>
                <a:schemeClr val="dk1"/>
              </a:buClr>
              <a:buSzPts val="1800"/>
              <a:buChar char="•"/>
              <a:defRPr sz="1800"/>
            </a:lvl3pPr>
            <a:lvl4pPr indent="-342900" lvl="3" marL="1828800" rtl="0" algn="l">
              <a:spcBef>
                <a:spcPts val="400"/>
              </a:spcBef>
              <a:spcAft>
                <a:spcPts val="0"/>
              </a:spcAft>
              <a:buClr>
                <a:schemeClr val="dk1"/>
              </a:buClr>
              <a:buSzPts val="1800"/>
              <a:buChar char="–"/>
              <a:defRPr sz="1800"/>
            </a:lvl4pPr>
            <a:lvl5pPr indent="-342900" lvl="4" marL="2286000" rtl="0" algn="l">
              <a:spcBef>
                <a:spcPts val="400"/>
              </a:spcBef>
              <a:spcAft>
                <a:spcPts val="0"/>
              </a:spcAft>
              <a:buClr>
                <a:schemeClr val="dk1"/>
              </a:buClr>
              <a:buSzPts val="1800"/>
              <a:buChar char="»"/>
              <a:defRPr sz="18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Title 3">
  <p:cSld name="White Title 3">
    <p:spTree>
      <p:nvGrpSpPr>
        <p:cNvPr id="2829" name="Shape 2829"/>
        <p:cNvGrpSpPr/>
        <p:nvPr/>
      </p:nvGrpSpPr>
      <p:grpSpPr>
        <a:xfrm>
          <a:off x="0" y="0"/>
          <a:ext cx="0" cy="0"/>
          <a:chOff x="0" y="0"/>
          <a:chExt cx="0" cy="0"/>
        </a:xfrm>
      </p:grpSpPr>
      <p:pic>
        <p:nvPicPr>
          <p:cNvPr id="2830" name="Google Shape;2830;p284"/>
          <p:cNvPicPr preferRelativeResize="0"/>
          <p:nvPr/>
        </p:nvPicPr>
        <p:blipFill rotWithShape="1">
          <a:blip r:embed="rId2">
            <a:alphaModFix/>
          </a:blip>
          <a:srcRect b="0" l="0" r="0" t="0"/>
          <a:stretch/>
        </p:blipFill>
        <p:spPr>
          <a:xfrm>
            <a:off x="-12530" y="-3304"/>
            <a:ext cx="9166752" cy="5152864"/>
          </a:xfrm>
          <a:prstGeom prst="rect">
            <a:avLst/>
          </a:prstGeom>
          <a:noFill/>
          <a:ln>
            <a:noFill/>
          </a:ln>
        </p:spPr>
      </p:pic>
      <p:sp>
        <p:nvSpPr>
          <p:cNvPr id="2831" name="Google Shape;2831;p284"/>
          <p:cNvSpPr txBox="1"/>
          <p:nvPr>
            <p:ph type="ctrTitle"/>
          </p:nvPr>
        </p:nvSpPr>
        <p:spPr>
          <a:xfrm>
            <a:off x="525933" y="1811655"/>
            <a:ext cx="4777800" cy="981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1100"/>
              <a:buNone/>
              <a:defRPr b="1" sz="3700">
                <a:solidFill>
                  <a:schemeClr val="dk1"/>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32" name="Google Shape;2832;p284"/>
          <p:cNvSpPr txBox="1"/>
          <p:nvPr>
            <p:ph idx="1" type="subTitle"/>
          </p:nvPr>
        </p:nvSpPr>
        <p:spPr>
          <a:xfrm>
            <a:off x="525933" y="2908935"/>
            <a:ext cx="4777800" cy="294300"/>
          </a:xfrm>
          <a:prstGeom prst="rect">
            <a:avLst/>
          </a:prstGeom>
          <a:noFill/>
          <a:ln>
            <a:noFill/>
          </a:ln>
        </p:spPr>
        <p:txBody>
          <a:bodyPr anchorCtr="0" anchor="t" bIns="0" lIns="0" spcFirstLastPara="1" rIns="0" wrap="square" tIns="0">
            <a:noAutofit/>
          </a:bodyPr>
          <a:lstStyle>
            <a:lvl1pPr lvl="0" rtl="0" algn="l">
              <a:lnSpc>
                <a:spcPct val="85000"/>
              </a:lnSpc>
              <a:spcBef>
                <a:spcPts val="100"/>
              </a:spcBef>
              <a:spcAft>
                <a:spcPts val="0"/>
              </a:spcAft>
              <a:buSzPts val="1700"/>
              <a:buNone/>
              <a:defRPr b="1" sz="2200">
                <a:solidFill>
                  <a:schemeClr val="accent5"/>
                </a:solidFill>
                <a:latin typeface="Calibri"/>
                <a:ea typeface="Calibri"/>
                <a:cs typeface="Calibri"/>
                <a:sym typeface="Calibri"/>
              </a:defRPr>
            </a:lvl1pPr>
            <a:lvl2pPr lvl="1" rtl="0" algn="ctr">
              <a:lnSpc>
                <a:spcPct val="90000"/>
              </a:lnSpc>
              <a:spcBef>
                <a:spcPts val="400"/>
              </a:spcBef>
              <a:spcAft>
                <a:spcPts val="0"/>
              </a:spcAft>
              <a:buClr>
                <a:srgbClr val="888888"/>
              </a:buClr>
              <a:buSzPts val="15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400"/>
              </a:spcBef>
              <a:spcAft>
                <a:spcPts val="0"/>
              </a:spcAft>
              <a:buClr>
                <a:srgbClr val="888888"/>
              </a:buClr>
              <a:buSzPts val="1800"/>
              <a:buNone/>
              <a:defRPr>
                <a:solidFill>
                  <a:srgbClr val="888888"/>
                </a:solidFill>
              </a:defRPr>
            </a:lvl4pPr>
            <a:lvl5pPr lvl="4" rtl="0" algn="ctr">
              <a:spcBef>
                <a:spcPts val="400"/>
              </a:spcBef>
              <a:spcAft>
                <a:spcPts val="0"/>
              </a:spcAft>
              <a:buClr>
                <a:srgbClr val="888888"/>
              </a:buClr>
              <a:buSzPts val="18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pic>
        <p:nvPicPr>
          <p:cNvPr id="2833" name="Google Shape;2833;p284"/>
          <p:cNvPicPr preferRelativeResize="0"/>
          <p:nvPr/>
        </p:nvPicPr>
        <p:blipFill rotWithShape="1">
          <a:blip r:embed="rId3">
            <a:alphaModFix/>
          </a:blip>
          <a:srcRect b="0" l="0" r="0" t="0"/>
          <a:stretch/>
        </p:blipFill>
        <p:spPr>
          <a:xfrm>
            <a:off x="7274256" y="4384342"/>
            <a:ext cx="1371243" cy="582930"/>
          </a:xfrm>
          <a:prstGeom prst="rect">
            <a:avLst/>
          </a:prstGeom>
          <a:noFill/>
          <a:ln>
            <a:noFill/>
          </a:ln>
        </p:spPr>
      </p:pic>
      <p:sp>
        <p:nvSpPr>
          <p:cNvPr id="2834" name="Google Shape;2834;p284"/>
          <p:cNvSpPr txBox="1"/>
          <p:nvPr>
            <p:ph idx="2" type="body"/>
          </p:nvPr>
        </p:nvSpPr>
        <p:spPr>
          <a:xfrm>
            <a:off x="525933" y="3280410"/>
            <a:ext cx="4777800" cy="2943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800"/>
              </a:spcBef>
              <a:spcAft>
                <a:spcPts val="0"/>
              </a:spcAft>
              <a:buSzPts val="1700"/>
              <a:buNone/>
              <a:defRPr sz="2200">
                <a:solidFill>
                  <a:schemeClr val="dk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835" name="Shape 2835"/>
        <p:cNvGrpSpPr/>
        <p:nvPr/>
      </p:nvGrpSpPr>
      <p:grpSpPr>
        <a:xfrm>
          <a:off x="0" y="0"/>
          <a:ext cx="0" cy="0"/>
          <a:chOff x="0" y="0"/>
          <a:chExt cx="0" cy="0"/>
        </a:xfrm>
      </p:grpSpPr>
      <p:sp>
        <p:nvSpPr>
          <p:cNvPr id="2836" name="Google Shape;2836;p285"/>
          <p:cNvSpPr txBox="1"/>
          <p:nvPr>
            <p:ph type="ctrTitle"/>
          </p:nvPr>
        </p:nvSpPr>
        <p:spPr>
          <a:xfrm>
            <a:off x="426916" y="1172959"/>
            <a:ext cx="8431200" cy="740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SzPts val="1100"/>
              <a:buNone/>
              <a:defRPr sz="3600">
                <a:latin typeface="Arial"/>
                <a:ea typeface="Arial"/>
                <a:cs typeface="Arial"/>
                <a:sym typeface="Aria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37" name="Google Shape;2837;p285"/>
          <p:cNvSpPr txBox="1"/>
          <p:nvPr>
            <p:ph idx="1" type="subTitle"/>
          </p:nvPr>
        </p:nvSpPr>
        <p:spPr>
          <a:xfrm>
            <a:off x="426916" y="1912950"/>
            <a:ext cx="7633500" cy="480000"/>
          </a:xfrm>
          <a:prstGeom prst="rect">
            <a:avLst/>
          </a:prstGeom>
          <a:noFill/>
          <a:ln>
            <a:noFill/>
          </a:ln>
        </p:spPr>
        <p:txBody>
          <a:bodyPr anchorCtr="0" anchor="t" bIns="34275" lIns="0" spcFirstLastPara="1" rIns="0" wrap="square" tIns="34275">
            <a:noAutofit/>
          </a:bodyPr>
          <a:lstStyle>
            <a:lvl1pPr lvl="0" rtl="0" algn="l">
              <a:lnSpc>
                <a:spcPct val="90000"/>
              </a:lnSpc>
              <a:spcBef>
                <a:spcPts val="800"/>
              </a:spcBef>
              <a:spcAft>
                <a:spcPts val="0"/>
              </a:spcAft>
              <a:buSzPts val="1600"/>
              <a:buNone/>
              <a:defRPr sz="2100">
                <a:solidFill>
                  <a:srgbClr val="7F7F7F"/>
                </a:solidFill>
                <a:latin typeface="Arial"/>
                <a:ea typeface="Arial"/>
                <a:cs typeface="Arial"/>
                <a:sym typeface="Arial"/>
              </a:defRPr>
            </a:lvl1pPr>
            <a:lvl2pPr lvl="1" rtl="0" algn="ctr">
              <a:lnSpc>
                <a:spcPct val="90000"/>
              </a:lnSpc>
              <a:spcBef>
                <a:spcPts val="400"/>
              </a:spcBef>
              <a:spcAft>
                <a:spcPts val="0"/>
              </a:spcAft>
              <a:buClr>
                <a:srgbClr val="888888"/>
              </a:buClr>
              <a:buSzPts val="15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400"/>
              </a:spcBef>
              <a:spcAft>
                <a:spcPts val="0"/>
              </a:spcAft>
              <a:buClr>
                <a:srgbClr val="888888"/>
              </a:buClr>
              <a:buSzPts val="1800"/>
              <a:buNone/>
              <a:defRPr>
                <a:solidFill>
                  <a:srgbClr val="888888"/>
                </a:solidFill>
              </a:defRPr>
            </a:lvl4pPr>
            <a:lvl5pPr lvl="4" rtl="0" algn="ctr">
              <a:spcBef>
                <a:spcPts val="400"/>
              </a:spcBef>
              <a:spcAft>
                <a:spcPts val="0"/>
              </a:spcAft>
              <a:buClr>
                <a:srgbClr val="888888"/>
              </a:buClr>
              <a:buSzPts val="18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2838" name="Google Shape;2838;p285"/>
          <p:cNvSpPr txBox="1"/>
          <p:nvPr>
            <p:ph idx="2" type="body"/>
          </p:nvPr>
        </p:nvSpPr>
        <p:spPr>
          <a:xfrm>
            <a:off x="427043" y="2534851"/>
            <a:ext cx="4473600" cy="808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000"/>
              <a:buFont typeface="Arial"/>
              <a:buNone/>
              <a:defRPr sz="1400">
                <a:solidFill>
                  <a:srgbClr val="7F7F7F"/>
                </a:solidFill>
              </a:defRPr>
            </a:lvl1pPr>
            <a:lvl2pPr indent="-228600" lvl="1" marL="914400" rtl="0" algn="l">
              <a:lnSpc>
                <a:spcPct val="90000"/>
              </a:lnSpc>
              <a:spcBef>
                <a:spcPts val="400"/>
              </a:spcBef>
              <a:spcAft>
                <a:spcPts val="0"/>
              </a:spcAft>
              <a:buClr>
                <a:schemeClr val="dk1"/>
              </a:buClr>
              <a:buSzPts val="900"/>
              <a:buFont typeface="Calibri"/>
              <a:buNone/>
              <a:defRPr sz="900"/>
            </a:lvl2pPr>
            <a:lvl3pPr indent="-228600" lvl="2" marL="1371600" rtl="0" algn="l">
              <a:spcBef>
                <a:spcPts val="200"/>
              </a:spcBef>
              <a:spcAft>
                <a:spcPts val="0"/>
              </a:spcAft>
              <a:buClr>
                <a:schemeClr val="dk1"/>
              </a:buClr>
              <a:buSzPts val="900"/>
              <a:buFont typeface="Calibri"/>
              <a:buNone/>
              <a:defRPr sz="900"/>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839" name="Google Shape;2839;p285"/>
          <p:cNvSpPr txBox="1"/>
          <p:nvPr>
            <p:ph idx="12" type="sldNum"/>
          </p:nvPr>
        </p:nvSpPr>
        <p:spPr>
          <a:xfrm>
            <a:off x="6553200" y="4842275"/>
            <a:ext cx="21336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spcAft>
                <a:spcPts val="0"/>
              </a:spcAft>
              <a:buNone/>
              <a:defRPr sz="600">
                <a:solidFill>
                  <a:schemeClr val="dk1"/>
                </a:solidFill>
                <a:latin typeface="Calibri"/>
                <a:ea typeface="Calibri"/>
                <a:cs typeface="Calibri"/>
                <a:sym typeface="Calibri"/>
              </a:defRPr>
            </a:lvl1pPr>
            <a:lvl2pPr indent="0" lvl="1" marL="0" marR="0" rtl="0" algn="r">
              <a:spcBef>
                <a:spcPts val="0"/>
              </a:spcBef>
              <a:spcAft>
                <a:spcPts val="0"/>
              </a:spcAft>
              <a:buNone/>
              <a:defRPr sz="600">
                <a:solidFill>
                  <a:schemeClr val="dk1"/>
                </a:solidFill>
                <a:latin typeface="Calibri"/>
                <a:ea typeface="Calibri"/>
                <a:cs typeface="Calibri"/>
                <a:sym typeface="Calibri"/>
              </a:defRPr>
            </a:lvl2pPr>
            <a:lvl3pPr indent="0" lvl="2" marL="0" marR="0" rtl="0" algn="r">
              <a:spcBef>
                <a:spcPts val="0"/>
              </a:spcBef>
              <a:spcAft>
                <a:spcPts val="0"/>
              </a:spcAft>
              <a:buNone/>
              <a:defRPr sz="600">
                <a:solidFill>
                  <a:schemeClr val="dk1"/>
                </a:solidFill>
                <a:latin typeface="Calibri"/>
                <a:ea typeface="Calibri"/>
                <a:cs typeface="Calibri"/>
                <a:sym typeface="Calibri"/>
              </a:defRPr>
            </a:lvl3pPr>
            <a:lvl4pPr indent="0" lvl="3" marL="0" marR="0" rtl="0" algn="r">
              <a:spcBef>
                <a:spcPts val="0"/>
              </a:spcBef>
              <a:spcAft>
                <a:spcPts val="0"/>
              </a:spcAft>
              <a:buNone/>
              <a:defRPr sz="600">
                <a:solidFill>
                  <a:schemeClr val="dk1"/>
                </a:solidFill>
                <a:latin typeface="Calibri"/>
                <a:ea typeface="Calibri"/>
                <a:cs typeface="Calibri"/>
                <a:sym typeface="Calibri"/>
              </a:defRPr>
            </a:lvl4pPr>
            <a:lvl5pPr indent="0" lvl="4" marL="0" marR="0" rtl="0" algn="r">
              <a:spcBef>
                <a:spcPts val="0"/>
              </a:spcBef>
              <a:spcAft>
                <a:spcPts val="0"/>
              </a:spcAft>
              <a:buNone/>
              <a:defRPr sz="600">
                <a:solidFill>
                  <a:schemeClr val="dk1"/>
                </a:solidFill>
                <a:latin typeface="Calibri"/>
                <a:ea typeface="Calibri"/>
                <a:cs typeface="Calibri"/>
                <a:sym typeface="Calibri"/>
              </a:defRPr>
            </a:lvl5pPr>
            <a:lvl6pPr indent="0" lvl="5" marL="0" marR="0" rtl="0" algn="r">
              <a:spcBef>
                <a:spcPts val="0"/>
              </a:spcBef>
              <a:spcAft>
                <a:spcPts val="0"/>
              </a:spcAft>
              <a:buNone/>
              <a:defRPr sz="600">
                <a:solidFill>
                  <a:schemeClr val="dk1"/>
                </a:solidFill>
                <a:latin typeface="Calibri"/>
                <a:ea typeface="Calibri"/>
                <a:cs typeface="Calibri"/>
                <a:sym typeface="Calibri"/>
              </a:defRPr>
            </a:lvl6pPr>
            <a:lvl7pPr indent="0" lvl="6" marL="0" marR="0" rtl="0" algn="r">
              <a:spcBef>
                <a:spcPts val="0"/>
              </a:spcBef>
              <a:spcAft>
                <a:spcPts val="0"/>
              </a:spcAft>
              <a:buNone/>
              <a:defRPr sz="600">
                <a:solidFill>
                  <a:schemeClr val="dk1"/>
                </a:solidFill>
                <a:latin typeface="Calibri"/>
                <a:ea typeface="Calibri"/>
                <a:cs typeface="Calibri"/>
                <a:sym typeface="Calibri"/>
              </a:defRPr>
            </a:lvl7pPr>
            <a:lvl8pPr indent="0" lvl="7" marL="0" marR="0" rtl="0" algn="r">
              <a:spcBef>
                <a:spcPts val="0"/>
              </a:spcBef>
              <a:spcAft>
                <a:spcPts val="0"/>
              </a:spcAft>
              <a:buNone/>
              <a:defRPr sz="600">
                <a:solidFill>
                  <a:schemeClr val="dk1"/>
                </a:solidFill>
                <a:latin typeface="Calibri"/>
                <a:ea typeface="Calibri"/>
                <a:cs typeface="Calibri"/>
                <a:sym typeface="Calibri"/>
              </a:defRPr>
            </a:lvl8pPr>
            <a:lvl9pPr indent="0" lvl="8" marL="0" marR="0" rtl="0" algn="r">
              <a:spcBef>
                <a:spcPts val="0"/>
              </a:spcBef>
              <a:spcAft>
                <a:spcPts val="0"/>
              </a:spcAft>
              <a:buNone/>
              <a:defRPr sz="600">
                <a:solidFill>
                  <a:schemeClr val="dk1"/>
                </a:solidFill>
                <a:latin typeface="Calibri"/>
                <a:ea typeface="Calibri"/>
                <a:cs typeface="Calibri"/>
                <a:sym typeface="Calibri"/>
              </a:defRPr>
            </a:lvl9pPr>
          </a:lstStyle>
          <a:p>
            <a:pPr indent="0" lvl="0" marL="0" rtl="0" algn="r">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Title 1">
  <p:cSld name="Green Title 1">
    <p:spTree>
      <p:nvGrpSpPr>
        <p:cNvPr id="2840" name="Shape 2840"/>
        <p:cNvGrpSpPr/>
        <p:nvPr/>
      </p:nvGrpSpPr>
      <p:grpSpPr>
        <a:xfrm>
          <a:off x="0" y="0"/>
          <a:ext cx="0" cy="0"/>
          <a:chOff x="0" y="0"/>
          <a:chExt cx="0" cy="0"/>
        </a:xfrm>
      </p:grpSpPr>
      <p:pic>
        <p:nvPicPr>
          <p:cNvPr id="2841" name="Google Shape;2841;p286"/>
          <p:cNvPicPr preferRelativeResize="0"/>
          <p:nvPr/>
        </p:nvPicPr>
        <p:blipFill rotWithShape="1">
          <a:blip r:embed="rId2">
            <a:alphaModFix/>
          </a:blip>
          <a:srcRect b="0" l="0" r="0" t="0"/>
          <a:stretch/>
        </p:blipFill>
        <p:spPr>
          <a:xfrm>
            <a:off x="-12531" y="-9611"/>
            <a:ext cx="9166757" cy="5152867"/>
          </a:xfrm>
          <a:prstGeom prst="rect">
            <a:avLst/>
          </a:prstGeom>
          <a:noFill/>
          <a:ln>
            <a:noFill/>
          </a:ln>
        </p:spPr>
      </p:pic>
      <p:sp>
        <p:nvSpPr>
          <p:cNvPr id="2842" name="Google Shape;2842;p286"/>
          <p:cNvSpPr txBox="1"/>
          <p:nvPr>
            <p:ph type="ctrTitle"/>
          </p:nvPr>
        </p:nvSpPr>
        <p:spPr>
          <a:xfrm>
            <a:off x="525933" y="1809534"/>
            <a:ext cx="4777800" cy="981000"/>
          </a:xfrm>
          <a:prstGeom prst="rect">
            <a:avLst/>
          </a:prstGeom>
          <a:noFill/>
          <a:ln>
            <a:noFill/>
          </a:ln>
          <a:effectLst>
            <a:outerShdw blurRad="127000" rotWithShape="0" algn="ctr">
              <a:srgbClr val="000000"/>
            </a:outerShdw>
          </a:effectLst>
        </p:spPr>
        <p:txBody>
          <a:bodyPr anchorCtr="0" anchor="b" bIns="0" lIns="0" spcFirstLastPara="1" rIns="0" wrap="square" tIns="0">
            <a:noAutofit/>
          </a:bodyPr>
          <a:lstStyle>
            <a:lvl1pPr lvl="0" rtl="0" algn="l">
              <a:lnSpc>
                <a:spcPct val="85000"/>
              </a:lnSpc>
              <a:spcBef>
                <a:spcPts val="0"/>
              </a:spcBef>
              <a:spcAft>
                <a:spcPts val="0"/>
              </a:spcAft>
              <a:buSzPts val="1100"/>
              <a:buNone/>
              <a:defRPr b="1" sz="3700">
                <a:solidFill>
                  <a:schemeClr val="dk2"/>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43" name="Google Shape;2843;p286"/>
          <p:cNvSpPr txBox="1"/>
          <p:nvPr>
            <p:ph idx="1" type="subTitle"/>
          </p:nvPr>
        </p:nvSpPr>
        <p:spPr>
          <a:xfrm>
            <a:off x="525933" y="2906387"/>
            <a:ext cx="4777800" cy="294300"/>
          </a:xfrm>
          <a:prstGeom prst="rect">
            <a:avLst/>
          </a:prstGeom>
          <a:noFill/>
          <a:ln>
            <a:noFill/>
          </a:ln>
          <a:effectLst>
            <a:outerShdw blurRad="63500" rotWithShape="0" algn="ctr">
              <a:srgbClr val="000000">
                <a:alpha val="49800"/>
              </a:srgbClr>
            </a:outerShdw>
          </a:effectLst>
        </p:spPr>
        <p:txBody>
          <a:bodyPr anchorCtr="0" anchor="t" bIns="0" lIns="0" spcFirstLastPara="1" rIns="0" wrap="square" tIns="0">
            <a:noAutofit/>
          </a:bodyPr>
          <a:lstStyle>
            <a:lvl1pPr lvl="0" rtl="0" algn="l">
              <a:lnSpc>
                <a:spcPct val="85000"/>
              </a:lnSpc>
              <a:spcBef>
                <a:spcPts val="100"/>
              </a:spcBef>
              <a:spcAft>
                <a:spcPts val="0"/>
              </a:spcAft>
              <a:buSzPts val="1700"/>
              <a:buNone/>
              <a:defRPr b="1" sz="2200">
                <a:solidFill>
                  <a:schemeClr val="lt2"/>
                </a:solidFill>
                <a:latin typeface="Calibri"/>
                <a:ea typeface="Calibri"/>
                <a:cs typeface="Calibri"/>
                <a:sym typeface="Calibri"/>
              </a:defRPr>
            </a:lvl1pPr>
            <a:lvl2pPr lvl="1" rtl="0" algn="ctr">
              <a:lnSpc>
                <a:spcPct val="90000"/>
              </a:lnSpc>
              <a:spcBef>
                <a:spcPts val="400"/>
              </a:spcBef>
              <a:spcAft>
                <a:spcPts val="0"/>
              </a:spcAft>
              <a:buClr>
                <a:srgbClr val="888888"/>
              </a:buClr>
              <a:buSzPts val="15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400"/>
              </a:spcBef>
              <a:spcAft>
                <a:spcPts val="0"/>
              </a:spcAft>
              <a:buClr>
                <a:srgbClr val="888888"/>
              </a:buClr>
              <a:buSzPts val="1800"/>
              <a:buNone/>
              <a:defRPr>
                <a:solidFill>
                  <a:srgbClr val="888888"/>
                </a:solidFill>
              </a:defRPr>
            </a:lvl4pPr>
            <a:lvl5pPr lvl="4" rtl="0" algn="ctr">
              <a:spcBef>
                <a:spcPts val="400"/>
              </a:spcBef>
              <a:spcAft>
                <a:spcPts val="0"/>
              </a:spcAft>
              <a:buClr>
                <a:srgbClr val="888888"/>
              </a:buClr>
              <a:buSzPts val="18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pic>
        <p:nvPicPr>
          <p:cNvPr id="2844" name="Google Shape;2844;p286"/>
          <p:cNvPicPr preferRelativeResize="0"/>
          <p:nvPr/>
        </p:nvPicPr>
        <p:blipFill rotWithShape="1">
          <a:blip r:embed="rId3">
            <a:alphaModFix/>
          </a:blip>
          <a:srcRect b="0" l="0" r="0" t="0"/>
          <a:stretch/>
        </p:blipFill>
        <p:spPr>
          <a:xfrm>
            <a:off x="7274256" y="4384342"/>
            <a:ext cx="1371243" cy="582930"/>
          </a:xfrm>
          <a:prstGeom prst="rect">
            <a:avLst/>
          </a:prstGeom>
          <a:noFill/>
          <a:ln>
            <a:noFill/>
          </a:ln>
        </p:spPr>
      </p:pic>
      <p:sp>
        <p:nvSpPr>
          <p:cNvPr id="2845" name="Google Shape;2845;p286"/>
          <p:cNvSpPr txBox="1"/>
          <p:nvPr>
            <p:ph idx="2" type="body"/>
          </p:nvPr>
        </p:nvSpPr>
        <p:spPr>
          <a:xfrm>
            <a:off x="525933" y="3277564"/>
            <a:ext cx="4777800" cy="294300"/>
          </a:xfrm>
          <a:prstGeom prst="rect">
            <a:avLst/>
          </a:prstGeom>
          <a:noFill/>
          <a:ln>
            <a:noFill/>
          </a:ln>
          <a:effectLst>
            <a:outerShdw blurRad="63500" rotWithShape="0" algn="ctr">
              <a:srgbClr val="000000">
                <a:alpha val="49800"/>
              </a:srgbClr>
            </a:outerShdw>
          </a:effectLst>
        </p:spPr>
        <p:txBody>
          <a:bodyPr anchorCtr="0" anchor="t" bIns="0" lIns="0" spcFirstLastPara="1" rIns="0" wrap="square" tIns="0">
            <a:noAutofit/>
          </a:bodyPr>
          <a:lstStyle>
            <a:lvl1pPr indent="-228600" lvl="0" marL="457200" rtl="0" algn="l">
              <a:lnSpc>
                <a:spcPct val="85000"/>
              </a:lnSpc>
              <a:spcBef>
                <a:spcPts val="800"/>
              </a:spcBef>
              <a:spcAft>
                <a:spcPts val="0"/>
              </a:spcAft>
              <a:buSzPts val="1700"/>
              <a:buNone/>
              <a:defRPr sz="2200">
                <a:solidFill>
                  <a:schemeClr val="dk2"/>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y Title 2">
  <p:cSld name="Grey Title 2">
    <p:spTree>
      <p:nvGrpSpPr>
        <p:cNvPr id="2846" name="Shape 2846"/>
        <p:cNvGrpSpPr/>
        <p:nvPr/>
      </p:nvGrpSpPr>
      <p:grpSpPr>
        <a:xfrm>
          <a:off x="0" y="0"/>
          <a:ext cx="0" cy="0"/>
          <a:chOff x="0" y="0"/>
          <a:chExt cx="0" cy="0"/>
        </a:xfrm>
      </p:grpSpPr>
      <p:pic>
        <p:nvPicPr>
          <p:cNvPr id="2847" name="Google Shape;2847;p287"/>
          <p:cNvPicPr preferRelativeResize="0"/>
          <p:nvPr/>
        </p:nvPicPr>
        <p:blipFill rotWithShape="1">
          <a:blip r:embed="rId2">
            <a:alphaModFix/>
          </a:blip>
          <a:srcRect b="0" l="0" r="0" t="0"/>
          <a:stretch/>
        </p:blipFill>
        <p:spPr>
          <a:xfrm>
            <a:off x="-12530" y="-3304"/>
            <a:ext cx="9166752" cy="5152864"/>
          </a:xfrm>
          <a:prstGeom prst="rect">
            <a:avLst/>
          </a:prstGeom>
          <a:noFill/>
          <a:ln>
            <a:noFill/>
          </a:ln>
        </p:spPr>
      </p:pic>
      <p:sp>
        <p:nvSpPr>
          <p:cNvPr id="2848" name="Google Shape;2848;p287"/>
          <p:cNvSpPr txBox="1"/>
          <p:nvPr>
            <p:ph type="ctrTitle"/>
          </p:nvPr>
        </p:nvSpPr>
        <p:spPr>
          <a:xfrm>
            <a:off x="525933" y="1811655"/>
            <a:ext cx="4777800" cy="981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1100"/>
              <a:buNone/>
              <a:defRPr b="1" sz="3700">
                <a:solidFill>
                  <a:schemeClr val="dk1"/>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49" name="Google Shape;2849;p287"/>
          <p:cNvSpPr txBox="1"/>
          <p:nvPr>
            <p:ph idx="1" type="subTitle"/>
          </p:nvPr>
        </p:nvSpPr>
        <p:spPr>
          <a:xfrm>
            <a:off x="525933" y="2908935"/>
            <a:ext cx="4777800" cy="294300"/>
          </a:xfrm>
          <a:prstGeom prst="rect">
            <a:avLst/>
          </a:prstGeom>
          <a:noFill/>
          <a:ln>
            <a:noFill/>
          </a:ln>
        </p:spPr>
        <p:txBody>
          <a:bodyPr anchorCtr="0" anchor="t" bIns="0" lIns="0" spcFirstLastPara="1" rIns="0" wrap="square" tIns="0">
            <a:noAutofit/>
          </a:bodyPr>
          <a:lstStyle>
            <a:lvl1pPr lvl="0" rtl="0" algn="l">
              <a:lnSpc>
                <a:spcPct val="85000"/>
              </a:lnSpc>
              <a:spcBef>
                <a:spcPts val="100"/>
              </a:spcBef>
              <a:spcAft>
                <a:spcPts val="0"/>
              </a:spcAft>
              <a:buSzPts val="1700"/>
              <a:buNone/>
              <a:defRPr b="1" sz="2200">
                <a:solidFill>
                  <a:schemeClr val="accent5"/>
                </a:solidFill>
                <a:latin typeface="Calibri"/>
                <a:ea typeface="Calibri"/>
                <a:cs typeface="Calibri"/>
                <a:sym typeface="Calibri"/>
              </a:defRPr>
            </a:lvl1pPr>
            <a:lvl2pPr lvl="1" rtl="0" algn="ctr">
              <a:lnSpc>
                <a:spcPct val="90000"/>
              </a:lnSpc>
              <a:spcBef>
                <a:spcPts val="400"/>
              </a:spcBef>
              <a:spcAft>
                <a:spcPts val="0"/>
              </a:spcAft>
              <a:buClr>
                <a:srgbClr val="888888"/>
              </a:buClr>
              <a:buSzPts val="15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400"/>
              </a:spcBef>
              <a:spcAft>
                <a:spcPts val="0"/>
              </a:spcAft>
              <a:buClr>
                <a:srgbClr val="888888"/>
              </a:buClr>
              <a:buSzPts val="1800"/>
              <a:buNone/>
              <a:defRPr>
                <a:solidFill>
                  <a:srgbClr val="888888"/>
                </a:solidFill>
              </a:defRPr>
            </a:lvl4pPr>
            <a:lvl5pPr lvl="4" rtl="0" algn="ctr">
              <a:spcBef>
                <a:spcPts val="400"/>
              </a:spcBef>
              <a:spcAft>
                <a:spcPts val="0"/>
              </a:spcAft>
              <a:buClr>
                <a:srgbClr val="888888"/>
              </a:buClr>
              <a:buSzPts val="18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pic>
        <p:nvPicPr>
          <p:cNvPr id="2850" name="Google Shape;2850;p287"/>
          <p:cNvPicPr preferRelativeResize="0"/>
          <p:nvPr/>
        </p:nvPicPr>
        <p:blipFill rotWithShape="1">
          <a:blip r:embed="rId3">
            <a:alphaModFix/>
          </a:blip>
          <a:srcRect b="0" l="0" r="0" t="0"/>
          <a:stretch/>
        </p:blipFill>
        <p:spPr>
          <a:xfrm>
            <a:off x="7274256" y="4384342"/>
            <a:ext cx="1371243" cy="582930"/>
          </a:xfrm>
          <a:prstGeom prst="rect">
            <a:avLst/>
          </a:prstGeom>
          <a:noFill/>
          <a:ln>
            <a:noFill/>
          </a:ln>
        </p:spPr>
      </p:pic>
      <p:sp>
        <p:nvSpPr>
          <p:cNvPr id="2851" name="Google Shape;2851;p287"/>
          <p:cNvSpPr txBox="1"/>
          <p:nvPr>
            <p:ph idx="2" type="body"/>
          </p:nvPr>
        </p:nvSpPr>
        <p:spPr>
          <a:xfrm>
            <a:off x="525933" y="3280410"/>
            <a:ext cx="4777800" cy="2943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800"/>
              </a:spcBef>
              <a:spcAft>
                <a:spcPts val="0"/>
              </a:spcAft>
              <a:buSzPts val="1700"/>
              <a:buNone/>
              <a:defRPr sz="2200">
                <a:solidFill>
                  <a:schemeClr val="dk1"/>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Title 1">
  <p:cSld name="Photo Title 1">
    <p:spTree>
      <p:nvGrpSpPr>
        <p:cNvPr id="2852" name="Shape 2852"/>
        <p:cNvGrpSpPr/>
        <p:nvPr/>
      </p:nvGrpSpPr>
      <p:grpSpPr>
        <a:xfrm>
          <a:off x="0" y="0"/>
          <a:ext cx="0" cy="0"/>
          <a:chOff x="0" y="0"/>
          <a:chExt cx="0" cy="0"/>
        </a:xfrm>
      </p:grpSpPr>
      <p:pic>
        <p:nvPicPr>
          <p:cNvPr id="2853" name="Google Shape;2853;p288"/>
          <p:cNvPicPr preferRelativeResize="0"/>
          <p:nvPr/>
        </p:nvPicPr>
        <p:blipFill rotWithShape="1">
          <a:blip r:embed="rId2">
            <a:alphaModFix/>
          </a:blip>
          <a:srcRect b="0" l="0" r="0" t="0"/>
          <a:stretch/>
        </p:blipFill>
        <p:spPr>
          <a:xfrm>
            <a:off x="1" y="0"/>
            <a:ext cx="9153853" cy="5142399"/>
          </a:xfrm>
          <a:prstGeom prst="rect">
            <a:avLst/>
          </a:prstGeom>
          <a:noFill/>
          <a:ln>
            <a:noFill/>
          </a:ln>
        </p:spPr>
      </p:pic>
      <p:pic>
        <p:nvPicPr>
          <p:cNvPr id="2854" name="Google Shape;2854;p288"/>
          <p:cNvPicPr preferRelativeResize="0"/>
          <p:nvPr/>
        </p:nvPicPr>
        <p:blipFill rotWithShape="1">
          <a:blip r:embed="rId3">
            <a:alphaModFix/>
          </a:blip>
          <a:srcRect b="0" l="0" r="0" t="0"/>
          <a:stretch/>
        </p:blipFill>
        <p:spPr>
          <a:xfrm>
            <a:off x="0" y="0"/>
            <a:ext cx="9151469" cy="5144275"/>
          </a:xfrm>
          <a:prstGeom prst="rect">
            <a:avLst/>
          </a:prstGeom>
          <a:noFill/>
          <a:ln>
            <a:noFill/>
          </a:ln>
        </p:spPr>
      </p:pic>
      <p:pic>
        <p:nvPicPr>
          <p:cNvPr id="2855" name="Google Shape;2855;p288"/>
          <p:cNvPicPr preferRelativeResize="0"/>
          <p:nvPr/>
        </p:nvPicPr>
        <p:blipFill rotWithShape="1">
          <a:blip r:embed="rId4">
            <a:alphaModFix/>
          </a:blip>
          <a:srcRect b="0" l="0" r="0" t="0"/>
          <a:stretch/>
        </p:blipFill>
        <p:spPr>
          <a:xfrm>
            <a:off x="7274256" y="3908091"/>
            <a:ext cx="1371243" cy="582930"/>
          </a:xfrm>
          <a:prstGeom prst="rect">
            <a:avLst/>
          </a:prstGeom>
          <a:noFill/>
          <a:ln>
            <a:noFill/>
          </a:ln>
        </p:spPr>
      </p:pic>
      <p:sp>
        <p:nvSpPr>
          <p:cNvPr id="2856" name="Google Shape;2856;p288"/>
          <p:cNvSpPr txBox="1"/>
          <p:nvPr/>
        </p:nvSpPr>
        <p:spPr>
          <a:xfrm>
            <a:off x="9704892" y="5843987"/>
            <a:ext cx="0" cy="228900"/>
          </a:xfrm>
          <a:prstGeom prst="rect">
            <a:avLst/>
          </a:prstGeom>
          <a:noFill/>
          <a:ln>
            <a:noFill/>
          </a:ln>
        </p:spPr>
        <p:txBody>
          <a:bodyPr anchorCtr="0" anchor="ctr" bIns="0" lIns="0" spcFirstLastPara="1" rIns="0" wrap="square" tIns="0">
            <a:noAutofit/>
          </a:bodyPr>
          <a:lstStyle/>
          <a:p>
            <a:pPr indent="0" lvl="0" marL="0" marR="0" rtl="0" algn="ctr">
              <a:lnSpc>
                <a:spcPct val="85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2857" name="Google Shape;2857;p288"/>
          <p:cNvSpPr/>
          <p:nvPr/>
        </p:nvSpPr>
        <p:spPr>
          <a:xfrm>
            <a:off x="0" y="1059656"/>
            <a:ext cx="4810200" cy="2952600"/>
          </a:xfrm>
          <a:prstGeom prst="rect">
            <a:avLst/>
          </a:prstGeom>
          <a:gradFill>
            <a:gsLst>
              <a:gs pos="0">
                <a:srgbClr val="000000">
                  <a:alpha val="49803"/>
                </a:srgbClr>
              </a:gs>
              <a:gs pos="7000">
                <a:srgbClr val="000000">
                  <a:alpha val="49803"/>
                </a:srgbClr>
              </a:gs>
              <a:gs pos="100000">
                <a:srgbClr val="000000">
                  <a:alpha val="0"/>
                </a:srgbClr>
              </a:gs>
            </a:gsLst>
            <a:lin ang="0" scaled="0"/>
          </a:gradFill>
          <a:ln>
            <a:noFill/>
          </a:ln>
        </p:spPr>
        <p:txBody>
          <a:bodyPr anchorCtr="0" anchor="t" bIns="57150" lIns="68575" spcFirstLastPara="1" rIns="68575" wrap="square" tIns="57150">
            <a:noAutofit/>
          </a:bodyPr>
          <a:lstStyle/>
          <a:p>
            <a:pPr indent="0" lvl="0" marL="0" marR="0" rtl="0" algn="l">
              <a:spcBef>
                <a:spcPts val="0"/>
              </a:spcBef>
              <a:spcAft>
                <a:spcPts val="0"/>
              </a:spcAft>
              <a:buNone/>
            </a:pPr>
            <a:r>
              <a:t/>
            </a:r>
            <a:endParaRPr sz="1100">
              <a:solidFill>
                <a:schemeClr val="lt2"/>
              </a:solidFill>
              <a:latin typeface="Calibri"/>
              <a:ea typeface="Calibri"/>
              <a:cs typeface="Calibri"/>
              <a:sym typeface="Calibri"/>
            </a:endParaRPr>
          </a:p>
        </p:txBody>
      </p:sp>
      <p:sp>
        <p:nvSpPr>
          <p:cNvPr id="2858" name="Google Shape;2858;p288"/>
          <p:cNvSpPr txBox="1"/>
          <p:nvPr>
            <p:ph type="ctrTitle"/>
          </p:nvPr>
        </p:nvSpPr>
        <p:spPr>
          <a:xfrm>
            <a:off x="525933" y="1811655"/>
            <a:ext cx="4777800" cy="981000"/>
          </a:xfrm>
          <a:prstGeom prst="rect">
            <a:avLst/>
          </a:prstGeom>
          <a:noFill/>
          <a:ln>
            <a:noFill/>
          </a:ln>
          <a:effectLst>
            <a:outerShdw blurRad="127000" rotWithShape="0" algn="ctr">
              <a:srgbClr val="000000"/>
            </a:outerShdw>
          </a:effectLst>
        </p:spPr>
        <p:txBody>
          <a:bodyPr anchorCtr="0" anchor="b" bIns="0" lIns="0" spcFirstLastPara="1" rIns="0" wrap="square" tIns="0">
            <a:noAutofit/>
          </a:bodyPr>
          <a:lstStyle>
            <a:lvl1pPr lvl="0" rtl="0" algn="l">
              <a:lnSpc>
                <a:spcPct val="85000"/>
              </a:lnSpc>
              <a:spcBef>
                <a:spcPts val="0"/>
              </a:spcBef>
              <a:spcAft>
                <a:spcPts val="0"/>
              </a:spcAft>
              <a:buSzPts val="1100"/>
              <a:buNone/>
              <a:defRPr b="1" sz="3700">
                <a:solidFill>
                  <a:schemeClr val="dk2"/>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59" name="Google Shape;2859;p288"/>
          <p:cNvSpPr txBox="1"/>
          <p:nvPr>
            <p:ph idx="1" type="subTitle"/>
          </p:nvPr>
        </p:nvSpPr>
        <p:spPr>
          <a:xfrm>
            <a:off x="525933" y="2908935"/>
            <a:ext cx="4777800" cy="294300"/>
          </a:xfrm>
          <a:prstGeom prst="rect">
            <a:avLst/>
          </a:prstGeom>
          <a:noFill/>
          <a:ln>
            <a:noFill/>
          </a:ln>
          <a:effectLst>
            <a:outerShdw blurRad="63500" rotWithShape="0" algn="ctr">
              <a:srgbClr val="000000">
                <a:alpha val="49800"/>
              </a:srgbClr>
            </a:outerShdw>
          </a:effectLst>
        </p:spPr>
        <p:txBody>
          <a:bodyPr anchorCtr="0" anchor="t" bIns="0" lIns="0" spcFirstLastPara="1" rIns="0" wrap="square" tIns="0">
            <a:noAutofit/>
          </a:bodyPr>
          <a:lstStyle>
            <a:lvl1pPr lvl="0" rtl="0" algn="l">
              <a:lnSpc>
                <a:spcPct val="85000"/>
              </a:lnSpc>
              <a:spcBef>
                <a:spcPts val="100"/>
              </a:spcBef>
              <a:spcAft>
                <a:spcPts val="0"/>
              </a:spcAft>
              <a:buSzPts val="1700"/>
              <a:buNone/>
              <a:defRPr b="1" sz="2200">
                <a:solidFill>
                  <a:schemeClr val="lt2"/>
                </a:solidFill>
                <a:latin typeface="Calibri"/>
                <a:ea typeface="Calibri"/>
                <a:cs typeface="Calibri"/>
                <a:sym typeface="Calibri"/>
              </a:defRPr>
            </a:lvl1pPr>
            <a:lvl2pPr lvl="1" rtl="0" algn="ctr">
              <a:lnSpc>
                <a:spcPct val="90000"/>
              </a:lnSpc>
              <a:spcBef>
                <a:spcPts val="400"/>
              </a:spcBef>
              <a:spcAft>
                <a:spcPts val="0"/>
              </a:spcAft>
              <a:buClr>
                <a:srgbClr val="888888"/>
              </a:buClr>
              <a:buSzPts val="15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400"/>
              </a:spcBef>
              <a:spcAft>
                <a:spcPts val="0"/>
              </a:spcAft>
              <a:buClr>
                <a:srgbClr val="888888"/>
              </a:buClr>
              <a:buSzPts val="1800"/>
              <a:buNone/>
              <a:defRPr>
                <a:solidFill>
                  <a:srgbClr val="888888"/>
                </a:solidFill>
              </a:defRPr>
            </a:lvl4pPr>
            <a:lvl5pPr lvl="4" rtl="0" algn="ctr">
              <a:spcBef>
                <a:spcPts val="400"/>
              </a:spcBef>
              <a:spcAft>
                <a:spcPts val="0"/>
              </a:spcAft>
              <a:buClr>
                <a:srgbClr val="888888"/>
              </a:buClr>
              <a:buSzPts val="18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2860" name="Google Shape;2860;p288"/>
          <p:cNvSpPr txBox="1"/>
          <p:nvPr>
            <p:ph idx="2" type="body"/>
          </p:nvPr>
        </p:nvSpPr>
        <p:spPr>
          <a:xfrm>
            <a:off x="525933" y="3280410"/>
            <a:ext cx="4777800" cy="2943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800"/>
              </a:spcBef>
              <a:spcAft>
                <a:spcPts val="0"/>
              </a:spcAft>
              <a:buSzPts val="1700"/>
              <a:buNone/>
              <a:defRPr sz="2200">
                <a:solidFill>
                  <a:schemeClr val="dk2"/>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deas">
  <p:cSld name="CUSTOM_6">
    <p:spTree>
      <p:nvGrpSpPr>
        <p:cNvPr id="307" name="Shape 307"/>
        <p:cNvGrpSpPr/>
        <p:nvPr/>
      </p:nvGrpSpPr>
      <p:grpSpPr>
        <a:xfrm>
          <a:off x="0" y="0"/>
          <a:ext cx="0" cy="0"/>
          <a:chOff x="0" y="0"/>
          <a:chExt cx="0" cy="0"/>
        </a:xfrm>
      </p:grpSpPr>
      <p:sp>
        <p:nvSpPr>
          <p:cNvPr id="308" name="Google Shape;308;p29"/>
          <p:cNvSpPr txBox="1"/>
          <p:nvPr>
            <p:ph type="title"/>
          </p:nvPr>
        </p:nvSpPr>
        <p:spPr>
          <a:xfrm>
            <a:off x="298000" y="1582875"/>
            <a:ext cx="2745600" cy="530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309" name="Google Shape;309;p29"/>
          <p:cNvSpPr txBox="1"/>
          <p:nvPr>
            <p:ph idx="2" type="title"/>
          </p:nvPr>
        </p:nvSpPr>
        <p:spPr>
          <a:xfrm>
            <a:off x="3195867" y="1582875"/>
            <a:ext cx="2745600" cy="530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310" name="Google Shape;310;p29"/>
          <p:cNvSpPr txBox="1"/>
          <p:nvPr>
            <p:ph idx="3" type="title"/>
          </p:nvPr>
        </p:nvSpPr>
        <p:spPr>
          <a:xfrm>
            <a:off x="6093746" y="1582875"/>
            <a:ext cx="2745600" cy="530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9pPr>
          </a:lstStyle>
          <a:p/>
        </p:txBody>
      </p:sp>
      <p:sp>
        <p:nvSpPr>
          <p:cNvPr id="311" name="Google Shape;311;p29"/>
          <p:cNvSpPr txBox="1"/>
          <p:nvPr>
            <p:ph idx="4" type="title"/>
          </p:nvPr>
        </p:nvSpPr>
        <p:spPr>
          <a:xfrm>
            <a:off x="298000" y="2284875"/>
            <a:ext cx="27456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12" name="Google Shape;312;p29"/>
          <p:cNvSpPr txBox="1"/>
          <p:nvPr>
            <p:ph idx="5" type="title"/>
          </p:nvPr>
        </p:nvSpPr>
        <p:spPr>
          <a:xfrm>
            <a:off x="3195863" y="2284875"/>
            <a:ext cx="27456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313" name="Google Shape;313;p29"/>
          <p:cNvSpPr txBox="1"/>
          <p:nvPr>
            <p:ph idx="6" type="title"/>
          </p:nvPr>
        </p:nvSpPr>
        <p:spPr>
          <a:xfrm>
            <a:off x="6093738" y="2284875"/>
            <a:ext cx="2745600" cy="20340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15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grpSp>
        <p:nvGrpSpPr>
          <p:cNvPr id="314" name="Google Shape;314;p29"/>
          <p:cNvGrpSpPr/>
          <p:nvPr/>
        </p:nvGrpSpPr>
        <p:grpSpPr>
          <a:xfrm>
            <a:off x="386625" y="4747950"/>
            <a:ext cx="8452575" cy="400082"/>
            <a:chOff x="386625" y="4747950"/>
            <a:chExt cx="8452575" cy="400082"/>
          </a:xfrm>
        </p:grpSpPr>
        <p:sp>
          <p:nvSpPr>
            <p:cNvPr id="315" name="Google Shape;315;p2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16" name="Google Shape;316;p29"/>
            <p:cNvGrpSpPr/>
            <p:nvPr/>
          </p:nvGrpSpPr>
          <p:grpSpPr>
            <a:xfrm>
              <a:off x="386711" y="5114356"/>
              <a:ext cx="1796787" cy="33676"/>
              <a:chOff x="2031822" y="2229250"/>
              <a:chExt cx="2193612" cy="39900"/>
            </a:xfrm>
          </p:grpSpPr>
          <p:sp>
            <p:nvSpPr>
              <p:cNvPr id="317" name="Google Shape;317;p2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21" name="Google Shape;321;p29"/>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22" name="Google Shape;322;p29"/>
          <p:cNvSpPr txBox="1"/>
          <p:nvPr>
            <p:ph idx="7" type="title"/>
          </p:nvPr>
        </p:nvSpPr>
        <p:spPr>
          <a:xfrm>
            <a:off x="298600" y="549575"/>
            <a:ext cx="8540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Title 2" showMasterSp="0">
  <p:cSld name="Photo Title 2">
    <p:bg>
      <p:bgPr>
        <a:solidFill>
          <a:srgbClr val="A6A49D"/>
        </a:solidFill>
      </p:bgPr>
    </p:bg>
    <p:spTree>
      <p:nvGrpSpPr>
        <p:cNvPr id="2861" name="Shape 2861"/>
        <p:cNvGrpSpPr/>
        <p:nvPr/>
      </p:nvGrpSpPr>
      <p:grpSpPr>
        <a:xfrm>
          <a:off x="0" y="0"/>
          <a:ext cx="0" cy="0"/>
          <a:chOff x="0" y="0"/>
          <a:chExt cx="0" cy="0"/>
        </a:xfrm>
      </p:grpSpPr>
      <p:pic>
        <p:nvPicPr>
          <p:cNvPr id="2862" name="Google Shape;2862;p289"/>
          <p:cNvPicPr preferRelativeResize="0"/>
          <p:nvPr/>
        </p:nvPicPr>
        <p:blipFill rotWithShape="1">
          <a:blip r:embed="rId2">
            <a:alphaModFix/>
          </a:blip>
          <a:srcRect b="0" l="0" r="0" t="0"/>
          <a:stretch/>
        </p:blipFill>
        <p:spPr>
          <a:xfrm>
            <a:off x="0" y="0"/>
            <a:ext cx="9141619" cy="5143500"/>
          </a:xfrm>
          <a:prstGeom prst="rect">
            <a:avLst/>
          </a:prstGeom>
          <a:noFill/>
          <a:ln>
            <a:noFill/>
          </a:ln>
        </p:spPr>
      </p:pic>
      <p:pic>
        <p:nvPicPr>
          <p:cNvPr id="2863" name="Google Shape;2863;p289"/>
          <p:cNvPicPr preferRelativeResize="0"/>
          <p:nvPr/>
        </p:nvPicPr>
        <p:blipFill rotWithShape="1">
          <a:blip r:embed="rId3">
            <a:alphaModFix/>
          </a:blip>
          <a:srcRect b="0" l="0" r="0" t="0"/>
          <a:stretch/>
        </p:blipFill>
        <p:spPr>
          <a:xfrm>
            <a:off x="0" y="0"/>
            <a:ext cx="9151469" cy="5144275"/>
          </a:xfrm>
          <a:prstGeom prst="rect">
            <a:avLst/>
          </a:prstGeom>
          <a:noFill/>
          <a:ln>
            <a:noFill/>
          </a:ln>
        </p:spPr>
      </p:pic>
      <p:pic>
        <p:nvPicPr>
          <p:cNvPr id="2864" name="Google Shape;2864;p289"/>
          <p:cNvPicPr preferRelativeResize="0"/>
          <p:nvPr/>
        </p:nvPicPr>
        <p:blipFill rotWithShape="1">
          <a:blip r:embed="rId4">
            <a:alphaModFix/>
          </a:blip>
          <a:srcRect b="0" l="0" r="0" t="0"/>
          <a:stretch/>
        </p:blipFill>
        <p:spPr>
          <a:xfrm>
            <a:off x="7274256" y="4384342"/>
            <a:ext cx="1371243" cy="582930"/>
          </a:xfrm>
          <a:prstGeom prst="rect">
            <a:avLst/>
          </a:prstGeom>
          <a:noFill/>
          <a:ln>
            <a:noFill/>
          </a:ln>
        </p:spPr>
      </p:pic>
      <p:sp>
        <p:nvSpPr>
          <p:cNvPr id="2865" name="Google Shape;2865;p289"/>
          <p:cNvSpPr/>
          <p:nvPr/>
        </p:nvSpPr>
        <p:spPr>
          <a:xfrm>
            <a:off x="0" y="1059656"/>
            <a:ext cx="4810200" cy="2952600"/>
          </a:xfrm>
          <a:prstGeom prst="rect">
            <a:avLst/>
          </a:prstGeom>
          <a:gradFill>
            <a:gsLst>
              <a:gs pos="0">
                <a:srgbClr val="000000">
                  <a:alpha val="49803"/>
                </a:srgbClr>
              </a:gs>
              <a:gs pos="7000">
                <a:srgbClr val="000000">
                  <a:alpha val="49803"/>
                </a:srgbClr>
              </a:gs>
              <a:gs pos="100000">
                <a:srgbClr val="000000">
                  <a:alpha val="0"/>
                </a:srgbClr>
              </a:gs>
            </a:gsLst>
            <a:lin ang="0" scaled="0"/>
          </a:gradFill>
          <a:ln>
            <a:noFill/>
          </a:ln>
        </p:spPr>
        <p:txBody>
          <a:bodyPr anchorCtr="0" anchor="t" bIns="57150" lIns="68575" spcFirstLastPara="1" rIns="68575" wrap="square" tIns="57150">
            <a:noAutofit/>
          </a:bodyPr>
          <a:lstStyle/>
          <a:p>
            <a:pPr indent="0" lvl="0" marL="0" marR="0" rtl="0" algn="l">
              <a:spcBef>
                <a:spcPts val="0"/>
              </a:spcBef>
              <a:spcAft>
                <a:spcPts val="0"/>
              </a:spcAft>
              <a:buNone/>
            </a:pPr>
            <a:r>
              <a:t/>
            </a:r>
            <a:endParaRPr sz="1100">
              <a:solidFill>
                <a:schemeClr val="lt2"/>
              </a:solidFill>
              <a:latin typeface="Calibri"/>
              <a:ea typeface="Calibri"/>
              <a:cs typeface="Calibri"/>
              <a:sym typeface="Calibri"/>
            </a:endParaRPr>
          </a:p>
        </p:txBody>
      </p:sp>
      <p:sp>
        <p:nvSpPr>
          <p:cNvPr id="2866" name="Google Shape;2866;p289"/>
          <p:cNvSpPr txBox="1"/>
          <p:nvPr>
            <p:ph type="ctrTitle"/>
          </p:nvPr>
        </p:nvSpPr>
        <p:spPr>
          <a:xfrm>
            <a:off x="525933" y="1321424"/>
            <a:ext cx="4777800" cy="1471200"/>
          </a:xfrm>
          <a:prstGeom prst="rect">
            <a:avLst/>
          </a:prstGeom>
          <a:noFill/>
          <a:ln>
            <a:noFill/>
          </a:ln>
          <a:effectLst>
            <a:outerShdw blurRad="127000" rotWithShape="0" algn="ctr">
              <a:srgbClr val="000000"/>
            </a:outerShdw>
          </a:effectLst>
        </p:spPr>
        <p:txBody>
          <a:bodyPr anchorCtr="0" anchor="b" bIns="0" lIns="0" spcFirstLastPara="1" rIns="0" wrap="square" tIns="0">
            <a:noAutofit/>
          </a:bodyPr>
          <a:lstStyle>
            <a:lvl1pPr lvl="0" rtl="0" algn="l">
              <a:lnSpc>
                <a:spcPct val="85000"/>
              </a:lnSpc>
              <a:spcBef>
                <a:spcPts val="0"/>
              </a:spcBef>
              <a:spcAft>
                <a:spcPts val="0"/>
              </a:spcAft>
              <a:buSzPts val="1100"/>
              <a:buNone/>
              <a:defRPr b="1" sz="3700">
                <a:solidFill>
                  <a:schemeClr val="dk2"/>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67" name="Google Shape;2867;p289"/>
          <p:cNvSpPr txBox="1"/>
          <p:nvPr>
            <p:ph idx="1" type="subTitle"/>
          </p:nvPr>
        </p:nvSpPr>
        <p:spPr>
          <a:xfrm>
            <a:off x="525933" y="2908935"/>
            <a:ext cx="4777800" cy="294300"/>
          </a:xfrm>
          <a:prstGeom prst="rect">
            <a:avLst/>
          </a:prstGeom>
          <a:noFill/>
          <a:ln>
            <a:noFill/>
          </a:ln>
          <a:effectLst>
            <a:outerShdw blurRad="63500" rotWithShape="0" algn="ctr">
              <a:srgbClr val="000000">
                <a:alpha val="49800"/>
              </a:srgbClr>
            </a:outerShdw>
          </a:effectLst>
        </p:spPr>
        <p:txBody>
          <a:bodyPr anchorCtr="0" anchor="t" bIns="0" lIns="0" spcFirstLastPara="1" rIns="0" wrap="square" tIns="0">
            <a:noAutofit/>
          </a:bodyPr>
          <a:lstStyle>
            <a:lvl1pPr lvl="0" rtl="0" algn="l">
              <a:lnSpc>
                <a:spcPct val="85000"/>
              </a:lnSpc>
              <a:spcBef>
                <a:spcPts val="100"/>
              </a:spcBef>
              <a:spcAft>
                <a:spcPts val="0"/>
              </a:spcAft>
              <a:buSzPts val="1700"/>
              <a:buNone/>
              <a:defRPr b="1" sz="2200">
                <a:solidFill>
                  <a:schemeClr val="lt2"/>
                </a:solidFill>
                <a:latin typeface="Calibri"/>
                <a:ea typeface="Calibri"/>
                <a:cs typeface="Calibri"/>
                <a:sym typeface="Calibri"/>
              </a:defRPr>
            </a:lvl1pPr>
            <a:lvl2pPr lvl="1" rtl="0" algn="ctr">
              <a:lnSpc>
                <a:spcPct val="90000"/>
              </a:lnSpc>
              <a:spcBef>
                <a:spcPts val="400"/>
              </a:spcBef>
              <a:spcAft>
                <a:spcPts val="0"/>
              </a:spcAft>
              <a:buClr>
                <a:srgbClr val="888888"/>
              </a:buClr>
              <a:buSzPts val="15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400"/>
              </a:spcBef>
              <a:spcAft>
                <a:spcPts val="0"/>
              </a:spcAft>
              <a:buClr>
                <a:srgbClr val="888888"/>
              </a:buClr>
              <a:buSzPts val="1800"/>
              <a:buNone/>
              <a:defRPr>
                <a:solidFill>
                  <a:srgbClr val="888888"/>
                </a:solidFill>
              </a:defRPr>
            </a:lvl4pPr>
            <a:lvl5pPr lvl="4" rtl="0" algn="ctr">
              <a:spcBef>
                <a:spcPts val="400"/>
              </a:spcBef>
              <a:spcAft>
                <a:spcPts val="0"/>
              </a:spcAft>
              <a:buClr>
                <a:srgbClr val="888888"/>
              </a:buClr>
              <a:buSzPts val="18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
        <p:nvSpPr>
          <p:cNvPr id="2868" name="Google Shape;2868;p289"/>
          <p:cNvSpPr txBox="1"/>
          <p:nvPr>
            <p:ph idx="2" type="body"/>
          </p:nvPr>
        </p:nvSpPr>
        <p:spPr>
          <a:xfrm>
            <a:off x="525933" y="3280410"/>
            <a:ext cx="4777800" cy="2943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800"/>
              </a:spcBef>
              <a:spcAft>
                <a:spcPts val="0"/>
              </a:spcAft>
              <a:buSzPts val="1700"/>
              <a:buNone/>
              <a:defRPr sz="2200">
                <a:solidFill>
                  <a:schemeClr val="dk2"/>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hoto Title 3" showMasterSp="0">
  <p:cSld name="Custom Photo Title 3">
    <p:bg>
      <p:bgPr>
        <a:solidFill>
          <a:srgbClr val="A6A49D"/>
        </a:solidFill>
      </p:bgPr>
    </p:bg>
    <p:spTree>
      <p:nvGrpSpPr>
        <p:cNvPr id="2869" name="Shape 2869"/>
        <p:cNvGrpSpPr/>
        <p:nvPr/>
      </p:nvGrpSpPr>
      <p:grpSpPr>
        <a:xfrm>
          <a:off x="0" y="0"/>
          <a:ext cx="0" cy="0"/>
          <a:chOff x="0" y="0"/>
          <a:chExt cx="0" cy="0"/>
        </a:xfrm>
      </p:grpSpPr>
      <p:pic>
        <p:nvPicPr>
          <p:cNvPr id="2870" name="Google Shape;2870;p290"/>
          <p:cNvPicPr preferRelativeResize="0"/>
          <p:nvPr/>
        </p:nvPicPr>
        <p:blipFill rotWithShape="1">
          <a:blip r:embed="rId2">
            <a:alphaModFix/>
          </a:blip>
          <a:srcRect b="0" l="0" r="0" t="0"/>
          <a:stretch/>
        </p:blipFill>
        <p:spPr>
          <a:xfrm>
            <a:off x="0" y="-775"/>
            <a:ext cx="9151469" cy="5144275"/>
          </a:xfrm>
          <a:prstGeom prst="rect">
            <a:avLst/>
          </a:prstGeom>
          <a:noFill/>
          <a:ln>
            <a:noFill/>
          </a:ln>
        </p:spPr>
      </p:pic>
      <p:sp>
        <p:nvSpPr>
          <p:cNvPr id="2871" name="Google Shape;2871;p290"/>
          <p:cNvSpPr/>
          <p:nvPr/>
        </p:nvSpPr>
        <p:spPr>
          <a:xfrm>
            <a:off x="0" y="1059656"/>
            <a:ext cx="4810200" cy="2952600"/>
          </a:xfrm>
          <a:prstGeom prst="rect">
            <a:avLst/>
          </a:prstGeom>
          <a:gradFill>
            <a:gsLst>
              <a:gs pos="0">
                <a:srgbClr val="000000">
                  <a:alpha val="49803"/>
                </a:srgbClr>
              </a:gs>
              <a:gs pos="7000">
                <a:srgbClr val="000000">
                  <a:alpha val="49803"/>
                </a:srgbClr>
              </a:gs>
              <a:gs pos="100000">
                <a:srgbClr val="000000">
                  <a:alpha val="0"/>
                </a:srgbClr>
              </a:gs>
            </a:gsLst>
            <a:lin ang="0" scaled="0"/>
          </a:gradFill>
          <a:ln>
            <a:noFill/>
          </a:ln>
        </p:spPr>
        <p:txBody>
          <a:bodyPr anchorCtr="0" anchor="t" bIns="57150" lIns="68575" spcFirstLastPara="1" rIns="68575" wrap="square" tIns="57150">
            <a:noAutofit/>
          </a:bodyPr>
          <a:lstStyle/>
          <a:p>
            <a:pPr indent="0" lvl="0" marL="0" marR="0" rtl="0" algn="l">
              <a:spcBef>
                <a:spcPts val="0"/>
              </a:spcBef>
              <a:spcAft>
                <a:spcPts val="0"/>
              </a:spcAft>
              <a:buNone/>
            </a:pPr>
            <a:r>
              <a:t/>
            </a:r>
            <a:endParaRPr sz="1100">
              <a:solidFill>
                <a:schemeClr val="lt2"/>
              </a:solidFill>
              <a:latin typeface="Calibri"/>
              <a:ea typeface="Calibri"/>
              <a:cs typeface="Calibri"/>
              <a:sym typeface="Calibri"/>
            </a:endParaRPr>
          </a:p>
        </p:txBody>
      </p:sp>
      <p:sp>
        <p:nvSpPr>
          <p:cNvPr id="2872" name="Google Shape;2872;p290"/>
          <p:cNvSpPr txBox="1"/>
          <p:nvPr>
            <p:ph type="ctrTitle"/>
          </p:nvPr>
        </p:nvSpPr>
        <p:spPr>
          <a:xfrm>
            <a:off x="525933" y="1811655"/>
            <a:ext cx="4777800" cy="981000"/>
          </a:xfrm>
          <a:prstGeom prst="rect">
            <a:avLst/>
          </a:prstGeom>
          <a:noFill/>
          <a:ln>
            <a:noFill/>
          </a:ln>
          <a:effectLst>
            <a:outerShdw blurRad="127000" rotWithShape="0" algn="ctr">
              <a:srgbClr val="000000"/>
            </a:outerShdw>
          </a:effectLst>
        </p:spPr>
        <p:txBody>
          <a:bodyPr anchorCtr="0" anchor="b" bIns="0" lIns="0" spcFirstLastPara="1" rIns="0" wrap="square" tIns="0">
            <a:noAutofit/>
          </a:bodyPr>
          <a:lstStyle>
            <a:lvl1pPr lvl="0" rtl="0" algn="l">
              <a:lnSpc>
                <a:spcPct val="85000"/>
              </a:lnSpc>
              <a:spcBef>
                <a:spcPts val="0"/>
              </a:spcBef>
              <a:spcAft>
                <a:spcPts val="0"/>
              </a:spcAft>
              <a:buSzPts val="1100"/>
              <a:buNone/>
              <a:defRPr b="1" sz="3700">
                <a:solidFill>
                  <a:schemeClr val="dk2"/>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73" name="Google Shape;2873;p290"/>
          <p:cNvSpPr txBox="1"/>
          <p:nvPr>
            <p:ph idx="1" type="subTitle"/>
          </p:nvPr>
        </p:nvSpPr>
        <p:spPr>
          <a:xfrm>
            <a:off x="525933" y="2908935"/>
            <a:ext cx="4777800" cy="294300"/>
          </a:xfrm>
          <a:prstGeom prst="rect">
            <a:avLst/>
          </a:prstGeom>
          <a:noFill/>
          <a:ln>
            <a:noFill/>
          </a:ln>
          <a:effectLst>
            <a:outerShdw blurRad="63500" rotWithShape="0" algn="ctr">
              <a:srgbClr val="000000">
                <a:alpha val="49800"/>
              </a:srgbClr>
            </a:outerShdw>
          </a:effectLst>
        </p:spPr>
        <p:txBody>
          <a:bodyPr anchorCtr="0" anchor="t" bIns="0" lIns="0" spcFirstLastPara="1" rIns="0" wrap="square" tIns="0">
            <a:noAutofit/>
          </a:bodyPr>
          <a:lstStyle>
            <a:lvl1pPr lvl="0" rtl="0" algn="l">
              <a:lnSpc>
                <a:spcPct val="85000"/>
              </a:lnSpc>
              <a:spcBef>
                <a:spcPts val="100"/>
              </a:spcBef>
              <a:spcAft>
                <a:spcPts val="0"/>
              </a:spcAft>
              <a:buSzPts val="1700"/>
              <a:buNone/>
              <a:defRPr b="1" sz="2200">
                <a:solidFill>
                  <a:schemeClr val="lt2"/>
                </a:solidFill>
                <a:latin typeface="Calibri"/>
                <a:ea typeface="Calibri"/>
                <a:cs typeface="Calibri"/>
                <a:sym typeface="Calibri"/>
              </a:defRPr>
            </a:lvl1pPr>
            <a:lvl2pPr lvl="1" rtl="0" algn="ctr">
              <a:lnSpc>
                <a:spcPct val="90000"/>
              </a:lnSpc>
              <a:spcBef>
                <a:spcPts val="400"/>
              </a:spcBef>
              <a:spcAft>
                <a:spcPts val="0"/>
              </a:spcAft>
              <a:buClr>
                <a:srgbClr val="888888"/>
              </a:buClr>
              <a:buSzPts val="15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400"/>
              </a:spcBef>
              <a:spcAft>
                <a:spcPts val="0"/>
              </a:spcAft>
              <a:buClr>
                <a:srgbClr val="888888"/>
              </a:buClr>
              <a:buSzPts val="1800"/>
              <a:buNone/>
              <a:defRPr>
                <a:solidFill>
                  <a:srgbClr val="888888"/>
                </a:solidFill>
              </a:defRPr>
            </a:lvl4pPr>
            <a:lvl5pPr lvl="4" rtl="0" algn="ctr">
              <a:spcBef>
                <a:spcPts val="400"/>
              </a:spcBef>
              <a:spcAft>
                <a:spcPts val="0"/>
              </a:spcAft>
              <a:buClr>
                <a:srgbClr val="888888"/>
              </a:buClr>
              <a:buSzPts val="18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pic>
        <p:nvPicPr>
          <p:cNvPr id="2874" name="Google Shape;2874;p290"/>
          <p:cNvPicPr preferRelativeResize="0"/>
          <p:nvPr/>
        </p:nvPicPr>
        <p:blipFill rotWithShape="1">
          <a:blip r:embed="rId3">
            <a:alphaModFix/>
          </a:blip>
          <a:srcRect b="0" l="0" r="0" t="0"/>
          <a:stretch/>
        </p:blipFill>
        <p:spPr>
          <a:xfrm>
            <a:off x="7274256" y="4384342"/>
            <a:ext cx="1371243" cy="582930"/>
          </a:xfrm>
          <a:prstGeom prst="rect">
            <a:avLst/>
          </a:prstGeom>
          <a:noFill/>
          <a:ln>
            <a:noFill/>
          </a:ln>
        </p:spPr>
      </p:pic>
      <p:sp>
        <p:nvSpPr>
          <p:cNvPr id="2875" name="Google Shape;2875;p290"/>
          <p:cNvSpPr txBox="1"/>
          <p:nvPr>
            <p:ph idx="2" type="body"/>
          </p:nvPr>
        </p:nvSpPr>
        <p:spPr>
          <a:xfrm>
            <a:off x="525933" y="3280410"/>
            <a:ext cx="4777800" cy="2943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800"/>
              </a:spcBef>
              <a:spcAft>
                <a:spcPts val="0"/>
              </a:spcAft>
              <a:buSzPts val="1700"/>
              <a:buNone/>
              <a:defRPr sz="2200">
                <a:solidFill>
                  <a:schemeClr val="dk2"/>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Header">
  <p:cSld name="Title, Content, and Header">
    <p:spTree>
      <p:nvGrpSpPr>
        <p:cNvPr id="2876" name="Shape 2876"/>
        <p:cNvGrpSpPr/>
        <p:nvPr/>
      </p:nvGrpSpPr>
      <p:grpSpPr>
        <a:xfrm>
          <a:off x="0" y="0"/>
          <a:ext cx="0" cy="0"/>
          <a:chOff x="0" y="0"/>
          <a:chExt cx="0" cy="0"/>
        </a:xfrm>
      </p:grpSpPr>
      <p:sp>
        <p:nvSpPr>
          <p:cNvPr id="2877" name="Google Shape;2877;p291"/>
          <p:cNvSpPr txBox="1"/>
          <p:nvPr>
            <p:ph type="ctrTitle"/>
          </p:nvPr>
        </p:nvSpPr>
        <p:spPr>
          <a:xfrm>
            <a:off x="525933" y="426022"/>
            <a:ext cx="8229600" cy="2943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1100"/>
              <a:buNone/>
              <a:defRPr b="1" sz="2200">
                <a:solidFill>
                  <a:schemeClr val="dk1"/>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78" name="Google Shape;2878;p291"/>
          <p:cNvSpPr txBox="1"/>
          <p:nvPr>
            <p:ph idx="1" type="body"/>
          </p:nvPr>
        </p:nvSpPr>
        <p:spPr>
          <a:xfrm>
            <a:off x="525933" y="1440657"/>
            <a:ext cx="8229600" cy="4983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1100"/>
              </a:spcBef>
              <a:spcAft>
                <a:spcPts val="0"/>
              </a:spcAft>
              <a:buClr>
                <a:schemeClr val="accent1"/>
              </a:buClr>
              <a:buSzPts val="1300"/>
              <a:buFont typeface="Noto Sans Symbols"/>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42900" lvl="2" marL="1371600" rtl="0" algn="l">
              <a:spcBef>
                <a:spcPts val="400"/>
              </a:spcBef>
              <a:spcAft>
                <a:spcPts val="0"/>
              </a:spcAft>
              <a:buClr>
                <a:schemeClr val="dk1"/>
              </a:buClr>
              <a:buSzPts val="1800"/>
              <a:buChar char="•"/>
              <a:defRPr sz="1800"/>
            </a:lvl3pPr>
            <a:lvl4pPr indent="-342900" lvl="3" marL="1828800" rtl="0" algn="l">
              <a:spcBef>
                <a:spcPts val="400"/>
              </a:spcBef>
              <a:spcAft>
                <a:spcPts val="0"/>
              </a:spcAft>
              <a:buClr>
                <a:schemeClr val="dk1"/>
              </a:buClr>
              <a:buSzPts val="1800"/>
              <a:buChar char="–"/>
              <a:defRPr sz="1800"/>
            </a:lvl4pPr>
            <a:lvl5pPr indent="-342900" lvl="4" marL="2286000" rtl="0" algn="l">
              <a:spcBef>
                <a:spcPts val="400"/>
              </a:spcBef>
              <a:spcAft>
                <a:spcPts val="0"/>
              </a:spcAft>
              <a:buClr>
                <a:schemeClr val="dk1"/>
              </a:buClr>
              <a:buSzPts val="1800"/>
              <a:buChar char="»"/>
              <a:defRPr sz="18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879" name="Google Shape;2879;p291"/>
          <p:cNvSpPr txBox="1"/>
          <p:nvPr>
            <p:ph idx="2" type="body"/>
          </p:nvPr>
        </p:nvSpPr>
        <p:spPr>
          <a:xfrm>
            <a:off x="525933" y="1128403"/>
            <a:ext cx="8229600" cy="228900"/>
          </a:xfrm>
          <a:prstGeom prst="rect">
            <a:avLst/>
          </a:prstGeom>
          <a:noFill/>
          <a:ln>
            <a:noFill/>
          </a:ln>
        </p:spPr>
        <p:txBody>
          <a:bodyPr anchorCtr="0" anchor="b" bIns="0" lIns="0" spcFirstLastPara="1" rIns="0" wrap="square" tIns="0">
            <a:noAutofit/>
          </a:bodyPr>
          <a:lstStyle>
            <a:lvl1pPr indent="-228600" lvl="0" marL="457200" rtl="0" algn="l">
              <a:lnSpc>
                <a:spcPct val="85000"/>
              </a:lnSpc>
              <a:spcBef>
                <a:spcPts val="800"/>
              </a:spcBef>
              <a:spcAft>
                <a:spcPts val="0"/>
              </a:spcAft>
              <a:buSzPts val="1300"/>
              <a:buNone/>
              <a:defRPr b="1">
                <a:solidFill>
                  <a:schemeClr val="accent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2880" name="Shape 2880"/>
        <p:cNvGrpSpPr/>
        <p:nvPr/>
      </p:nvGrpSpPr>
      <p:grpSpPr>
        <a:xfrm>
          <a:off x="0" y="0"/>
          <a:ext cx="0" cy="0"/>
          <a:chOff x="0" y="0"/>
          <a:chExt cx="0" cy="0"/>
        </a:xfrm>
      </p:grpSpPr>
      <p:sp>
        <p:nvSpPr>
          <p:cNvPr id="2881" name="Google Shape;2881;p292"/>
          <p:cNvSpPr txBox="1"/>
          <p:nvPr>
            <p:ph type="ctrTitle"/>
          </p:nvPr>
        </p:nvSpPr>
        <p:spPr>
          <a:xfrm>
            <a:off x="525933" y="425036"/>
            <a:ext cx="8229600" cy="2943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1100"/>
              <a:buNone/>
              <a:defRPr b="1" sz="2200">
                <a:solidFill>
                  <a:schemeClr val="dk1"/>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82" name="Google Shape;2882;p292"/>
          <p:cNvSpPr txBox="1"/>
          <p:nvPr>
            <p:ph idx="1" type="body"/>
          </p:nvPr>
        </p:nvSpPr>
        <p:spPr>
          <a:xfrm>
            <a:off x="525933" y="1440657"/>
            <a:ext cx="4000500" cy="4983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1100"/>
              </a:spcBef>
              <a:spcAft>
                <a:spcPts val="0"/>
              </a:spcAft>
              <a:buClr>
                <a:schemeClr val="accent1"/>
              </a:buClr>
              <a:buSzPts val="1300"/>
              <a:buFont typeface="Noto Sans Symbols"/>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42900" lvl="2" marL="1371600" rtl="0" algn="l">
              <a:spcBef>
                <a:spcPts val="400"/>
              </a:spcBef>
              <a:spcAft>
                <a:spcPts val="0"/>
              </a:spcAft>
              <a:buClr>
                <a:schemeClr val="dk1"/>
              </a:buClr>
              <a:buSzPts val="1800"/>
              <a:buChar char="•"/>
              <a:defRPr sz="1800"/>
            </a:lvl3pPr>
            <a:lvl4pPr indent="-342900" lvl="3" marL="1828800" rtl="0" algn="l">
              <a:spcBef>
                <a:spcPts val="400"/>
              </a:spcBef>
              <a:spcAft>
                <a:spcPts val="0"/>
              </a:spcAft>
              <a:buClr>
                <a:schemeClr val="dk1"/>
              </a:buClr>
              <a:buSzPts val="1800"/>
              <a:buChar char="–"/>
              <a:defRPr sz="1800"/>
            </a:lvl4pPr>
            <a:lvl5pPr indent="-342900" lvl="4" marL="2286000" rtl="0" algn="l">
              <a:spcBef>
                <a:spcPts val="400"/>
              </a:spcBef>
              <a:spcAft>
                <a:spcPts val="0"/>
              </a:spcAft>
              <a:buClr>
                <a:schemeClr val="dk1"/>
              </a:buClr>
              <a:buSzPts val="1800"/>
              <a:buChar char="»"/>
              <a:defRPr sz="18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883" name="Google Shape;2883;p292"/>
          <p:cNvSpPr txBox="1"/>
          <p:nvPr>
            <p:ph idx="2" type="body"/>
          </p:nvPr>
        </p:nvSpPr>
        <p:spPr>
          <a:xfrm>
            <a:off x="4755034" y="1440657"/>
            <a:ext cx="4000500" cy="4983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1100"/>
              </a:spcBef>
              <a:spcAft>
                <a:spcPts val="0"/>
              </a:spcAft>
              <a:buClr>
                <a:schemeClr val="accent1"/>
              </a:buClr>
              <a:buSzPts val="1300"/>
              <a:buFont typeface="Noto Sans Symbols"/>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42900" lvl="2" marL="1371600" rtl="0" algn="l">
              <a:spcBef>
                <a:spcPts val="400"/>
              </a:spcBef>
              <a:spcAft>
                <a:spcPts val="0"/>
              </a:spcAft>
              <a:buClr>
                <a:schemeClr val="dk1"/>
              </a:buClr>
              <a:buSzPts val="1800"/>
              <a:buChar char="•"/>
              <a:defRPr sz="1800"/>
            </a:lvl3pPr>
            <a:lvl4pPr indent="-342900" lvl="3" marL="1828800" rtl="0" algn="l">
              <a:spcBef>
                <a:spcPts val="400"/>
              </a:spcBef>
              <a:spcAft>
                <a:spcPts val="0"/>
              </a:spcAft>
              <a:buClr>
                <a:schemeClr val="dk1"/>
              </a:buClr>
              <a:buSzPts val="1800"/>
              <a:buChar char="–"/>
              <a:defRPr sz="1800"/>
            </a:lvl4pPr>
            <a:lvl5pPr indent="-342900" lvl="4" marL="2286000" rtl="0" algn="l">
              <a:spcBef>
                <a:spcPts val="400"/>
              </a:spcBef>
              <a:spcAft>
                <a:spcPts val="0"/>
              </a:spcAft>
              <a:buClr>
                <a:schemeClr val="dk1"/>
              </a:buClr>
              <a:buSzPts val="1800"/>
              <a:buChar char="»"/>
              <a:defRPr sz="18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884" name="Google Shape;2884;p292"/>
          <p:cNvSpPr txBox="1"/>
          <p:nvPr>
            <p:ph idx="3" type="body"/>
          </p:nvPr>
        </p:nvSpPr>
        <p:spPr>
          <a:xfrm>
            <a:off x="525933" y="1128403"/>
            <a:ext cx="4000500" cy="228900"/>
          </a:xfrm>
          <a:prstGeom prst="rect">
            <a:avLst/>
          </a:prstGeom>
          <a:noFill/>
          <a:ln>
            <a:noFill/>
          </a:ln>
        </p:spPr>
        <p:txBody>
          <a:bodyPr anchorCtr="0" anchor="b" bIns="0" lIns="0" spcFirstLastPara="1" rIns="0" wrap="square" tIns="0">
            <a:noAutofit/>
          </a:bodyPr>
          <a:lstStyle>
            <a:lvl1pPr indent="-228600" lvl="0" marL="457200" rtl="0" algn="l">
              <a:lnSpc>
                <a:spcPct val="85000"/>
              </a:lnSpc>
              <a:spcBef>
                <a:spcPts val="800"/>
              </a:spcBef>
              <a:spcAft>
                <a:spcPts val="0"/>
              </a:spcAft>
              <a:buSzPts val="1300"/>
              <a:buNone/>
              <a:defRPr b="1">
                <a:solidFill>
                  <a:schemeClr val="accent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885" name="Google Shape;2885;p292"/>
          <p:cNvSpPr txBox="1"/>
          <p:nvPr>
            <p:ph idx="4" type="body"/>
          </p:nvPr>
        </p:nvSpPr>
        <p:spPr>
          <a:xfrm>
            <a:off x="4755034" y="1128403"/>
            <a:ext cx="4000500" cy="228900"/>
          </a:xfrm>
          <a:prstGeom prst="rect">
            <a:avLst/>
          </a:prstGeom>
          <a:noFill/>
          <a:ln>
            <a:noFill/>
          </a:ln>
        </p:spPr>
        <p:txBody>
          <a:bodyPr anchorCtr="0" anchor="b" bIns="0" lIns="0" spcFirstLastPara="1" rIns="0" wrap="square" tIns="0">
            <a:noAutofit/>
          </a:bodyPr>
          <a:lstStyle>
            <a:lvl1pPr indent="-228600" lvl="0" marL="457200" rtl="0" algn="l">
              <a:lnSpc>
                <a:spcPct val="85000"/>
              </a:lnSpc>
              <a:spcBef>
                <a:spcPts val="800"/>
              </a:spcBef>
              <a:spcAft>
                <a:spcPts val="0"/>
              </a:spcAft>
              <a:buSzPts val="1300"/>
              <a:buNone/>
              <a:defRPr b="1">
                <a:solidFill>
                  <a:schemeClr val="accent5"/>
                </a:solidFil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886" name="Shape 2886"/>
        <p:cNvGrpSpPr/>
        <p:nvPr/>
      </p:nvGrpSpPr>
      <p:grpSpPr>
        <a:xfrm>
          <a:off x="0" y="0"/>
          <a:ext cx="0" cy="0"/>
          <a:chOff x="0" y="0"/>
          <a:chExt cx="0" cy="0"/>
        </a:xfrm>
      </p:grpSpPr>
      <p:sp>
        <p:nvSpPr>
          <p:cNvPr id="2887" name="Google Shape;2887;p293"/>
          <p:cNvSpPr txBox="1"/>
          <p:nvPr>
            <p:ph type="ctrTitle"/>
          </p:nvPr>
        </p:nvSpPr>
        <p:spPr>
          <a:xfrm>
            <a:off x="525933" y="426022"/>
            <a:ext cx="8229600" cy="2943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1100"/>
              <a:buNone/>
              <a:defRPr b="1" sz="2200">
                <a:solidFill>
                  <a:schemeClr val="dk1"/>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howMasterSp="0">
  <p:cSld name="Agenda">
    <p:bg>
      <p:bgPr>
        <a:solidFill>
          <a:schemeClr val="dk2"/>
        </a:solidFill>
      </p:bgPr>
    </p:bg>
    <p:spTree>
      <p:nvGrpSpPr>
        <p:cNvPr id="2888" name="Shape 2888"/>
        <p:cNvGrpSpPr/>
        <p:nvPr/>
      </p:nvGrpSpPr>
      <p:grpSpPr>
        <a:xfrm>
          <a:off x="0" y="0"/>
          <a:ext cx="0" cy="0"/>
          <a:chOff x="0" y="0"/>
          <a:chExt cx="0" cy="0"/>
        </a:xfrm>
      </p:grpSpPr>
      <p:pic>
        <p:nvPicPr>
          <p:cNvPr id="2889" name="Google Shape;2889;p294"/>
          <p:cNvPicPr preferRelativeResize="0"/>
          <p:nvPr/>
        </p:nvPicPr>
        <p:blipFill rotWithShape="1">
          <a:blip r:embed="rId2">
            <a:alphaModFix/>
          </a:blip>
          <a:srcRect b="0" l="0" r="0" t="0"/>
          <a:stretch/>
        </p:blipFill>
        <p:spPr>
          <a:xfrm>
            <a:off x="-10234" y="-7856"/>
            <a:ext cx="9159898" cy="5149012"/>
          </a:xfrm>
          <a:prstGeom prst="rect">
            <a:avLst/>
          </a:prstGeom>
          <a:noFill/>
          <a:ln>
            <a:noFill/>
          </a:ln>
        </p:spPr>
      </p:pic>
      <p:sp>
        <p:nvSpPr>
          <p:cNvPr id="2890" name="Google Shape;2890;p294"/>
          <p:cNvSpPr txBox="1"/>
          <p:nvPr>
            <p:ph type="ctrTitle"/>
          </p:nvPr>
        </p:nvSpPr>
        <p:spPr>
          <a:xfrm>
            <a:off x="525933" y="388133"/>
            <a:ext cx="1927500" cy="490500"/>
          </a:xfrm>
          <a:prstGeom prst="rect">
            <a:avLst/>
          </a:prstGeom>
          <a:noFill/>
          <a:ln>
            <a:noFill/>
          </a:ln>
          <a:effectLst>
            <a:outerShdw blurRad="127000" rotWithShape="0" algn="ctr">
              <a:srgbClr val="000000"/>
            </a:outerShdw>
          </a:effectLst>
        </p:spPr>
        <p:txBody>
          <a:bodyPr anchorCtr="0" anchor="t" bIns="0" lIns="0" spcFirstLastPara="1" rIns="0" wrap="square" tIns="0">
            <a:noAutofit/>
          </a:bodyPr>
          <a:lstStyle>
            <a:lvl1pPr lvl="0" rtl="0" algn="l">
              <a:lnSpc>
                <a:spcPct val="85000"/>
              </a:lnSpc>
              <a:spcBef>
                <a:spcPts val="0"/>
              </a:spcBef>
              <a:spcAft>
                <a:spcPts val="0"/>
              </a:spcAft>
              <a:buSzPts val="1100"/>
              <a:buNone/>
              <a:defRPr b="1" sz="3700">
                <a:solidFill>
                  <a:schemeClr val="dk2"/>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91" name="Google Shape;2891;p294"/>
          <p:cNvSpPr txBox="1"/>
          <p:nvPr>
            <p:ph idx="1" type="body"/>
          </p:nvPr>
        </p:nvSpPr>
        <p:spPr>
          <a:xfrm>
            <a:off x="2996648" y="1012616"/>
            <a:ext cx="5398500" cy="276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lt2"/>
              </a:buClr>
              <a:buSzPts val="1500"/>
              <a:buFont typeface="Noto Sans Symbols"/>
              <a:buNone/>
              <a:defRPr b="0" sz="2000">
                <a:solidFill>
                  <a:schemeClr val="dk2"/>
                </a:solidFill>
              </a:defRPr>
            </a:lvl1pPr>
            <a:lvl2pPr indent="-323850" lvl="1" marL="914400" rtl="0" algn="l">
              <a:lnSpc>
                <a:spcPct val="90000"/>
              </a:lnSpc>
              <a:spcBef>
                <a:spcPts val="800"/>
              </a:spcBef>
              <a:spcAft>
                <a:spcPts val="0"/>
              </a:spcAft>
              <a:buClr>
                <a:schemeClr val="dk2"/>
              </a:buClr>
              <a:buSzPts val="1500"/>
              <a:buChar char="–"/>
              <a:defRPr sz="1500">
                <a:solidFill>
                  <a:schemeClr val="dk2"/>
                </a:solidFill>
              </a:defRPr>
            </a:lvl2pPr>
            <a:lvl3pPr indent="-342900" lvl="2" marL="1371600" rtl="0" algn="l">
              <a:spcBef>
                <a:spcPts val="400"/>
              </a:spcBef>
              <a:spcAft>
                <a:spcPts val="0"/>
              </a:spcAft>
              <a:buClr>
                <a:schemeClr val="dk1"/>
              </a:buClr>
              <a:buSzPts val="1800"/>
              <a:buChar char="•"/>
              <a:defRPr sz="1800"/>
            </a:lvl3pPr>
            <a:lvl4pPr indent="-342900" lvl="3" marL="1828800" rtl="0" algn="l">
              <a:spcBef>
                <a:spcPts val="400"/>
              </a:spcBef>
              <a:spcAft>
                <a:spcPts val="0"/>
              </a:spcAft>
              <a:buClr>
                <a:schemeClr val="dk1"/>
              </a:buClr>
              <a:buSzPts val="1800"/>
              <a:buChar char="–"/>
              <a:defRPr sz="1800"/>
            </a:lvl4pPr>
            <a:lvl5pPr indent="-342900" lvl="4" marL="2286000" rtl="0" algn="l">
              <a:spcBef>
                <a:spcPts val="400"/>
              </a:spcBef>
              <a:spcAft>
                <a:spcPts val="0"/>
              </a:spcAft>
              <a:buClr>
                <a:schemeClr val="dk1"/>
              </a:buClr>
              <a:buSzPts val="1800"/>
              <a:buChar char="»"/>
              <a:defRPr sz="18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892" name="Google Shape;2892;p294"/>
          <p:cNvSpPr txBox="1"/>
          <p:nvPr/>
        </p:nvSpPr>
        <p:spPr>
          <a:xfrm>
            <a:off x="514858" y="4857355"/>
            <a:ext cx="88800" cy="104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fld id="{00000000-1234-1234-1234-123412341234}" type="slidenum">
              <a:rPr b="0" lang="en" sz="800">
                <a:solidFill>
                  <a:srgbClr val="716E66"/>
                </a:solidFill>
                <a:latin typeface="Calibri"/>
                <a:ea typeface="Calibri"/>
                <a:cs typeface="Calibri"/>
                <a:sym typeface="Calibri"/>
              </a:rPr>
              <a:t>‹#›</a:t>
            </a:fld>
            <a:endParaRPr b="0" sz="800">
              <a:solidFill>
                <a:srgbClr val="716E66"/>
              </a:solidFill>
              <a:latin typeface="Calibri"/>
              <a:ea typeface="Calibri"/>
              <a:cs typeface="Calibri"/>
              <a:sym typeface="Calibri"/>
            </a:endParaRPr>
          </a:p>
        </p:txBody>
      </p:sp>
      <p:sp>
        <p:nvSpPr>
          <p:cNvPr id="2893" name="Google Shape;2893;p294"/>
          <p:cNvSpPr txBox="1"/>
          <p:nvPr/>
        </p:nvSpPr>
        <p:spPr>
          <a:xfrm>
            <a:off x="811530" y="4857355"/>
            <a:ext cx="1856700" cy="10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16E66"/>
              </a:buClr>
              <a:buSzPts val="700"/>
              <a:buFont typeface="Arial"/>
              <a:buNone/>
            </a:pPr>
            <a:r>
              <a:rPr lang="en" sz="700">
                <a:solidFill>
                  <a:srgbClr val="716E66"/>
                </a:solidFill>
                <a:latin typeface="Calibri"/>
                <a:ea typeface="Calibri"/>
                <a:cs typeface="Calibri"/>
                <a:sym typeface="Calibri"/>
              </a:rPr>
              <a:t>© Hortonworks Inc. 2011 – 2016. All Rights Reserved</a:t>
            </a:r>
            <a:endParaRPr sz="1100"/>
          </a:p>
        </p:txBody>
      </p:sp>
      <p:pic>
        <p:nvPicPr>
          <p:cNvPr id="2894" name="Google Shape;2894;p294"/>
          <p:cNvPicPr preferRelativeResize="0"/>
          <p:nvPr/>
        </p:nvPicPr>
        <p:blipFill rotWithShape="1">
          <a:blip r:embed="rId3">
            <a:alphaModFix/>
          </a:blip>
          <a:srcRect b="0" l="0" r="0" t="0"/>
          <a:stretch/>
        </p:blipFill>
        <p:spPr>
          <a:xfrm>
            <a:off x="7780948" y="4591688"/>
            <a:ext cx="996027" cy="4234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2895" name="Shape 2895"/>
        <p:cNvGrpSpPr/>
        <p:nvPr/>
      </p:nvGrpSpPr>
      <p:grpSpPr>
        <a:xfrm>
          <a:off x="0" y="0"/>
          <a:ext cx="0" cy="0"/>
          <a:chOff x="0" y="0"/>
          <a:chExt cx="0" cy="0"/>
        </a:xfrm>
      </p:grpSpPr>
      <p:sp>
        <p:nvSpPr>
          <p:cNvPr id="2896" name="Google Shape;2896;p295"/>
          <p:cNvSpPr txBox="1"/>
          <p:nvPr>
            <p:ph type="ctrTitle"/>
          </p:nvPr>
        </p:nvSpPr>
        <p:spPr>
          <a:xfrm>
            <a:off x="525933" y="426022"/>
            <a:ext cx="8229600" cy="2943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1100"/>
              <a:buNone/>
              <a:defRPr b="1" sz="2200">
                <a:solidFill>
                  <a:schemeClr val="dk1"/>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97" name="Google Shape;2897;p295"/>
          <p:cNvSpPr txBox="1"/>
          <p:nvPr>
            <p:ph idx="1" type="body"/>
          </p:nvPr>
        </p:nvSpPr>
        <p:spPr>
          <a:xfrm>
            <a:off x="525933" y="1403625"/>
            <a:ext cx="8229600" cy="261600"/>
          </a:xfrm>
          <a:prstGeom prst="rect">
            <a:avLst/>
          </a:prstGeom>
          <a:noFill/>
          <a:ln>
            <a:noFill/>
          </a:ln>
        </p:spPr>
        <p:txBody>
          <a:bodyPr anchorCtr="0" anchor="b" bIns="0" lIns="0" spcFirstLastPara="1" rIns="0" wrap="square" tIns="0">
            <a:noAutofit/>
          </a:bodyPr>
          <a:lstStyle>
            <a:lvl1pPr indent="-228600" lvl="0" marL="457200" rtl="0" algn="l">
              <a:lnSpc>
                <a:spcPct val="85000"/>
              </a:lnSpc>
              <a:spcBef>
                <a:spcPts val="400"/>
              </a:spcBef>
              <a:spcAft>
                <a:spcPts val="0"/>
              </a:spcAft>
              <a:buClr>
                <a:schemeClr val="accent1"/>
              </a:buClr>
              <a:buSzPts val="1500"/>
              <a:buFont typeface="Noto Sans Symbols"/>
              <a:buNone/>
              <a:defRPr b="1" sz="2000">
                <a:solidFill>
                  <a:schemeClr val="accent5"/>
                </a:solidFill>
              </a:defRPr>
            </a:lvl1pPr>
            <a:lvl2pPr indent="-323850" lvl="1" marL="914400" rtl="0" algn="l">
              <a:lnSpc>
                <a:spcPct val="90000"/>
              </a:lnSpc>
              <a:spcBef>
                <a:spcPts val="400"/>
              </a:spcBef>
              <a:spcAft>
                <a:spcPts val="0"/>
              </a:spcAft>
              <a:buClr>
                <a:schemeClr val="dk1"/>
              </a:buClr>
              <a:buSzPts val="1500"/>
              <a:buChar char="–"/>
              <a:defRPr sz="1500"/>
            </a:lvl2pPr>
            <a:lvl3pPr indent="-342900" lvl="2" marL="1371600" rtl="0" algn="l">
              <a:spcBef>
                <a:spcPts val="400"/>
              </a:spcBef>
              <a:spcAft>
                <a:spcPts val="0"/>
              </a:spcAft>
              <a:buClr>
                <a:schemeClr val="dk1"/>
              </a:buClr>
              <a:buSzPts val="1800"/>
              <a:buChar char="•"/>
              <a:defRPr sz="1800"/>
            </a:lvl3pPr>
            <a:lvl4pPr indent="-342900" lvl="3" marL="1828800" rtl="0" algn="l">
              <a:spcBef>
                <a:spcPts val="400"/>
              </a:spcBef>
              <a:spcAft>
                <a:spcPts val="0"/>
              </a:spcAft>
              <a:buClr>
                <a:schemeClr val="dk1"/>
              </a:buClr>
              <a:buSzPts val="1800"/>
              <a:buChar char="–"/>
              <a:defRPr sz="1800"/>
            </a:lvl4pPr>
            <a:lvl5pPr indent="-342900" lvl="4" marL="2286000" rtl="0" algn="l">
              <a:spcBef>
                <a:spcPts val="400"/>
              </a:spcBef>
              <a:spcAft>
                <a:spcPts val="0"/>
              </a:spcAft>
              <a:buClr>
                <a:schemeClr val="dk1"/>
              </a:buClr>
              <a:buSzPts val="1800"/>
              <a:buChar char="»"/>
              <a:defRPr sz="18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898" name="Google Shape;2898;p295"/>
          <p:cNvSpPr txBox="1"/>
          <p:nvPr>
            <p:ph idx="2" type="body"/>
          </p:nvPr>
        </p:nvSpPr>
        <p:spPr>
          <a:xfrm>
            <a:off x="525933" y="1980544"/>
            <a:ext cx="8229600" cy="498300"/>
          </a:xfrm>
          <a:prstGeom prst="rect">
            <a:avLst/>
          </a:prstGeom>
          <a:noFill/>
          <a:ln>
            <a:noFill/>
          </a:ln>
        </p:spPr>
        <p:txBody>
          <a:bodyPr anchorCtr="0" anchor="t" bIns="0" lIns="0" spcFirstLastPara="1" rIns="0" wrap="square" tIns="0">
            <a:noAutofit/>
          </a:bodyPr>
          <a:lstStyle>
            <a:lvl1pPr indent="-311150" lvl="0" marL="457200" rtl="0" algn="l">
              <a:lnSpc>
                <a:spcPct val="90000"/>
              </a:lnSpc>
              <a:spcBef>
                <a:spcPts val="1100"/>
              </a:spcBef>
              <a:spcAft>
                <a:spcPts val="0"/>
              </a:spcAft>
              <a:buClr>
                <a:schemeClr val="accent1"/>
              </a:buClr>
              <a:buSzPts val="1300"/>
              <a:buFont typeface="Noto Sans Symbols"/>
              <a:buChar char="⬢"/>
              <a:defRPr sz="1800"/>
            </a:lvl1pPr>
            <a:lvl2pPr indent="-323850" lvl="1" marL="914400" rtl="0" algn="l">
              <a:lnSpc>
                <a:spcPct val="90000"/>
              </a:lnSpc>
              <a:spcBef>
                <a:spcPts val="400"/>
              </a:spcBef>
              <a:spcAft>
                <a:spcPts val="0"/>
              </a:spcAft>
              <a:buClr>
                <a:schemeClr val="dk1"/>
              </a:buClr>
              <a:buSzPts val="1500"/>
              <a:buChar char="–"/>
              <a:defRPr sz="1500"/>
            </a:lvl2pPr>
            <a:lvl3pPr indent="-342900" lvl="2" marL="1371600" rtl="0" algn="l">
              <a:spcBef>
                <a:spcPts val="400"/>
              </a:spcBef>
              <a:spcAft>
                <a:spcPts val="0"/>
              </a:spcAft>
              <a:buClr>
                <a:schemeClr val="dk1"/>
              </a:buClr>
              <a:buSzPts val="1800"/>
              <a:buChar char="•"/>
              <a:defRPr sz="1800"/>
            </a:lvl3pPr>
            <a:lvl4pPr indent="-342900" lvl="3" marL="1828800" rtl="0" algn="l">
              <a:spcBef>
                <a:spcPts val="400"/>
              </a:spcBef>
              <a:spcAft>
                <a:spcPts val="0"/>
              </a:spcAft>
              <a:buClr>
                <a:schemeClr val="dk1"/>
              </a:buClr>
              <a:buSzPts val="1800"/>
              <a:buChar char="–"/>
              <a:defRPr sz="1800"/>
            </a:lvl4pPr>
            <a:lvl5pPr indent="-342900" lvl="4" marL="2286000" rtl="0" algn="l">
              <a:spcBef>
                <a:spcPts val="400"/>
              </a:spcBef>
              <a:spcAft>
                <a:spcPts val="0"/>
              </a:spcAft>
              <a:buClr>
                <a:schemeClr val="dk1"/>
              </a:buClr>
              <a:buSzPts val="1800"/>
              <a:buChar char="»"/>
              <a:defRPr sz="18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cxnSp>
        <p:nvCxnSpPr>
          <p:cNvPr id="2899" name="Google Shape;2899;p295"/>
          <p:cNvCxnSpPr/>
          <p:nvPr/>
        </p:nvCxnSpPr>
        <p:spPr>
          <a:xfrm>
            <a:off x="530033" y="1813855"/>
            <a:ext cx="8219700" cy="0"/>
          </a:xfrm>
          <a:prstGeom prst="straightConnector1">
            <a:avLst/>
          </a:prstGeom>
          <a:noFill/>
          <a:ln cap="flat" cmpd="sng" w="57150">
            <a:solidFill>
              <a:schemeClr val="accent1"/>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ection Slide" showMasterSp="0">
  <p:cSld name="Green Section Slide">
    <p:spTree>
      <p:nvGrpSpPr>
        <p:cNvPr id="2900" name="Shape 2900"/>
        <p:cNvGrpSpPr/>
        <p:nvPr/>
      </p:nvGrpSpPr>
      <p:grpSpPr>
        <a:xfrm>
          <a:off x="0" y="0"/>
          <a:ext cx="0" cy="0"/>
          <a:chOff x="0" y="0"/>
          <a:chExt cx="0" cy="0"/>
        </a:xfrm>
      </p:grpSpPr>
      <p:pic>
        <p:nvPicPr>
          <p:cNvPr id="2901" name="Google Shape;2901;p296"/>
          <p:cNvPicPr preferRelativeResize="0"/>
          <p:nvPr/>
        </p:nvPicPr>
        <p:blipFill rotWithShape="1">
          <a:blip r:embed="rId2">
            <a:alphaModFix/>
          </a:blip>
          <a:srcRect b="0" l="0" r="0" t="0"/>
          <a:stretch/>
        </p:blipFill>
        <p:spPr>
          <a:xfrm>
            <a:off x="-10234" y="-7856"/>
            <a:ext cx="9159902" cy="5149012"/>
          </a:xfrm>
          <a:prstGeom prst="rect">
            <a:avLst/>
          </a:prstGeom>
          <a:noFill/>
          <a:ln>
            <a:noFill/>
          </a:ln>
        </p:spPr>
      </p:pic>
      <p:sp>
        <p:nvSpPr>
          <p:cNvPr id="2902" name="Google Shape;2902;p296"/>
          <p:cNvSpPr txBox="1"/>
          <p:nvPr>
            <p:ph type="ctrTitle"/>
          </p:nvPr>
        </p:nvSpPr>
        <p:spPr>
          <a:xfrm>
            <a:off x="525933" y="1905000"/>
            <a:ext cx="8246700" cy="490500"/>
          </a:xfrm>
          <a:prstGeom prst="rect">
            <a:avLst/>
          </a:prstGeom>
          <a:noFill/>
          <a:ln>
            <a:noFill/>
          </a:ln>
          <a:effectLst>
            <a:outerShdw blurRad="127000" rotWithShape="0" algn="ctr">
              <a:srgbClr val="000000"/>
            </a:outerShdw>
          </a:effectLst>
        </p:spPr>
        <p:txBody>
          <a:bodyPr anchorCtr="0" anchor="b" bIns="0" lIns="0" spcFirstLastPara="1" rIns="0" wrap="square" tIns="0">
            <a:noAutofit/>
          </a:bodyPr>
          <a:lstStyle>
            <a:lvl1pPr lvl="0" rtl="0" algn="l">
              <a:lnSpc>
                <a:spcPct val="85000"/>
              </a:lnSpc>
              <a:spcBef>
                <a:spcPts val="0"/>
              </a:spcBef>
              <a:spcAft>
                <a:spcPts val="0"/>
              </a:spcAft>
              <a:buSzPts val="1100"/>
              <a:buNone/>
              <a:defRPr b="1" sz="3700">
                <a:solidFill>
                  <a:schemeClr val="dk2"/>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id="2903" name="Google Shape;2903;p296"/>
          <p:cNvPicPr preferRelativeResize="0"/>
          <p:nvPr/>
        </p:nvPicPr>
        <p:blipFill rotWithShape="1">
          <a:blip r:embed="rId3">
            <a:alphaModFix/>
          </a:blip>
          <a:srcRect b="0" l="0" r="0" t="0"/>
          <a:stretch/>
        </p:blipFill>
        <p:spPr>
          <a:xfrm>
            <a:off x="7780948" y="4591688"/>
            <a:ext cx="996027" cy="423421"/>
          </a:xfrm>
          <a:prstGeom prst="rect">
            <a:avLst/>
          </a:prstGeom>
          <a:noFill/>
          <a:ln>
            <a:noFill/>
          </a:ln>
        </p:spPr>
      </p:pic>
      <p:sp>
        <p:nvSpPr>
          <p:cNvPr id="2904" name="Google Shape;2904;p296"/>
          <p:cNvSpPr txBox="1"/>
          <p:nvPr/>
        </p:nvSpPr>
        <p:spPr>
          <a:xfrm>
            <a:off x="519877" y="4857355"/>
            <a:ext cx="88800" cy="104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fld id="{00000000-1234-1234-1234-123412341234}" type="slidenum">
              <a:rPr b="0" lang="en" sz="800">
                <a:solidFill>
                  <a:srgbClr val="716E66"/>
                </a:solidFill>
                <a:latin typeface="Calibri"/>
                <a:ea typeface="Calibri"/>
                <a:cs typeface="Calibri"/>
                <a:sym typeface="Calibri"/>
              </a:rPr>
              <a:t>‹#›</a:t>
            </a:fld>
            <a:endParaRPr b="0" sz="800">
              <a:solidFill>
                <a:srgbClr val="716E66"/>
              </a:solidFill>
              <a:latin typeface="Calibri"/>
              <a:ea typeface="Calibri"/>
              <a:cs typeface="Calibri"/>
              <a:sym typeface="Calibri"/>
            </a:endParaRPr>
          </a:p>
        </p:txBody>
      </p:sp>
      <p:sp>
        <p:nvSpPr>
          <p:cNvPr id="2905" name="Google Shape;2905;p296"/>
          <p:cNvSpPr txBox="1"/>
          <p:nvPr/>
        </p:nvSpPr>
        <p:spPr>
          <a:xfrm>
            <a:off x="811530" y="4857355"/>
            <a:ext cx="1856700" cy="10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16E66"/>
              </a:buClr>
              <a:buSzPts val="700"/>
              <a:buFont typeface="Arial"/>
              <a:buNone/>
            </a:pPr>
            <a:r>
              <a:rPr lang="en" sz="700">
                <a:solidFill>
                  <a:srgbClr val="716E66"/>
                </a:solidFill>
                <a:latin typeface="Calibri"/>
                <a:ea typeface="Calibri"/>
                <a:cs typeface="Calibri"/>
                <a:sym typeface="Calibri"/>
              </a:rPr>
              <a:t>© Hortonworks Inc. 2011 – 2016. All Rights Reserved</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Section Slide" showMasterSp="0">
  <p:cSld name="Gray Section Slide">
    <p:spTree>
      <p:nvGrpSpPr>
        <p:cNvPr id="2906" name="Shape 2906"/>
        <p:cNvGrpSpPr/>
        <p:nvPr/>
      </p:nvGrpSpPr>
      <p:grpSpPr>
        <a:xfrm>
          <a:off x="0" y="0"/>
          <a:ext cx="0" cy="0"/>
          <a:chOff x="0" y="0"/>
          <a:chExt cx="0" cy="0"/>
        </a:xfrm>
      </p:grpSpPr>
      <p:pic>
        <p:nvPicPr>
          <p:cNvPr id="2907" name="Google Shape;2907;p297"/>
          <p:cNvPicPr preferRelativeResize="0"/>
          <p:nvPr/>
        </p:nvPicPr>
        <p:blipFill rotWithShape="1">
          <a:blip r:embed="rId2">
            <a:alphaModFix/>
          </a:blip>
          <a:srcRect b="0" l="0" r="0" t="0"/>
          <a:stretch/>
        </p:blipFill>
        <p:spPr>
          <a:xfrm>
            <a:off x="-10234" y="-7856"/>
            <a:ext cx="9159898" cy="5149012"/>
          </a:xfrm>
          <a:prstGeom prst="rect">
            <a:avLst/>
          </a:prstGeom>
          <a:noFill/>
          <a:ln>
            <a:noFill/>
          </a:ln>
        </p:spPr>
      </p:pic>
      <p:sp>
        <p:nvSpPr>
          <p:cNvPr id="2908" name="Google Shape;2908;p297"/>
          <p:cNvSpPr txBox="1"/>
          <p:nvPr>
            <p:ph type="ctrTitle"/>
          </p:nvPr>
        </p:nvSpPr>
        <p:spPr>
          <a:xfrm>
            <a:off x="525933" y="1905000"/>
            <a:ext cx="8246700" cy="4905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1100"/>
              <a:buNone/>
              <a:defRPr b="1" sz="3700">
                <a:solidFill>
                  <a:schemeClr val="dk1"/>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id="2909" name="Google Shape;2909;p297"/>
          <p:cNvPicPr preferRelativeResize="0"/>
          <p:nvPr/>
        </p:nvPicPr>
        <p:blipFill rotWithShape="1">
          <a:blip r:embed="rId3">
            <a:alphaModFix/>
          </a:blip>
          <a:srcRect b="0" l="0" r="0" t="0"/>
          <a:stretch/>
        </p:blipFill>
        <p:spPr>
          <a:xfrm>
            <a:off x="7780948" y="4591688"/>
            <a:ext cx="996027" cy="423421"/>
          </a:xfrm>
          <a:prstGeom prst="rect">
            <a:avLst/>
          </a:prstGeom>
          <a:noFill/>
          <a:ln>
            <a:noFill/>
          </a:ln>
        </p:spPr>
      </p:pic>
      <p:sp>
        <p:nvSpPr>
          <p:cNvPr id="2910" name="Google Shape;2910;p297"/>
          <p:cNvSpPr txBox="1"/>
          <p:nvPr/>
        </p:nvSpPr>
        <p:spPr>
          <a:xfrm>
            <a:off x="519877" y="4857355"/>
            <a:ext cx="88800" cy="104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fld id="{00000000-1234-1234-1234-123412341234}" type="slidenum">
              <a:rPr b="0" lang="en" sz="800">
                <a:solidFill>
                  <a:srgbClr val="716E66"/>
                </a:solidFill>
                <a:latin typeface="Calibri"/>
                <a:ea typeface="Calibri"/>
                <a:cs typeface="Calibri"/>
                <a:sym typeface="Calibri"/>
              </a:rPr>
              <a:t>‹#›</a:t>
            </a:fld>
            <a:endParaRPr b="0" sz="800">
              <a:solidFill>
                <a:srgbClr val="716E66"/>
              </a:solidFill>
              <a:latin typeface="Calibri"/>
              <a:ea typeface="Calibri"/>
              <a:cs typeface="Calibri"/>
              <a:sym typeface="Calibri"/>
            </a:endParaRPr>
          </a:p>
        </p:txBody>
      </p:sp>
      <p:sp>
        <p:nvSpPr>
          <p:cNvPr id="2911" name="Google Shape;2911;p297"/>
          <p:cNvSpPr txBox="1"/>
          <p:nvPr/>
        </p:nvSpPr>
        <p:spPr>
          <a:xfrm>
            <a:off x="811530" y="4857355"/>
            <a:ext cx="1856700" cy="10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16E66"/>
              </a:buClr>
              <a:buSzPts val="700"/>
              <a:buFont typeface="Arial"/>
              <a:buNone/>
            </a:pPr>
            <a:r>
              <a:rPr lang="en" sz="700">
                <a:solidFill>
                  <a:srgbClr val="716E66"/>
                </a:solidFill>
                <a:latin typeface="Calibri"/>
                <a:ea typeface="Calibri"/>
                <a:cs typeface="Calibri"/>
                <a:sym typeface="Calibri"/>
              </a:rPr>
              <a:t>© Hortonworks Inc. 2011 – 2016. All Rights Reserved</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spTree>
      <p:nvGrpSpPr>
        <p:cNvPr id="2912" name="Shape 2912"/>
        <p:cNvGrpSpPr/>
        <p:nvPr/>
      </p:nvGrpSpPr>
      <p:grpSpPr>
        <a:xfrm>
          <a:off x="0" y="0"/>
          <a:ext cx="0" cy="0"/>
          <a:chOff x="0" y="0"/>
          <a:chExt cx="0" cy="0"/>
        </a:xfrm>
      </p:grpSpPr>
      <p:pic>
        <p:nvPicPr>
          <p:cNvPr id="2913" name="Google Shape;2913;p298"/>
          <p:cNvPicPr preferRelativeResize="0"/>
          <p:nvPr/>
        </p:nvPicPr>
        <p:blipFill rotWithShape="1">
          <a:blip r:embed="rId2">
            <a:alphaModFix/>
          </a:blip>
          <a:srcRect b="0" l="0" r="0" t="0"/>
          <a:stretch/>
        </p:blipFill>
        <p:spPr>
          <a:xfrm>
            <a:off x="-10234" y="-7856"/>
            <a:ext cx="9159902" cy="5149012"/>
          </a:xfrm>
          <a:prstGeom prst="rect">
            <a:avLst/>
          </a:prstGeom>
          <a:noFill/>
          <a:ln>
            <a:noFill/>
          </a:ln>
        </p:spPr>
      </p:pic>
      <p:sp>
        <p:nvSpPr>
          <p:cNvPr id="2914" name="Google Shape;2914;p298"/>
          <p:cNvSpPr txBox="1"/>
          <p:nvPr>
            <p:ph type="ctrTitle"/>
          </p:nvPr>
        </p:nvSpPr>
        <p:spPr>
          <a:xfrm>
            <a:off x="525933" y="1714500"/>
            <a:ext cx="8246700" cy="654000"/>
          </a:xfrm>
          <a:prstGeom prst="rect">
            <a:avLst/>
          </a:prstGeom>
          <a:noFill/>
          <a:ln>
            <a:noFill/>
          </a:ln>
          <a:effectLst>
            <a:outerShdw blurRad="127000" rotWithShape="0" algn="ctr">
              <a:srgbClr val="000000"/>
            </a:outerShdw>
          </a:effectLst>
        </p:spPr>
        <p:txBody>
          <a:bodyPr anchorCtr="0" anchor="b" bIns="0" lIns="0" spcFirstLastPara="1" rIns="0" wrap="square" tIns="0">
            <a:noAutofit/>
          </a:bodyPr>
          <a:lstStyle>
            <a:lvl1pPr lvl="0" rtl="0" algn="l">
              <a:lnSpc>
                <a:spcPct val="85000"/>
              </a:lnSpc>
              <a:spcBef>
                <a:spcPts val="0"/>
              </a:spcBef>
              <a:spcAft>
                <a:spcPts val="0"/>
              </a:spcAft>
              <a:buSzPts val="1100"/>
              <a:buNone/>
              <a:defRPr b="1" sz="5000">
                <a:solidFill>
                  <a:schemeClr val="dk2"/>
                </a:solidFill>
                <a:latin typeface="Calibri"/>
                <a:ea typeface="Calibri"/>
                <a:cs typeface="Calibri"/>
                <a:sym typeface="Calibri"/>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id="2915" name="Google Shape;2915;p298"/>
          <p:cNvPicPr preferRelativeResize="0"/>
          <p:nvPr/>
        </p:nvPicPr>
        <p:blipFill rotWithShape="1">
          <a:blip r:embed="rId3">
            <a:alphaModFix/>
          </a:blip>
          <a:srcRect b="0" l="0" r="0" t="0"/>
          <a:stretch/>
        </p:blipFill>
        <p:spPr>
          <a:xfrm>
            <a:off x="7274256" y="4384342"/>
            <a:ext cx="1371243" cy="582930"/>
          </a:xfrm>
          <a:prstGeom prst="rect">
            <a:avLst/>
          </a:prstGeom>
          <a:noFill/>
          <a:ln>
            <a:noFill/>
          </a:ln>
        </p:spPr>
      </p:pic>
      <p:sp>
        <p:nvSpPr>
          <p:cNvPr id="2916" name="Google Shape;2916;p298"/>
          <p:cNvSpPr txBox="1"/>
          <p:nvPr/>
        </p:nvSpPr>
        <p:spPr>
          <a:xfrm>
            <a:off x="519877" y="4857355"/>
            <a:ext cx="88800" cy="104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fld id="{00000000-1234-1234-1234-123412341234}" type="slidenum">
              <a:rPr b="0" lang="en" sz="800">
                <a:solidFill>
                  <a:srgbClr val="716E66"/>
                </a:solidFill>
                <a:latin typeface="Calibri"/>
                <a:ea typeface="Calibri"/>
                <a:cs typeface="Calibri"/>
                <a:sym typeface="Calibri"/>
              </a:rPr>
              <a:t>‹#›</a:t>
            </a:fld>
            <a:endParaRPr b="0" sz="800">
              <a:solidFill>
                <a:srgbClr val="716E66"/>
              </a:solidFill>
              <a:latin typeface="Calibri"/>
              <a:ea typeface="Calibri"/>
              <a:cs typeface="Calibri"/>
              <a:sym typeface="Calibri"/>
            </a:endParaRPr>
          </a:p>
        </p:txBody>
      </p:sp>
      <p:sp>
        <p:nvSpPr>
          <p:cNvPr id="2917" name="Google Shape;2917;p298"/>
          <p:cNvSpPr txBox="1"/>
          <p:nvPr/>
        </p:nvSpPr>
        <p:spPr>
          <a:xfrm>
            <a:off x="811530" y="4857355"/>
            <a:ext cx="1856700" cy="10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16E66"/>
              </a:buClr>
              <a:buSzPts val="700"/>
              <a:buFont typeface="Arial"/>
              <a:buNone/>
            </a:pPr>
            <a:r>
              <a:rPr lang="en" sz="700">
                <a:solidFill>
                  <a:srgbClr val="716E66"/>
                </a:solidFill>
                <a:latin typeface="Calibri"/>
                <a:ea typeface="Calibri"/>
                <a:cs typeface="Calibri"/>
                <a:sym typeface="Calibri"/>
              </a:rPr>
              <a:t>© Hortonworks Inc. 2011 – 2016. All Rights Reserved</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ets" showMasterSp="0">
  <p:cSld name="Blank_1_1_1_1_1_1">
    <p:spTree>
      <p:nvGrpSpPr>
        <p:cNvPr id="323" name="Shape 323"/>
        <p:cNvGrpSpPr/>
        <p:nvPr/>
      </p:nvGrpSpPr>
      <p:grpSpPr>
        <a:xfrm>
          <a:off x="0" y="0"/>
          <a:ext cx="0" cy="0"/>
          <a:chOff x="0" y="0"/>
          <a:chExt cx="0" cy="0"/>
        </a:xfrm>
      </p:grpSpPr>
      <p:sp>
        <p:nvSpPr>
          <p:cNvPr id="324" name="Google Shape;324;p30"/>
          <p:cNvSpPr txBox="1"/>
          <p:nvPr>
            <p:ph type="title"/>
          </p:nvPr>
        </p:nvSpPr>
        <p:spPr>
          <a:xfrm>
            <a:off x="298600" y="1250800"/>
            <a:ext cx="1288800" cy="11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5" name="Google Shape;325;p30"/>
          <p:cNvSpPr txBox="1"/>
          <p:nvPr>
            <p:ph idx="2" type="title"/>
          </p:nvPr>
        </p:nvSpPr>
        <p:spPr>
          <a:xfrm>
            <a:off x="298600" y="2366438"/>
            <a:ext cx="1288800" cy="11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30"/>
          <p:cNvSpPr txBox="1"/>
          <p:nvPr>
            <p:ph idx="3" type="title"/>
          </p:nvPr>
        </p:nvSpPr>
        <p:spPr>
          <a:xfrm>
            <a:off x="298600" y="3487513"/>
            <a:ext cx="1288800" cy="1110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7" name="Google Shape;327;p30"/>
          <p:cNvSpPr txBox="1"/>
          <p:nvPr>
            <p:ph idx="4"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28" name="Google Shape;328;p30"/>
          <p:cNvCxnSpPr/>
          <p:nvPr/>
        </p:nvCxnSpPr>
        <p:spPr>
          <a:xfrm rot="10800000">
            <a:off x="393900" y="2361050"/>
            <a:ext cx="8356200" cy="0"/>
          </a:xfrm>
          <a:prstGeom prst="straightConnector1">
            <a:avLst/>
          </a:prstGeom>
          <a:noFill/>
          <a:ln cap="flat" cmpd="sng" w="9525">
            <a:solidFill>
              <a:srgbClr val="B7B7B7"/>
            </a:solidFill>
            <a:prstDash val="dot"/>
            <a:round/>
            <a:headEnd len="sm" w="sm" type="none"/>
            <a:tailEnd len="sm" w="sm" type="none"/>
          </a:ln>
        </p:spPr>
      </p:cxnSp>
      <p:cxnSp>
        <p:nvCxnSpPr>
          <p:cNvPr id="329" name="Google Shape;329;p30"/>
          <p:cNvCxnSpPr/>
          <p:nvPr/>
        </p:nvCxnSpPr>
        <p:spPr>
          <a:xfrm rot="10800000">
            <a:off x="393900" y="3482125"/>
            <a:ext cx="8356200" cy="0"/>
          </a:xfrm>
          <a:prstGeom prst="straightConnector1">
            <a:avLst/>
          </a:prstGeom>
          <a:noFill/>
          <a:ln cap="flat" cmpd="sng" w="9525">
            <a:solidFill>
              <a:srgbClr val="B7B7B7"/>
            </a:solidFill>
            <a:prstDash val="dot"/>
            <a:round/>
            <a:headEnd len="sm" w="sm" type="none"/>
            <a:tailEnd len="sm" w="sm" type="none"/>
          </a:ln>
        </p:spPr>
      </p:cxnSp>
      <p:grpSp>
        <p:nvGrpSpPr>
          <p:cNvPr id="330" name="Google Shape;330;p30"/>
          <p:cNvGrpSpPr/>
          <p:nvPr/>
        </p:nvGrpSpPr>
        <p:grpSpPr>
          <a:xfrm>
            <a:off x="386625" y="4747950"/>
            <a:ext cx="8452575" cy="400082"/>
            <a:chOff x="386625" y="4747950"/>
            <a:chExt cx="8452575" cy="400082"/>
          </a:xfrm>
        </p:grpSpPr>
        <p:sp>
          <p:nvSpPr>
            <p:cNvPr id="331" name="Google Shape;331;p3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32" name="Google Shape;332;p30"/>
            <p:cNvGrpSpPr/>
            <p:nvPr/>
          </p:nvGrpSpPr>
          <p:grpSpPr>
            <a:xfrm>
              <a:off x="386711" y="5114356"/>
              <a:ext cx="1796787" cy="33676"/>
              <a:chOff x="2031822" y="2229250"/>
              <a:chExt cx="2193612" cy="39900"/>
            </a:xfrm>
          </p:grpSpPr>
          <p:sp>
            <p:nvSpPr>
              <p:cNvPr id="333" name="Google Shape;333;p30"/>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0"/>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7" name="Google Shape;337;p30"/>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38" name="Google Shape;338;p30"/>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alter/update the logo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grpSp>
        <p:nvGrpSpPr>
          <p:cNvPr id="339" name="Google Shape;339;p30"/>
          <p:cNvGrpSpPr/>
          <p:nvPr/>
        </p:nvGrpSpPr>
        <p:grpSpPr>
          <a:xfrm>
            <a:off x="1911799" y="1653557"/>
            <a:ext cx="3980234" cy="326491"/>
            <a:chOff x="1911799" y="1653557"/>
            <a:chExt cx="3980234" cy="326491"/>
          </a:xfrm>
        </p:grpSpPr>
        <p:pic>
          <p:nvPicPr>
            <p:cNvPr id="340" name="Google Shape;340;p30"/>
            <p:cNvPicPr preferRelativeResize="0"/>
            <p:nvPr/>
          </p:nvPicPr>
          <p:blipFill rotWithShape="1">
            <a:blip r:embed="rId3">
              <a:alphaModFix/>
            </a:blip>
            <a:srcRect b="0" l="0" r="0" t="0"/>
            <a:stretch/>
          </p:blipFill>
          <p:spPr>
            <a:xfrm>
              <a:off x="1911799" y="1653557"/>
              <a:ext cx="438801" cy="326491"/>
            </a:xfrm>
            <a:prstGeom prst="rect">
              <a:avLst/>
            </a:prstGeom>
            <a:noFill/>
            <a:ln>
              <a:noFill/>
            </a:ln>
          </p:spPr>
        </p:pic>
        <p:pic>
          <p:nvPicPr>
            <p:cNvPr id="341" name="Google Shape;341;p30"/>
            <p:cNvPicPr preferRelativeResize="0"/>
            <p:nvPr/>
          </p:nvPicPr>
          <p:blipFill rotWithShape="1">
            <a:blip r:embed="rId4">
              <a:alphaModFix/>
            </a:blip>
            <a:srcRect b="0" l="0" r="0" t="0"/>
            <a:stretch/>
          </p:blipFill>
          <p:spPr>
            <a:xfrm>
              <a:off x="2595049" y="1752541"/>
              <a:ext cx="454138" cy="128522"/>
            </a:xfrm>
            <a:prstGeom prst="rect">
              <a:avLst/>
            </a:prstGeom>
            <a:noFill/>
            <a:ln>
              <a:noFill/>
            </a:ln>
          </p:spPr>
        </p:pic>
        <p:pic>
          <p:nvPicPr>
            <p:cNvPr id="342" name="Google Shape;342;p30"/>
            <p:cNvPicPr preferRelativeResize="0"/>
            <p:nvPr/>
          </p:nvPicPr>
          <p:blipFill rotWithShape="1">
            <a:blip r:embed="rId5">
              <a:alphaModFix/>
            </a:blip>
            <a:srcRect b="0" l="0" r="0" t="0"/>
            <a:stretch/>
          </p:blipFill>
          <p:spPr>
            <a:xfrm>
              <a:off x="3293635" y="1654519"/>
              <a:ext cx="405703" cy="324566"/>
            </a:xfrm>
            <a:prstGeom prst="rect">
              <a:avLst/>
            </a:prstGeom>
            <a:noFill/>
            <a:ln>
              <a:noFill/>
            </a:ln>
          </p:spPr>
        </p:pic>
        <p:pic>
          <p:nvPicPr>
            <p:cNvPr id="343" name="Google Shape;343;p30"/>
            <p:cNvPicPr preferRelativeResize="0"/>
            <p:nvPr/>
          </p:nvPicPr>
          <p:blipFill rotWithShape="1">
            <a:blip r:embed="rId6">
              <a:alphaModFix/>
            </a:blip>
            <a:srcRect b="0" l="0" r="0" t="0"/>
            <a:stretch/>
          </p:blipFill>
          <p:spPr>
            <a:xfrm>
              <a:off x="4472110" y="1703954"/>
              <a:ext cx="617525" cy="225695"/>
            </a:xfrm>
            <a:prstGeom prst="rect">
              <a:avLst/>
            </a:prstGeom>
            <a:noFill/>
            <a:ln>
              <a:noFill/>
            </a:ln>
          </p:spPr>
        </p:pic>
        <p:pic>
          <p:nvPicPr>
            <p:cNvPr id="344" name="Google Shape;344;p30"/>
            <p:cNvPicPr preferRelativeResize="0"/>
            <p:nvPr/>
          </p:nvPicPr>
          <p:blipFill rotWithShape="1">
            <a:blip r:embed="rId7">
              <a:alphaModFix/>
            </a:blip>
            <a:srcRect b="0" l="0" r="0" t="0"/>
            <a:stretch/>
          </p:blipFill>
          <p:spPr>
            <a:xfrm>
              <a:off x="3943811" y="1675420"/>
              <a:ext cx="283850" cy="282763"/>
            </a:xfrm>
            <a:prstGeom prst="rect">
              <a:avLst/>
            </a:prstGeom>
            <a:noFill/>
            <a:ln>
              <a:noFill/>
            </a:ln>
          </p:spPr>
        </p:pic>
        <p:pic>
          <p:nvPicPr>
            <p:cNvPr descr="Image result for GUARDIAN DENTAL LOGO" id="345" name="Google Shape;345;p30"/>
            <p:cNvPicPr preferRelativeResize="0"/>
            <p:nvPr/>
          </p:nvPicPr>
          <p:blipFill rotWithShape="1">
            <a:blip r:embed="rId8">
              <a:alphaModFix/>
            </a:blip>
            <a:srcRect b="0" l="0" r="0" t="0"/>
            <a:stretch/>
          </p:blipFill>
          <p:spPr>
            <a:xfrm>
              <a:off x="5334083" y="1675459"/>
              <a:ext cx="557950" cy="282685"/>
            </a:xfrm>
            <a:prstGeom prst="rect">
              <a:avLst/>
            </a:prstGeom>
            <a:noFill/>
            <a:ln>
              <a:noFill/>
            </a:ln>
          </p:spPr>
        </p:pic>
      </p:grpSp>
      <p:grpSp>
        <p:nvGrpSpPr>
          <p:cNvPr id="346" name="Google Shape;346;p30"/>
          <p:cNvGrpSpPr/>
          <p:nvPr/>
        </p:nvGrpSpPr>
        <p:grpSpPr>
          <a:xfrm>
            <a:off x="1911797" y="2742045"/>
            <a:ext cx="2999844" cy="359072"/>
            <a:chOff x="1911797" y="2742045"/>
            <a:chExt cx="2999844" cy="359072"/>
          </a:xfrm>
        </p:grpSpPr>
        <p:pic>
          <p:nvPicPr>
            <p:cNvPr id="347" name="Google Shape;347;p30"/>
            <p:cNvPicPr preferRelativeResize="0"/>
            <p:nvPr/>
          </p:nvPicPr>
          <p:blipFill rotWithShape="1">
            <a:blip r:embed="rId9">
              <a:alphaModFix/>
            </a:blip>
            <a:srcRect b="0" l="0" r="0" t="0"/>
            <a:stretch/>
          </p:blipFill>
          <p:spPr>
            <a:xfrm>
              <a:off x="1911797" y="2825105"/>
              <a:ext cx="683251" cy="192950"/>
            </a:xfrm>
            <a:prstGeom prst="rect">
              <a:avLst/>
            </a:prstGeom>
            <a:noFill/>
            <a:ln>
              <a:noFill/>
            </a:ln>
          </p:spPr>
        </p:pic>
        <p:pic>
          <p:nvPicPr>
            <p:cNvPr id="348" name="Google Shape;348;p30"/>
            <p:cNvPicPr preferRelativeResize="0"/>
            <p:nvPr/>
          </p:nvPicPr>
          <p:blipFill rotWithShape="1">
            <a:blip r:embed="rId10">
              <a:alphaModFix/>
            </a:blip>
            <a:srcRect b="0" l="0" r="0" t="0"/>
            <a:stretch/>
          </p:blipFill>
          <p:spPr>
            <a:xfrm>
              <a:off x="2791096" y="2742045"/>
              <a:ext cx="477900" cy="359072"/>
            </a:xfrm>
            <a:prstGeom prst="rect">
              <a:avLst/>
            </a:prstGeom>
            <a:noFill/>
            <a:ln>
              <a:noFill/>
            </a:ln>
          </p:spPr>
        </p:pic>
        <p:pic>
          <p:nvPicPr>
            <p:cNvPr id="349" name="Google Shape;349;p30"/>
            <p:cNvPicPr preferRelativeResize="0"/>
            <p:nvPr/>
          </p:nvPicPr>
          <p:blipFill rotWithShape="1">
            <a:blip r:embed="rId11">
              <a:alphaModFix/>
            </a:blip>
            <a:srcRect b="0" l="0" r="0" t="0"/>
            <a:stretch/>
          </p:blipFill>
          <p:spPr>
            <a:xfrm>
              <a:off x="4353692" y="2842804"/>
              <a:ext cx="557949" cy="157553"/>
            </a:xfrm>
            <a:prstGeom prst="rect">
              <a:avLst/>
            </a:prstGeom>
            <a:noFill/>
            <a:ln>
              <a:noFill/>
            </a:ln>
          </p:spPr>
        </p:pic>
        <p:pic>
          <p:nvPicPr>
            <p:cNvPr descr="Image result for tesla motors logo" id="350" name="Google Shape;350;p30"/>
            <p:cNvPicPr preferRelativeResize="0"/>
            <p:nvPr/>
          </p:nvPicPr>
          <p:blipFill rotWithShape="1">
            <a:blip r:embed="rId12">
              <a:alphaModFix/>
            </a:blip>
            <a:srcRect b="0" l="0" r="0" t="0"/>
            <a:stretch/>
          </p:blipFill>
          <p:spPr>
            <a:xfrm>
              <a:off x="3465045" y="2828600"/>
              <a:ext cx="692599" cy="185961"/>
            </a:xfrm>
            <a:prstGeom prst="rect">
              <a:avLst/>
            </a:prstGeom>
            <a:noFill/>
            <a:ln>
              <a:noFill/>
            </a:ln>
          </p:spPr>
        </p:pic>
      </p:grpSp>
      <p:grpSp>
        <p:nvGrpSpPr>
          <p:cNvPr id="351" name="Google Shape;351;p30"/>
          <p:cNvGrpSpPr/>
          <p:nvPr/>
        </p:nvGrpSpPr>
        <p:grpSpPr>
          <a:xfrm>
            <a:off x="1911799" y="3870878"/>
            <a:ext cx="4560802" cy="373591"/>
            <a:chOff x="1911799" y="3870878"/>
            <a:chExt cx="4560802" cy="373591"/>
          </a:xfrm>
        </p:grpSpPr>
        <p:pic>
          <p:nvPicPr>
            <p:cNvPr descr="Image result for avaya logo png" id="352" name="Google Shape;352;p30"/>
            <p:cNvPicPr preferRelativeResize="0"/>
            <p:nvPr/>
          </p:nvPicPr>
          <p:blipFill rotWithShape="1">
            <a:blip r:embed="rId13">
              <a:alphaModFix/>
            </a:blip>
            <a:srcRect b="0" l="0" r="0" t="0"/>
            <a:stretch/>
          </p:blipFill>
          <p:spPr>
            <a:xfrm>
              <a:off x="3561752" y="3969703"/>
              <a:ext cx="617526" cy="175942"/>
            </a:xfrm>
            <a:prstGeom prst="rect">
              <a:avLst/>
            </a:prstGeom>
            <a:noFill/>
            <a:ln>
              <a:noFill/>
            </a:ln>
          </p:spPr>
        </p:pic>
        <p:pic>
          <p:nvPicPr>
            <p:cNvPr descr="Image result for philips logo png" id="353" name="Google Shape;353;p30"/>
            <p:cNvPicPr preferRelativeResize="0"/>
            <p:nvPr/>
          </p:nvPicPr>
          <p:blipFill rotWithShape="1">
            <a:blip r:embed="rId14">
              <a:alphaModFix/>
            </a:blip>
            <a:srcRect b="0" l="0" r="0" t="0"/>
            <a:stretch/>
          </p:blipFill>
          <p:spPr>
            <a:xfrm>
              <a:off x="5224238" y="4008589"/>
              <a:ext cx="535725" cy="98169"/>
            </a:xfrm>
            <a:prstGeom prst="rect">
              <a:avLst/>
            </a:prstGeom>
            <a:noFill/>
            <a:ln>
              <a:noFill/>
            </a:ln>
          </p:spPr>
        </p:pic>
        <p:pic>
          <p:nvPicPr>
            <p:cNvPr descr="Image result for spotify logo png" id="354" name="Google Shape;354;p30"/>
            <p:cNvPicPr preferRelativeResize="0"/>
            <p:nvPr/>
          </p:nvPicPr>
          <p:blipFill rotWithShape="1">
            <a:blip r:embed="rId15">
              <a:alphaModFix/>
            </a:blip>
            <a:srcRect b="0" l="0" r="0" t="0"/>
            <a:stretch/>
          </p:blipFill>
          <p:spPr>
            <a:xfrm>
              <a:off x="4392999" y="3965041"/>
              <a:ext cx="617525" cy="185264"/>
            </a:xfrm>
            <a:prstGeom prst="rect">
              <a:avLst/>
            </a:prstGeom>
            <a:noFill/>
            <a:ln>
              <a:noFill/>
            </a:ln>
          </p:spPr>
        </p:pic>
        <p:pic>
          <p:nvPicPr>
            <p:cNvPr id="355" name="Google Shape;355;p30"/>
            <p:cNvPicPr preferRelativeResize="0"/>
            <p:nvPr/>
          </p:nvPicPr>
          <p:blipFill rotWithShape="1">
            <a:blip r:embed="rId16">
              <a:alphaModFix/>
            </a:blip>
            <a:srcRect b="0" l="0" r="0" t="0"/>
            <a:stretch/>
          </p:blipFill>
          <p:spPr>
            <a:xfrm>
              <a:off x="5973701" y="3870878"/>
              <a:ext cx="498900" cy="373591"/>
            </a:xfrm>
            <a:prstGeom prst="rect">
              <a:avLst/>
            </a:prstGeom>
            <a:noFill/>
            <a:ln>
              <a:noFill/>
            </a:ln>
          </p:spPr>
        </p:pic>
        <p:pic>
          <p:nvPicPr>
            <p:cNvPr id="356" name="Google Shape;356;p30"/>
            <p:cNvPicPr preferRelativeResize="0"/>
            <p:nvPr/>
          </p:nvPicPr>
          <p:blipFill rotWithShape="1">
            <a:blip r:embed="rId17">
              <a:alphaModFix/>
            </a:blip>
            <a:srcRect b="0" l="0" r="0" t="0"/>
            <a:stretch/>
          </p:blipFill>
          <p:spPr>
            <a:xfrm>
              <a:off x="3004813" y="3886074"/>
              <a:ext cx="343200" cy="343200"/>
            </a:xfrm>
            <a:prstGeom prst="rect">
              <a:avLst/>
            </a:prstGeom>
            <a:noFill/>
            <a:ln>
              <a:noFill/>
            </a:ln>
          </p:spPr>
        </p:pic>
        <p:pic>
          <p:nvPicPr>
            <p:cNvPr id="357" name="Google Shape;357;p30"/>
            <p:cNvPicPr preferRelativeResize="0"/>
            <p:nvPr/>
          </p:nvPicPr>
          <p:blipFill rotWithShape="1">
            <a:blip r:embed="rId18">
              <a:alphaModFix/>
            </a:blip>
            <a:srcRect b="0" l="0" r="0" t="0"/>
            <a:stretch/>
          </p:blipFill>
          <p:spPr>
            <a:xfrm>
              <a:off x="1911799" y="3975673"/>
              <a:ext cx="879300" cy="164002"/>
            </a:xfrm>
            <a:prstGeom prst="rect">
              <a:avLst/>
            </a:prstGeom>
            <a:noFill/>
            <a:ln>
              <a:noFill/>
            </a:ln>
          </p:spPr>
        </p:pic>
      </p:gr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918" name="Shape 291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2919" name="Shape 2919"/>
        <p:cNvGrpSpPr/>
        <p:nvPr/>
      </p:nvGrpSpPr>
      <p:grpSpPr>
        <a:xfrm>
          <a:off x="0" y="0"/>
          <a:ext cx="0" cy="0"/>
          <a:chOff x="0" y="0"/>
          <a:chExt cx="0" cy="0"/>
        </a:xfrm>
      </p:grpSpPr>
      <p:sp>
        <p:nvSpPr>
          <p:cNvPr id="2920" name="Google Shape;2920;p300"/>
          <p:cNvSpPr txBox="1"/>
          <p:nvPr>
            <p:ph type="ctrTitle"/>
          </p:nvPr>
        </p:nvSpPr>
        <p:spPr>
          <a:xfrm>
            <a:off x="426916" y="1363456"/>
            <a:ext cx="8431200" cy="1092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1100"/>
              <a:buNone/>
              <a:defRPr sz="3300">
                <a:solidFill>
                  <a:schemeClr val="lt2"/>
                </a:solidFill>
                <a:latin typeface="Arial"/>
                <a:ea typeface="Arial"/>
                <a:cs typeface="Arial"/>
                <a:sym typeface="Aria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21" name="Google Shape;2921;p300"/>
          <p:cNvSpPr txBox="1"/>
          <p:nvPr>
            <p:ph idx="1" type="body"/>
          </p:nvPr>
        </p:nvSpPr>
        <p:spPr>
          <a:xfrm>
            <a:off x="426917" y="4733663"/>
            <a:ext cx="3390600" cy="353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000"/>
              <a:buFont typeface="Arial"/>
              <a:buNone/>
              <a:defRPr sz="1400">
                <a:solidFill>
                  <a:schemeClr val="dk1"/>
                </a:solidFill>
              </a:defRPr>
            </a:lvl1pPr>
            <a:lvl2pPr indent="-228600" lvl="1" marL="914400" rtl="0" algn="l">
              <a:lnSpc>
                <a:spcPct val="90000"/>
              </a:lnSpc>
              <a:spcBef>
                <a:spcPts val="400"/>
              </a:spcBef>
              <a:spcAft>
                <a:spcPts val="0"/>
              </a:spcAft>
              <a:buClr>
                <a:schemeClr val="dk1"/>
              </a:buClr>
              <a:buSzPts val="900"/>
              <a:buFont typeface="Calibri"/>
              <a:buNone/>
              <a:defRPr sz="900"/>
            </a:lvl2pPr>
            <a:lvl3pPr indent="-228600" lvl="2" marL="1371600" rtl="0" algn="l">
              <a:spcBef>
                <a:spcPts val="200"/>
              </a:spcBef>
              <a:spcAft>
                <a:spcPts val="0"/>
              </a:spcAft>
              <a:buClr>
                <a:schemeClr val="dk1"/>
              </a:buClr>
              <a:buSzPts val="900"/>
              <a:buFont typeface="Calibri"/>
              <a:buNone/>
              <a:defRPr sz="900"/>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922" name="Google Shape;2922;p300"/>
          <p:cNvSpPr txBox="1"/>
          <p:nvPr>
            <p:ph idx="2" type="subTitle"/>
          </p:nvPr>
        </p:nvSpPr>
        <p:spPr>
          <a:xfrm>
            <a:off x="5192890" y="2580055"/>
            <a:ext cx="3951000" cy="480000"/>
          </a:xfrm>
          <a:prstGeom prst="rect">
            <a:avLst/>
          </a:prstGeom>
          <a:solidFill>
            <a:schemeClr val="lt1">
              <a:alpha val="85880"/>
            </a:schemeClr>
          </a:solidFill>
          <a:ln>
            <a:noFill/>
          </a:ln>
        </p:spPr>
        <p:txBody>
          <a:bodyPr anchorCtr="0" anchor="ctr" bIns="34275" lIns="68575" spcFirstLastPara="1" rIns="0" wrap="square" tIns="34275">
            <a:noAutofit/>
          </a:bodyPr>
          <a:lstStyle>
            <a:lvl1pPr lvl="0" rtl="0" algn="l">
              <a:lnSpc>
                <a:spcPct val="90000"/>
              </a:lnSpc>
              <a:spcBef>
                <a:spcPts val="800"/>
              </a:spcBef>
              <a:spcAft>
                <a:spcPts val="0"/>
              </a:spcAft>
              <a:buSzPts val="1100"/>
              <a:buNone/>
              <a:defRPr sz="1500">
                <a:solidFill>
                  <a:schemeClr val="lt2"/>
                </a:solidFill>
                <a:latin typeface="Arial"/>
                <a:ea typeface="Arial"/>
                <a:cs typeface="Arial"/>
                <a:sym typeface="Arial"/>
              </a:defRPr>
            </a:lvl1pPr>
            <a:lvl2pPr lvl="1" rtl="0" algn="ctr">
              <a:lnSpc>
                <a:spcPct val="90000"/>
              </a:lnSpc>
              <a:spcBef>
                <a:spcPts val="400"/>
              </a:spcBef>
              <a:spcAft>
                <a:spcPts val="0"/>
              </a:spcAft>
              <a:buClr>
                <a:srgbClr val="888888"/>
              </a:buClr>
              <a:buSzPts val="1500"/>
              <a:buNone/>
              <a:defRPr>
                <a:solidFill>
                  <a:srgbClr val="888888"/>
                </a:solidFill>
              </a:defRPr>
            </a:lvl2pPr>
            <a:lvl3pPr lvl="2" rtl="0" algn="ctr">
              <a:spcBef>
                <a:spcPts val="400"/>
              </a:spcBef>
              <a:spcAft>
                <a:spcPts val="0"/>
              </a:spcAft>
              <a:buClr>
                <a:srgbClr val="888888"/>
              </a:buClr>
              <a:buSzPts val="1800"/>
              <a:buNone/>
              <a:defRPr>
                <a:solidFill>
                  <a:srgbClr val="888888"/>
                </a:solidFill>
              </a:defRPr>
            </a:lvl3pPr>
            <a:lvl4pPr lvl="3" rtl="0" algn="ctr">
              <a:spcBef>
                <a:spcPts val="400"/>
              </a:spcBef>
              <a:spcAft>
                <a:spcPts val="0"/>
              </a:spcAft>
              <a:buClr>
                <a:srgbClr val="888888"/>
              </a:buClr>
              <a:buSzPts val="1800"/>
              <a:buNone/>
              <a:defRPr>
                <a:solidFill>
                  <a:srgbClr val="888888"/>
                </a:solidFill>
              </a:defRPr>
            </a:lvl4pPr>
            <a:lvl5pPr lvl="4" rtl="0" algn="ctr">
              <a:spcBef>
                <a:spcPts val="400"/>
              </a:spcBef>
              <a:spcAft>
                <a:spcPts val="0"/>
              </a:spcAft>
              <a:buClr>
                <a:srgbClr val="888888"/>
              </a:buClr>
              <a:buSzPts val="1800"/>
              <a:buNone/>
              <a:defRPr>
                <a:solidFill>
                  <a:srgbClr val="888888"/>
                </a:solidFill>
              </a:defRPr>
            </a:lvl5pPr>
            <a:lvl6pPr lvl="5" rtl="0" algn="ctr">
              <a:spcBef>
                <a:spcPts val="300"/>
              </a:spcBef>
              <a:spcAft>
                <a:spcPts val="0"/>
              </a:spcAft>
              <a:buClr>
                <a:srgbClr val="888888"/>
              </a:buClr>
              <a:buSzPts val="1500"/>
              <a:buNone/>
              <a:defRPr>
                <a:solidFill>
                  <a:srgbClr val="888888"/>
                </a:solidFill>
              </a:defRPr>
            </a:lvl6pPr>
            <a:lvl7pPr lvl="6" rtl="0" algn="ctr">
              <a:spcBef>
                <a:spcPts val="300"/>
              </a:spcBef>
              <a:spcAft>
                <a:spcPts val="0"/>
              </a:spcAft>
              <a:buClr>
                <a:srgbClr val="888888"/>
              </a:buClr>
              <a:buSzPts val="1500"/>
              <a:buNone/>
              <a:defRPr>
                <a:solidFill>
                  <a:srgbClr val="888888"/>
                </a:solidFill>
              </a:defRPr>
            </a:lvl7pPr>
            <a:lvl8pPr lvl="7" rtl="0" algn="ctr">
              <a:spcBef>
                <a:spcPts val="300"/>
              </a:spcBef>
              <a:spcAft>
                <a:spcPts val="0"/>
              </a:spcAft>
              <a:buClr>
                <a:srgbClr val="888888"/>
              </a:buClr>
              <a:buSzPts val="1500"/>
              <a:buNone/>
              <a:defRPr>
                <a:solidFill>
                  <a:srgbClr val="888888"/>
                </a:solidFill>
              </a:defRPr>
            </a:lvl8pPr>
            <a:lvl9pPr lvl="8" rtl="0" algn="ctr">
              <a:spcBef>
                <a:spcPts val="300"/>
              </a:spcBef>
              <a:spcAft>
                <a:spcPts val="0"/>
              </a:spcAft>
              <a:buClr>
                <a:srgbClr val="888888"/>
              </a:buClr>
              <a:buSzPts val="1500"/>
              <a:buNone/>
              <a:defRPr>
                <a:solidFill>
                  <a:srgbClr val="888888"/>
                </a:solidFill>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23" name="Shape 2923"/>
        <p:cNvGrpSpPr/>
        <p:nvPr/>
      </p:nvGrpSpPr>
      <p:grpSpPr>
        <a:xfrm>
          <a:off x="0" y="0"/>
          <a:ext cx="0" cy="0"/>
          <a:chOff x="0" y="0"/>
          <a:chExt cx="0" cy="0"/>
        </a:xfrm>
      </p:grpSpPr>
      <p:pic>
        <p:nvPicPr>
          <p:cNvPr descr="Partners_Data_Splash_Section_F.jpg" id="2924" name="Google Shape;2924;p301"/>
          <p:cNvPicPr preferRelativeResize="0"/>
          <p:nvPr/>
        </p:nvPicPr>
        <p:blipFill rotWithShape="1">
          <a:blip r:embed="rId2">
            <a:alphaModFix/>
          </a:blip>
          <a:srcRect b="0" l="0" r="0" t="0"/>
          <a:stretch/>
        </p:blipFill>
        <p:spPr>
          <a:xfrm>
            <a:off x="0" y="0"/>
            <a:ext cx="2932935" cy="5143498"/>
          </a:xfrm>
          <a:prstGeom prst="rect">
            <a:avLst/>
          </a:prstGeom>
          <a:noFill/>
          <a:ln>
            <a:noFill/>
          </a:ln>
        </p:spPr>
      </p:pic>
      <p:sp>
        <p:nvSpPr>
          <p:cNvPr id="2925" name="Google Shape;2925;p301"/>
          <p:cNvSpPr/>
          <p:nvPr/>
        </p:nvSpPr>
        <p:spPr>
          <a:xfrm>
            <a:off x="0" y="0"/>
            <a:ext cx="9144000" cy="615900"/>
          </a:xfrm>
          <a:prstGeom prst="rect">
            <a:avLst/>
          </a:prstGeom>
          <a:solidFill>
            <a:srgbClr val="F2F2F2">
              <a:alpha val="89800"/>
            </a:srgbClr>
          </a:solidFill>
          <a:ln>
            <a:noFill/>
          </a:ln>
          <a:effectLst>
            <a:outerShdw blurRad="50800" rotWithShape="0" algn="t" dir="5400000" dist="38100">
              <a:srgbClr val="808080">
                <a:alpha val="247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400">
              <a:solidFill>
                <a:srgbClr val="7F7F7F"/>
              </a:solidFill>
              <a:latin typeface="Roboto Slab"/>
              <a:ea typeface="Roboto Slab"/>
              <a:cs typeface="Roboto Slab"/>
              <a:sym typeface="Roboto Slab"/>
            </a:endParaRPr>
          </a:p>
        </p:txBody>
      </p:sp>
      <p:sp>
        <p:nvSpPr>
          <p:cNvPr id="2926" name="Google Shape;2926;p301"/>
          <p:cNvSpPr txBox="1"/>
          <p:nvPr/>
        </p:nvSpPr>
        <p:spPr>
          <a:xfrm>
            <a:off x="609600" y="82550"/>
            <a:ext cx="7696200" cy="584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 sz="2800">
                <a:solidFill>
                  <a:srgbClr val="E17626"/>
                </a:solidFill>
                <a:latin typeface="Calibri"/>
                <a:ea typeface="Calibri"/>
                <a:cs typeface="Calibri"/>
                <a:sym typeface="Calibri"/>
              </a:rPr>
              <a:t>We Love Feedback</a:t>
            </a:r>
            <a:endParaRPr sz="1100"/>
          </a:p>
        </p:txBody>
      </p:sp>
      <p:pic>
        <p:nvPicPr>
          <p:cNvPr descr="BreakingBig_Lockup_PPT.png" id="2927" name="Google Shape;2927;p301"/>
          <p:cNvPicPr preferRelativeResize="0"/>
          <p:nvPr/>
        </p:nvPicPr>
        <p:blipFill rotWithShape="1">
          <a:blip r:embed="rId3">
            <a:alphaModFix/>
          </a:blip>
          <a:srcRect b="0" l="0" r="0" t="23159"/>
          <a:stretch/>
        </p:blipFill>
        <p:spPr>
          <a:xfrm>
            <a:off x="6297613" y="4629151"/>
            <a:ext cx="2598736" cy="333375"/>
          </a:xfrm>
          <a:prstGeom prst="rect">
            <a:avLst/>
          </a:prstGeom>
          <a:noFill/>
          <a:ln>
            <a:noFill/>
          </a:ln>
        </p:spPr>
      </p:pic>
      <p:sp>
        <p:nvSpPr>
          <p:cNvPr id="2928" name="Google Shape;2928;p301"/>
          <p:cNvSpPr txBox="1"/>
          <p:nvPr/>
        </p:nvSpPr>
        <p:spPr>
          <a:xfrm>
            <a:off x="1143000" y="971550"/>
            <a:ext cx="6705600" cy="274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600">
                <a:solidFill>
                  <a:srgbClr val="7F7F7F"/>
                </a:solidFill>
                <a:latin typeface="Arial"/>
                <a:ea typeface="Arial"/>
                <a:cs typeface="Arial"/>
                <a:sym typeface="Arial"/>
              </a:rPr>
              <a:t>Questions/Comments</a:t>
            </a:r>
            <a:endParaRPr sz="1100"/>
          </a:p>
          <a:p>
            <a:pPr indent="0" lvl="0" marL="0" marR="0" rtl="0" algn="l">
              <a:spcBef>
                <a:spcPts val="600"/>
              </a:spcBef>
              <a:spcAft>
                <a:spcPts val="0"/>
              </a:spcAft>
              <a:buNone/>
            </a:pPr>
            <a:r>
              <a:rPr lang="en" sz="1400">
                <a:solidFill>
                  <a:srgbClr val="7F7F7F"/>
                </a:solidFill>
                <a:latin typeface="Arial"/>
                <a:ea typeface="Arial"/>
                <a:cs typeface="Arial"/>
                <a:sym typeface="Arial"/>
              </a:rPr>
              <a:t>Email:</a:t>
            </a:r>
            <a:endParaRPr sz="1100"/>
          </a:p>
          <a:p>
            <a:pPr indent="0" lvl="0" marL="0" marR="0" rtl="0" algn="l">
              <a:spcBef>
                <a:spcPts val="600"/>
              </a:spcBef>
              <a:spcAft>
                <a:spcPts val="0"/>
              </a:spcAft>
              <a:buNone/>
            </a:pPr>
            <a:r>
              <a:rPr b="1" lang="en" sz="1600">
                <a:solidFill>
                  <a:srgbClr val="7F7F7F"/>
                </a:solidFill>
                <a:latin typeface="Arial"/>
                <a:ea typeface="Arial"/>
                <a:cs typeface="Arial"/>
                <a:sym typeface="Arial"/>
              </a:rPr>
              <a:t>Follow Me</a:t>
            </a:r>
            <a:endParaRPr sz="1100"/>
          </a:p>
          <a:p>
            <a:pPr indent="0" lvl="0" marL="0" marR="0" rtl="0" algn="l">
              <a:spcBef>
                <a:spcPts val="600"/>
              </a:spcBef>
              <a:spcAft>
                <a:spcPts val="0"/>
              </a:spcAft>
              <a:buNone/>
            </a:pPr>
            <a:r>
              <a:rPr lang="en" sz="1400">
                <a:solidFill>
                  <a:srgbClr val="7F7F7F"/>
                </a:solidFill>
                <a:latin typeface="Arial"/>
                <a:ea typeface="Arial"/>
                <a:cs typeface="Arial"/>
                <a:sym typeface="Arial"/>
              </a:rPr>
              <a:t>Twitter @</a:t>
            </a:r>
            <a:endParaRPr sz="1100"/>
          </a:p>
          <a:p>
            <a:pPr indent="0" lvl="0" marL="0" marR="0" rtl="0" algn="l">
              <a:spcBef>
                <a:spcPts val="600"/>
              </a:spcBef>
              <a:spcAft>
                <a:spcPts val="0"/>
              </a:spcAft>
              <a:buNone/>
            </a:pPr>
            <a:r>
              <a:t/>
            </a:r>
            <a:endParaRPr sz="1400">
              <a:solidFill>
                <a:srgbClr val="7F7F7F"/>
              </a:solidFill>
              <a:latin typeface="Arial"/>
              <a:ea typeface="Arial"/>
              <a:cs typeface="Arial"/>
              <a:sym typeface="Arial"/>
            </a:endParaRPr>
          </a:p>
          <a:p>
            <a:pPr indent="0" lvl="0" marL="0" marR="0" rtl="0" algn="l">
              <a:spcBef>
                <a:spcPts val="600"/>
              </a:spcBef>
              <a:spcAft>
                <a:spcPts val="0"/>
              </a:spcAft>
              <a:buNone/>
            </a:pPr>
            <a:r>
              <a:rPr b="1" lang="en" sz="1600">
                <a:solidFill>
                  <a:srgbClr val="7F7F7F"/>
                </a:solidFill>
                <a:latin typeface="Arial"/>
                <a:ea typeface="Arial"/>
                <a:cs typeface="Arial"/>
                <a:sym typeface="Arial"/>
              </a:rPr>
              <a:t>Rate This Session </a:t>
            </a:r>
            <a:endParaRPr sz="1100"/>
          </a:p>
          <a:p>
            <a:pPr indent="0" lvl="0" marL="0" marR="0" rtl="0" algn="l">
              <a:spcBef>
                <a:spcPts val="600"/>
              </a:spcBef>
              <a:spcAft>
                <a:spcPts val="0"/>
              </a:spcAft>
              <a:buNone/>
            </a:pPr>
            <a:r>
              <a:rPr lang="en" sz="1400">
                <a:solidFill>
                  <a:srgbClr val="7F7F7F"/>
                </a:solidFill>
                <a:latin typeface="Arial"/>
                <a:ea typeface="Arial"/>
                <a:cs typeface="Arial"/>
                <a:sym typeface="Arial"/>
              </a:rPr>
              <a:t>with the PARTNERS Mobile App</a:t>
            </a:r>
            <a:endParaRPr sz="1100"/>
          </a:p>
          <a:p>
            <a:pPr indent="0" lvl="0" marL="0" marR="0" rtl="0" algn="l">
              <a:spcBef>
                <a:spcPts val="600"/>
              </a:spcBef>
              <a:spcAft>
                <a:spcPts val="0"/>
              </a:spcAft>
              <a:buNone/>
            </a:pPr>
            <a:r>
              <a:rPr b="1" lang="en" sz="1600">
                <a:solidFill>
                  <a:srgbClr val="7F7F7F"/>
                </a:solidFill>
                <a:latin typeface="Arial"/>
                <a:ea typeface="Arial"/>
                <a:cs typeface="Arial"/>
                <a:sym typeface="Arial"/>
              </a:rPr>
              <a:t>Remember To Share Your Virtual Passes</a:t>
            </a:r>
            <a:endParaRPr sz="1100"/>
          </a:p>
        </p:txBody>
      </p:sp>
      <p:sp>
        <p:nvSpPr>
          <p:cNvPr id="2929" name="Google Shape;2929;p301"/>
          <p:cNvSpPr txBox="1"/>
          <p:nvPr/>
        </p:nvSpPr>
        <p:spPr>
          <a:xfrm>
            <a:off x="1676400" y="4111626"/>
            <a:ext cx="2286000" cy="669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rgbClr val="7F7F7F"/>
                </a:solidFill>
                <a:latin typeface="Arial"/>
                <a:ea typeface="Arial"/>
                <a:cs typeface="Arial"/>
                <a:sym typeface="Arial"/>
              </a:rPr>
              <a:t>Follow Teradata 2015 PARTNERS</a:t>
            </a:r>
            <a:endParaRPr sz="1100"/>
          </a:p>
          <a:p>
            <a:pPr indent="0" lvl="0" marL="0" marR="0" rtl="0" algn="l">
              <a:spcBef>
                <a:spcPts val="200"/>
              </a:spcBef>
              <a:spcAft>
                <a:spcPts val="0"/>
              </a:spcAft>
              <a:buNone/>
            </a:pPr>
            <a:r>
              <a:rPr lang="en" sz="1100">
                <a:solidFill>
                  <a:srgbClr val="F79646"/>
                </a:solidFill>
                <a:latin typeface="Arial"/>
                <a:ea typeface="Arial"/>
                <a:cs typeface="Arial"/>
                <a:sym typeface="Arial"/>
              </a:rPr>
              <a:t>www.teradata-partners.com/social</a:t>
            </a:r>
            <a:endParaRPr sz="1100"/>
          </a:p>
        </p:txBody>
      </p:sp>
      <p:pic>
        <p:nvPicPr>
          <p:cNvPr id="2930" name="Google Shape;2930;p301"/>
          <p:cNvPicPr preferRelativeResize="0"/>
          <p:nvPr/>
        </p:nvPicPr>
        <p:blipFill rotWithShape="1">
          <a:blip r:embed="rId4">
            <a:alphaModFix/>
          </a:blip>
          <a:srcRect b="0" l="0" r="0" t="0"/>
          <a:stretch/>
        </p:blipFill>
        <p:spPr>
          <a:xfrm>
            <a:off x="1752600" y="3843338"/>
            <a:ext cx="1356959" cy="176212"/>
          </a:xfrm>
          <a:prstGeom prst="rect">
            <a:avLst/>
          </a:prstGeom>
          <a:noFill/>
          <a:ln>
            <a:noFill/>
          </a:ln>
        </p:spPr>
      </p:pic>
      <p:sp>
        <p:nvSpPr>
          <p:cNvPr id="2931" name="Google Shape;2931;p301"/>
          <p:cNvSpPr txBox="1"/>
          <p:nvPr>
            <p:ph idx="1" type="body"/>
          </p:nvPr>
        </p:nvSpPr>
        <p:spPr>
          <a:xfrm>
            <a:off x="1752600" y="1289304"/>
            <a:ext cx="6781800" cy="304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800"/>
              </a:spcBef>
              <a:spcAft>
                <a:spcPts val="0"/>
              </a:spcAft>
              <a:buSzPts val="1100"/>
              <a:buFont typeface="Arial"/>
              <a:buNone/>
              <a:defRPr sz="1400">
                <a:solidFill>
                  <a:srgbClr val="7F7F7F"/>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932" name="Google Shape;2932;p301"/>
          <p:cNvSpPr txBox="1"/>
          <p:nvPr>
            <p:ph idx="2" type="body"/>
          </p:nvPr>
        </p:nvSpPr>
        <p:spPr>
          <a:xfrm>
            <a:off x="2057399" y="1901952"/>
            <a:ext cx="6400800" cy="5334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800"/>
              </a:spcBef>
              <a:spcAft>
                <a:spcPts val="0"/>
              </a:spcAft>
              <a:buSzPts val="1100"/>
              <a:buFont typeface="Arial"/>
              <a:buNone/>
              <a:defRPr sz="1400">
                <a:solidFill>
                  <a:srgbClr val="7F7F7F"/>
                </a:solidFill>
                <a:latin typeface="Arial"/>
                <a:ea typeface="Arial"/>
                <a:cs typeface="Arial"/>
                <a:sym typeface="Arial"/>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933" name="Google Shape;2933;p301"/>
          <p:cNvSpPr txBox="1"/>
          <p:nvPr>
            <p:ph idx="12" type="sldNum"/>
          </p:nvPr>
        </p:nvSpPr>
        <p:spPr>
          <a:xfrm>
            <a:off x="152400" y="4767263"/>
            <a:ext cx="2133600" cy="2748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rgbClr val="7F7F7F"/>
                </a:solidFill>
                <a:latin typeface="Calibri"/>
                <a:ea typeface="Calibri"/>
                <a:cs typeface="Calibri"/>
                <a:sym typeface="Calibri"/>
              </a:defRPr>
            </a:lvl1pPr>
            <a:lvl2pPr indent="0" lvl="1" marL="0" marR="0" rtl="0" algn="l">
              <a:spcBef>
                <a:spcPts val="0"/>
              </a:spcBef>
              <a:buNone/>
              <a:defRPr sz="1400">
                <a:solidFill>
                  <a:srgbClr val="7F7F7F"/>
                </a:solidFill>
                <a:latin typeface="Calibri"/>
                <a:ea typeface="Calibri"/>
                <a:cs typeface="Calibri"/>
                <a:sym typeface="Calibri"/>
              </a:defRPr>
            </a:lvl2pPr>
            <a:lvl3pPr indent="0" lvl="2" marL="0" marR="0" rtl="0" algn="l">
              <a:spcBef>
                <a:spcPts val="0"/>
              </a:spcBef>
              <a:buNone/>
              <a:defRPr sz="1400">
                <a:solidFill>
                  <a:srgbClr val="7F7F7F"/>
                </a:solidFill>
                <a:latin typeface="Calibri"/>
                <a:ea typeface="Calibri"/>
                <a:cs typeface="Calibri"/>
                <a:sym typeface="Calibri"/>
              </a:defRPr>
            </a:lvl3pPr>
            <a:lvl4pPr indent="0" lvl="3" marL="0" marR="0" rtl="0" algn="l">
              <a:spcBef>
                <a:spcPts val="0"/>
              </a:spcBef>
              <a:buNone/>
              <a:defRPr sz="1400">
                <a:solidFill>
                  <a:srgbClr val="7F7F7F"/>
                </a:solidFill>
                <a:latin typeface="Calibri"/>
                <a:ea typeface="Calibri"/>
                <a:cs typeface="Calibri"/>
                <a:sym typeface="Calibri"/>
              </a:defRPr>
            </a:lvl4pPr>
            <a:lvl5pPr indent="0" lvl="4" marL="0" marR="0" rtl="0" algn="l">
              <a:spcBef>
                <a:spcPts val="0"/>
              </a:spcBef>
              <a:buNone/>
              <a:defRPr sz="1400">
                <a:solidFill>
                  <a:srgbClr val="7F7F7F"/>
                </a:solidFill>
                <a:latin typeface="Calibri"/>
                <a:ea typeface="Calibri"/>
                <a:cs typeface="Calibri"/>
                <a:sym typeface="Calibri"/>
              </a:defRPr>
            </a:lvl5pPr>
            <a:lvl6pPr indent="0" lvl="5" marL="0" marR="0" rtl="0" algn="l">
              <a:spcBef>
                <a:spcPts val="0"/>
              </a:spcBef>
              <a:buNone/>
              <a:defRPr sz="1400">
                <a:solidFill>
                  <a:srgbClr val="7F7F7F"/>
                </a:solidFill>
                <a:latin typeface="Calibri"/>
                <a:ea typeface="Calibri"/>
                <a:cs typeface="Calibri"/>
                <a:sym typeface="Calibri"/>
              </a:defRPr>
            </a:lvl6pPr>
            <a:lvl7pPr indent="0" lvl="6" marL="0" marR="0" rtl="0" algn="l">
              <a:spcBef>
                <a:spcPts val="0"/>
              </a:spcBef>
              <a:buNone/>
              <a:defRPr sz="1400">
                <a:solidFill>
                  <a:srgbClr val="7F7F7F"/>
                </a:solidFill>
                <a:latin typeface="Calibri"/>
                <a:ea typeface="Calibri"/>
                <a:cs typeface="Calibri"/>
                <a:sym typeface="Calibri"/>
              </a:defRPr>
            </a:lvl7pPr>
            <a:lvl8pPr indent="0" lvl="7" marL="0" marR="0" rtl="0" algn="l">
              <a:spcBef>
                <a:spcPts val="0"/>
              </a:spcBef>
              <a:buNone/>
              <a:defRPr sz="1400">
                <a:solidFill>
                  <a:srgbClr val="7F7F7F"/>
                </a:solidFill>
                <a:latin typeface="Calibri"/>
                <a:ea typeface="Calibri"/>
                <a:cs typeface="Calibri"/>
                <a:sym typeface="Calibri"/>
              </a:defRPr>
            </a:lvl8pPr>
            <a:lvl9pPr indent="0" lvl="8" marL="0" marR="0" rtl="0" algn="l">
              <a:spcBef>
                <a:spcPts val="0"/>
              </a:spcBef>
              <a:buNone/>
              <a:defRPr sz="1400">
                <a:solidFill>
                  <a:srgbClr val="7F7F7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2934" name="Shape 2934"/>
        <p:cNvGrpSpPr/>
        <p:nvPr/>
      </p:nvGrpSpPr>
      <p:grpSpPr>
        <a:xfrm>
          <a:off x="0" y="0"/>
          <a:ext cx="0" cy="0"/>
          <a:chOff x="0" y="0"/>
          <a:chExt cx="0" cy="0"/>
        </a:xfrm>
      </p:grpSpPr>
      <p:sp>
        <p:nvSpPr>
          <p:cNvPr id="2935" name="Google Shape;2935;p302"/>
          <p:cNvSpPr txBox="1"/>
          <p:nvPr>
            <p:ph type="title"/>
          </p:nvPr>
        </p:nvSpPr>
        <p:spPr>
          <a:xfrm>
            <a:off x="169168" y="87474"/>
            <a:ext cx="6419100" cy="4320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1100"/>
              <a:buNone/>
              <a:defRPr>
                <a:solidFill>
                  <a:srgbClr val="D93825"/>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36" name="Google Shape;2936;p302"/>
          <p:cNvSpPr txBox="1"/>
          <p:nvPr>
            <p:ph idx="11" type="ftr"/>
          </p:nvPr>
        </p:nvSpPr>
        <p:spPr>
          <a:xfrm>
            <a:off x="7327356" y="4843997"/>
            <a:ext cx="1375800" cy="1605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rgbClr val="3F3F3F"/>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937" name="Google Shape;2937;p302"/>
          <p:cNvSpPr txBox="1"/>
          <p:nvPr>
            <p:ph idx="12" type="sldNum"/>
          </p:nvPr>
        </p:nvSpPr>
        <p:spPr>
          <a:xfrm>
            <a:off x="4283968" y="4840003"/>
            <a:ext cx="576300" cy="162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rgbClr val="3F3F3F"/>
                </a:solidFill>
                <a:latin typeface="Calibri"/>
                <a:ea typeface="Calibri"/>
                <a:cs typeface="Calibri"/>
                <a:sym typeface="Calibri"/>
              </a:defRPr>
            </a:lvl1pPr>
            <a:lvl2pPr indent="0" lvl="1" marL="0" marR="0" rtl="0" algn="l">
              <a:spcBef>
                <a:spcPts val="0"/>
              </a:spcBef>
              <a:buNone/>
              <a:defRPr sz="1400">
                <a:solidFill>
                  <a:srgbClr val="3F3F3F"/>
                </a:solidFill>
                <a:latin typeface="Calibri"/>
                <a:ea typeface="Calibri"/>
                <a:cs typeface="Calibri"/>
                <a:sym typeface="Calibri"/>
              </a:defRPr>
            </a:lvl2pPr>
            <a:lvl3pPr indent="0" lvl="2" marL="0" marR="0" rtl="0" algn="l">
              <a:spcBef>
                <a:spcPts val="0"/>
              </a:spcBef>
              <a:buNone/>
              <a:defRPr sz="1400">
                <a:solidFill>
                  <a:srgbClr val="3F3F3F"/>
                </a:solidFill>
                <a:latin typeface="Calibri"/>
                <a:ea typeface="Calibri"/>
                <a:cs typeface="Calibri"/>
                <a:sym typeface="Calibri"/>
              </a:defRPr>
            </a:lvl3pPr>
            <a:lvl4pPr indent="0" lvl="3" marL="0" marR="0" rtl="0" algn="l">
              <a:spcBef>
                <a:spcPts val="0"/>
              </a:spcBef>
              <a:buNone/>
              <a:defRPr sz="1400">
                <a:solidFill>
                  <a:srgbClr val="3F3F3F"/>
                </a:solidFill>
                <a:latin typeface="Calibri"/>
                <a:ea typeface="Calibri"/>
                <a:cs typeface="Calibri"/>
                <a:sym typeface="Calibri"/>
              </a:defRPr>
            </a:lvl4pPr>
            <a:lvl5pPr indent="0" lvl="4" marL="0" marR="0" rtl="0" algn="l">
              <a:spcBef>
                <a:spcPts val="0"/>
              </a:spcBef>
              <a:buNone/>
              <a:defRPr sz="1400">
                <a:solidFill>
                  <a:srgbClr val="3F3F3F"/>
                </a:solidFill>
                <a:latin typeface="Calibri"/>
                <a:ea typeface="Calibri"/>
                <a:cs typeface="Calibri"/>
                <a:sym typeface="Calibri"/>
              </a:defRPr>
            </a:lvl5pPr>
            <a:lvl6pPr indent="0" lvl="5" marL="0" marR="0" rtl="0" algn="l">
              <a:spcBef>
                <a:spcPts val="0"/>
              </a:spcBef>
              <a:buNone/>
              <a:defRPr sz="1400">
                <a:solidFill>
                  <a:srgbClr val="3F3F3F"/>
                </a:solidFill>
                <a:latin typeface="Calibri"/>
                <a:ea typeface="Calibri"/>
                <a:cs typeface="Calibri"/>
                <a:sym typeface="Calibri"/>
              </a:defRPr>
            </a:lvl6pPr>
            <a:lvl7pPr indent="0" lvl="6" marL="0" marR="0" rtl="0" algn="l">
              <a:spcBef>
                <a:spcPts val="0"/>
              </a:spcBef>
              <a:buNone/>
              <a:defRPr sz="1400">
                <a:solidFill>
                  <a:srgbClr val="3F3F3F"/>
                </a:solidFill>
                <a:latin typeface="Calibri"/>
                <a:ea typeface="Calibri"/>
                <a:cs typeface="Calibri"/>
                <a:sym typeface="Calibri"/>
              </a:defRPr>
            </a:lvl7pPr>
            <a:lvl8pPr indent="0" lvl="7" marL="0" marR="0" rtl="0" algn="l">
              <a:spcBef>
                <a:spcPts val="0"/>
              </a:spcBef>
              <a:buNone/>
              <a:defRPr sz="1400">
                <a:solidFill>
                  <a:srgbClr val="3F3F3F"/>
                </a:solidFill>
                <a:latin typeface="Calibri"/>
                <a:ea typeface="Calibri"/>
                <a:cs typeface="Calibri"/>
                <a:sym typeface="Calibri"/>
              </a:defRPr>
            </a:lvl8pPr>
            <a:lvl9pPr indent="0" lvl="8" marL="0" marR="0" rtl="0" algn="l">
              <a:spcBef>
                <a:spcPts val="0"/>
              </a:spcBef>
              <a:buNone/>
              <a:defRPr sz="1400">
                <a:solidFill>
                  <a:srgbClr val="3F3F3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
        <p:nvSpPr>
          <p:cNvPr id="2938" name="Google Shape;2938;p302"/>
          <p:cNvSpPr txBox="1"/>
          <p:nvPr>
            <p:ph idx="1" type="body"/>
          </p:nvPr>
        </p:nvSpPr>
        <p:spPr>
          <a:xfrm>
            <a:off x="169168" y="681541"/>
            <a:ext cx="8795400" cy="3912900"/>
          </a:xfrm>
          <a:prstGeom prst="rect">
            <a:avLst/>
          </a:prstGeom>
          <a:noFill/>
          <a:ln>
            <a:noFill/>
          </a:ln>
        </p:spPr>
        <p:txBody>
          <a:bodyPr anchorCtr="0" anchor="t" bIns="34275" lIns="0" spcFirstLastPara="1" rIns="0" wrap="square" tIns="34275">
            <a:noAutofit/>
          </a:bodyPr>
          <a:lstStyle>
            <a:lvl1pPr indent="-311150" lvl="0" marL="457200" rtl="0" algn="l">
              <a:lnSpc>
                <a:spcPct val="90000"/>
              </a:lnSpc>
              <a:spcBef>
                <a:spcPts val="800"/>
              </a:spcBef>
              <a:spcAft>
                <a:spcPts val="0"/>
              </a:spcAft>
              <a:buSzPts val="1300"/>
              <a:buFont typeface="Arial"/>
              <a:buChar char="•"/>
              <a:defRPr>
                <a:solidFill>
                  <a:srgbClr val="3F3F3F"/>
                </a:solidFill>
              </a:defRPr>
            </a:lvl1pPr>
            <a:lvl2pPr indent="-323850" lvl="1" marL="914400" rtl="0" algn="l">
              <a:lnSpc>
                <a:spcPct val="90000"/>
              </a:lnSpc>
              <a:spcBef>
                <a:spcPts val="400"/>
              </a:spcBef>
              <a:spcAft>
                <a:spcPts val="0"/>
              </a:spcAft>
              <a:buClr>
                <a:srgbClr val="3F3F3F"/>
              </a:buClr>
              <a:buSzPts val="1500"/>
              <a:buFont typeface="Arial"/>
              <a:buChar char="•"/>
              <a:defRPr>
                <a:solidFill>
                  <a:srgbClr val="3F3F3F"/>
                </a:solidFill>
              </a:defRPr>
            </a:lvl2pPr>
            <a:lvl3pPr indent="-342900" lvl="2" marL="1371600" rtl="0" algn="l">
              <a:spcBef>
                <a:spcPts val="400"/>
              </a:spcBef>
              <a:spcAft>
                <a:spcPts val="0"/>
              </a:spcAft>
              <a:buClr>
                <a:srgbClr val="3F3F3F"/>
              </a:buClr>
              <a:buSzPts val="1800"/>
              <a:buFont typeface="Arial"/>
              <a:buChar char="•"/>
              <a:defRPr>
                <a:solidFill>
                  <a:srgbClr val="3F3F3F"/>
                </a:solidFill>
              </a:defRPr>
            </a:lvl3pPr>
            <a:lvl4pPr indent="-342900" lvl="3" marL="1828800" rtl="0" algn="l">
              <a:spcBef>
                <a:spcPts val="400"/>
              </a:spcBef>
              <a:spcAft>
                <a:spcPts val="0"/>
              </a:spcAft>
              <a:buClr>
                <a:srgbClr val="3F3F3F"/>
              </a:buClr>
              <a:buSzPts val="1800"/>
              <a:buFont typeface="Arial"/>
              <a:buChar char="•"/>
              <a:defRPr>
                <a:solidFill>
                  <a:srgbClr val="3F3F3F"/>
                </a:solidFill>
              </a:defRPr>
            </a:lvl4pPr>
            <a:lvl5pPr indent="-342900" lvl="4" marL="2286000" rtl="0" algn="l">
              <a:spcBef>
                <a:spcPts val="400"/>
              </a:spcBef>
              <a:spcAft>
                <a:spcPts val="0"/>
              </a:spcAft>
              <a:buClr>
                <a:srgbClr val="3F3F3F"/>
              </a:buClr>
              <a:buSzPts val="1800"/>
              <a:buFont typeface="Arial"/>
              <a:buChar char="•"/>
              <a:defRPr>
                <a:solidFill>
                  <a:srgbClr val="3F3F3F"/>
                </a:solidFill>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
        <p:nvSpPr>
          <p:cNvPr id="2939" name="Google Shape;2939;p302"/>
          <p:cNvSpPr txBox="1"/>
          <p:nvPr>
            <p:ph idx="10" type="dt"/>
          </p:nvPr>
        </p:nvSpPr>
        <p:spPr>
          <a:xfrm>
            <a:off x="171892" y="4840002"/>
            <a:ext cx="1152000" cy="162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800">
                <a:solidFill>
                  <a:srgbClr val="3F3F3F"/>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2943" name="Shape 2943"/>
        <p:cNvGrpSpPr/>
        <p:nvPr/>
      </p:nvGrpSpPr>
      <p:grpSpPr>
        <a:xfrm>
          <a:off x="0" y="0"/>
          <a:ext cx="0" cy="0"/>
          <a:chOff x="0" y="0"/>
          <a:chExt cx="0" cy="0"/>
        </a:xfrm>
      </p:grpSpPr>
      <p:grpSp>
        <p:nvGrpSpPr>
          <p:cNvPr id="2944" name="Google Shape;2944;p304"/>
          <p:cNvGrpSpPr/>
          <p:nvPr/>
        </p:nvGrpSpPr>
        <p:grpSpPr>
          <a:xfrm>
            <a:off x="522212" y="1321429"/>
            <a:ext cx="479498" cy="385684"/>
            <a:chOff x="6294751" y="783425"/>
            <a:chExt cx="5020925" cy="4038575"/>
          </a:xfrm>
        </p:grpSpPr>
        <p:sp>
          <p:nvSpPr>
            <p:cNvPr id="2945" name="Google Shape;2945;p30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0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0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0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304"/>
          <p:cNvGrpSpPr/>
          <p:nvPr/>
        </p:nvGrpSpPr>
        <p:grpSpPr>
          <a:xfrm>
            <a:off x="761948" y="4603434"/>
            <a:ext cx="1190118" cy="210542"/>
            <a:chOff x="990623" y="4603434"/>
            <a:chExt cx="1190118" cy="210542"/>
          </a:xfrm>
        </p:grpSpPr>
        <p:sp>
          <p:nvSpPr>
            <p:cNvPr id="2950" name="Google Shape;2950;p304"/>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04"/>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04"/>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04"/>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04"/>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04"/>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6" name="Google Shape;2956;p304"/>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957" name="Google Shape;2957;p304"/>
          <p:cNvSpPr txBox="1"/>
          <p:nvPr>
            <p:ph type="title"/>
          </p:nvPr>
        </p:nvSpPr>
        <p:spPr>
          <a:xfrm>
            <a:off x="7619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p:cSld name="CUSTOM_5">
    <p:spTree>
      <p:nvGrpSpPr>
        <p:cNvPr id="2958" name="Shape 2958"/>
        <p:cNvGrpSpPr/>
        <p:nvPr/>
      </p:nvGrpSpPr>
      <p:grpSpPr>
        <a:xfrm>
          <a:off x="0" y="0"/>
          <a:ext cx="0" cy="0"/>
          <a:chOff x="0" y="0"/>
          <a:chExt cx="0" cy="0"/>
        </a:xfrm>
      </p:grpSpPr>
      <p:sp>
        <p:nvSpPr>
          <p:cNvPr id="2959" name="Google Shape;2959;p305"/>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960" name="Google Shape;2960;p305"/>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2961" name="Google Shape;2961;p305"/>
          <p:cNvGrpSpPr/>
          <p:nvPr/>
        </p:nvGrpSpPr>
        <p:grpSpPr>
          <a:xfrm>
            <a:off x="523704" y="1371424"/>
            <a:ext cx="1655370" cy="259360"/>
            <a:chOff x="614120" y="4568626"/>
            <a:chExt cx="1565658" cy="245350"/>
          </a:xfrm>
        </p:grpSpPr>
        <p:grpSp>
          <p:nvGrpSpPr>
            <p:cNvPr id="2962" name="Google Shape;2962;p305"/>
            <p:cNvGrpSpPr/>
            <p:nvPr/>
          </p:nvGrpSpPr>
          <p:grpSpPr>
            <a:xfrm>
              <a:off x="614120" y="4568626"/>
              <a:ext cx="290167" cy="233377"/>
              <a:chOff x="614120" y="4568626"/>
              <a:chExt cx="290167" cy="233377"/>
            </a:xfrm>
          </p:grpSpPr>
          <p:sp>
            <p:nvSpPr>
              <p:cNvPr id="2963" name="Google Shape;2963;p30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0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0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0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305"/>
            <p:cNvGrpSpPr/>
            <p:nvPr/>
          </p:nvGrpSpPr>
          <p:grpSpPr>
            <a:xfrm>
              <a:off x="989660" y="4603434"/>
              <a:ext cx="1190118" cy="210542"/>
              <a:chOff x="989660" y="4603434"/>
              <a:chExt cx="1190118" cy="210542"/>
            </a:xfrm>
          </p:grpSpPr>
          <p:sp>
            <p:nvSpPr>
              <p:cNvPr id="2968" name="Google Shape;2968;p30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9" name="Google Shape;2969;p305"/>
              <p:cNvGrpSpPr/>
              <p:nvPr/>
            </p:nvGrpSpPr>
            <p:grpSpPr>
              <a:xfrm>
                <a:off x="1682774" y="4617610"/>
                <a:ext cx="497005" cy="149188"/>
                <a:chOff x="1682774" y="4617610"/>
                <a:chExt cx="497005" cy="149188"/>
              </a:xfrm>
            </p:grpSpPr>
            <p:sp>
              <p:nvSpPr>
                <p:cNvPr id="2970" name="Google Shape;2970;p30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0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0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0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0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75" name="Google Shape;2975;p305"/>
          <p:cNvSpPr/>
          <p:nvPr/>
        </p:nvSpPr>
        <p:spPr>
          <a:xfrm>
            <a:off x="716050" y="4605038"/>
            <a:ext cx="812574" cy="162276"/>
          </a:xfrm>
          <a:prstGeom prst="rect">
            <a:avLst/>
          </a:prstGeom>
          <a:noFill/>
          <a:ln>
            <a:noFill/>
          </a:ln>
        </p:spPr>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1 1">
  <p:cSld name="CUSTOM_5_1">
    <p:spTree>
      <p:nvGrpSpPr>
        <p:cNvPr id="2976" name="Shape 2976"/>
        <p:cNvGrpSpPr/>
        <p:nvPr/>
      </p:nvGrpSpPr>
      <p:grpSpPr>
        <a:xfrm>
          <a:off x="0" y="0"/>
          <a:ext cx="0" cy="0"/>
          <a:chOff x="0" y="0"/>
          <a:chExt cx="0" cy="0"/>
        </a:xfrm>
      </p:grpSpPr>
      <p:sp>
        <p:nvSpPr>
          <p:cNvPr id="2977" name="Google Shape;2977;p306"/>
          <p:cNvSpPr txBox="1"/>
          <p:nvPr>
            <p:ph idx="1" type="body"/>
          </p:nvPr>
        </p:nvSpPr>
        <p:spPr>
          <a:xfrm>
            <a:off x="5207050" y="1514350"/>
            <a:ext cx="1904700" cy="1057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978" name="Google Shape;2978;p306"/>
          <p:cNvSpPr txBox="1"/>
          <p:nvPr>
            <p:ph type="title"/>
          </p:nvPr>
        </p:nvSpPr>
        <p:spPr>
          <a:xfrm>
            <a:off x="716050" y="2219400"/>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2979" name="Google Shape;2979;p306"/>
          <p:cNvGrpSpPr/>
          <p:nvPr/>
        </p:nvGrpSpPr>
        <p:grpSpPr>
          <a:xfrm>
            <a:off x="523704" y="1371424"/>
            <a:ext cx="1655370" cy="259360"/>
            <a:chOff x="614120" y="4568626"/>
            <a:chExt cx="1565658" cy="245350"/>
          </a:xfrm>
        </p:grpSpPr>
        <p:grpSp>
          <p:nvGrpSpPr>
            <p:cNvPr id="2980" name="Google Shape;2980;p306"/>
            <p:cNvGrpSpPr/>
            <p:nvPr/>
          </p:nvGrpSpPr>
          <p:grpSpPr>
            <a:xfrm>
              <a:off x="614120" y="4568626"/>
              <a:ext cx="290167" cy="233377"/>
              <a:chOff x="614120" y="4568626"/>
              <a:chExt cx="290167" cy="233377"/>
            </a:xfrm>
          </p:grpSpPr>
          <p:sp>
            <p:nvSpPr>
              <p:cNvPr id="2981" name="Google Shape;2981;p30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0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0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0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306"/>
            <p:cNvGrpSpPr/>
            <p:nvPr/>
          </p:nvGrpSpPr>
          <p:grpSpPr>
            <a:xfrm>
              <a:off x="989660" y="4603434"/>
              <a:ext cx="1190118" cy="210542"/>
              <a:chOff x="989660" y="4603434"/>
              <a:chExt cx="1190118" cy="210542"/>
            </a:xfrm>
          </p:grpSpPr>
          <p:sp>
            <p:nvSpPr>
              <p:cNvPr id="2986" name="Google Shape;2986;p30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7" name="Google Shape;2987;p306"/>
              <p:cNvGrpSpPr/>
              <p:nvPr/>
            </p:nvGrpSpPr>
            <p:grpSpPr>
              <a:xfrm>
                <a:off x="1682774" y="4617610"/>
                <a:ext cx="497005" cy="149188"/>
                <a:chOff x="1682774" y="4617610"/>
                <a:chExt cx="497005" cy="149188"/>
              </a:xfrm>
            </p:grpSpPr>
            <p:sp>
              <p:nvSpPr>
                <p:cNvPr id="2988" name="Google Shape;2988;p30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0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0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0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0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93" name="Google Shape;2993;p306"/>
          <p:cNvSpPr/>
          <p:nvPr/>
        </p:nvSpPr>
        <p:spPr>
          <a:xfrm>
            <a:off x="716050" y="4605038"/>
            <a:ext cx="812574" cy="162276"/>
          </a:xfrm>
          <a:prstGeom prst="rect">
            <a:avLst/>
          </a:prstGeom>
          <a:noFill/>
          <a:ln>
            <a:noFill/>
          </a:ln>
        </p:spPr>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2994" name="Shape 2994"/>
        <p:cNvGrpSpPr/>
        <p:nvPr/>
      </p:nvGrpSpPr>
      <p:grpSpPr>
        <a:xfrm>
          <a:off x="0" y="0"/>
          <a:ext cx="0" cy="0"/>
          <a:chOff x="0" y="0"/>
          <a:chExt cx="0" cy="0"/>
        </a:xfrm>
      </p:grpSpPr>
      <p:grpSp>
        <p:nvGrpSpPr>
          <p:cNvPr id="2995" name="Google Shape;2995;p307"/>
          <p:cNvGrpSpPr/>
          <p:nvPr/>
        </p:nvGrpSpPr>
        <p:grpSpPr>
          <a:xfrm>
            <a:off x="522212" y="968991"/>
            <a:ext cx="479498" cy="385684"/>
            <a:chOff x="6294751" y="783425"/>
            <a:chExt cx="5020925" cy="4038575"/>
          </a:xfrm>
        </p:grpSpPr>
        <p:sp>
          <p:nvSpPr>
            <p:cNvPr id="2996" name="Google Shape;2996;p30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0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0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0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307"/>
          <p:cNvGrpSpPr/>
          <p:nvPr/>
        </p:nvGrpSpPr>
        <p:grpSpPr>
          <a:xfrm>
            <a:off x="761948" y="4603434"/>
            <a:ext cx="1190118" cy="210542"/>
            <a:chOff x="990623" y="4603434"/>
            <a:chExt cx="1190118" cy="210542"/>
          </a:xfrm>
        </p:grpSpPr>
        <p:sp>
          <p:nvSpPr>
            <p:cNvPr id="3001" name="Google Shape;3001;p307"/>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07"/>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07"/>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07"/>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07"/>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07"/>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7" name="Google Shape;3007;p307"/>
          <p:cNvSpPr txBox="1"/>
          <p:nvPr>
            <p:ph type="title"/>
          </p:nvPr>
        </p:nvSpPr>
        <p:spPr>
          <a:xfrm>
            <a:off x="761950" y="18667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6">
  <p:cSld name="CUSTOM_1_6">
    <p:spTree>
      <p:nvGrpSpPr>
        <p:cNvPr id="3008" name="Shape 3008"/>
        <p:cNvGrpSpPr/>
        <p:nvPr/>
      </p:nvGrpSpPr>
      <p:grpSpPr>
        <a:xfrm>
          <a:off x="0" y="0"/>
          <a:ext cx="0" cy="0"/>
          <a:chOff x="0" y="0"/>
          <a:chExt cx="0" cy="0"/>
        </a:xfrm>
      </p:grpSpPr>
      <p:grpSp>
        <p:nvGrpSpPr>
          <p:cNvPr id="3009" name="Google Shape;3009;p308"/>
          <p:cNvGrpSpPr/>
          <p:nvPr/>
        </p:nvGrpSpPr>
        <p:grpSpPr>
          <a:xfrm>
            <a:off x="522212" y="1321429"/>
            <a:ext cx="479498" cy="385684"/>
            <a:chOff x="6294751" y="783425"/>
            <a:chExt cx="5020925" cy="4038575"/>
          </a:xfrm>
        </p:grpSpPr>
        <p:sp>
          <p:nvSpPr>
            <p:cNvPr id="3010" name="Google Shape;3010;p30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308"/>
          <p:cNvGrpSpPr/>
          <p:nvPr/>
        </p:nvGrpSpPr>
        <p:grpSpPr>
          <a:xfrm>
            <a:off x="761948" y="4603434"/>
            <a:ext cx="1190118" cy="210542"/>
            <a:chOff x="990623" y="4603434"/>
            <a:chExt cx="1190118" cy="210542"/>
          </a:xfrm>
        </p:grpSpPr>
        <p:sp>
          <p:nvSpPr>
            <p:cNvPr id="3015" name="Google Shape;3015;p308"/>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8"/>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08"/>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08"/>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08"/>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08"/>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1" name="Google Shape;3021;p308"/>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pic>
        <p:nvPicPr>
          <p:cNvPr id="3022" name="Google Shape;3022;p308"/>
          <p:cNvPicPr preferRelativeResize="0"/>
          <p:nvPr/>
        </p:nvPicPr>
        <p:blipFill rotWithShape="1">
          <a:blip r:embed="rId2">
            <a:alphaModFix/>
          </a:blip>
          <a:srcRect b="396" l="0" r="0" t="386"/>
          <a:stretch/>
        </p:blipFill>
        <p:spPr>
          <a:xfrm>
            <a:off x="4957900" y="1703875"/>
            <a:ext cx="4195650" cy="3441075"/>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5">
  <p:cSld name="CUSTOM_1_5">
    <p:spTree>
      <p:nvGrpSpPr>
        <p:cNvPr id="3023" name="Shape 3023"/>
        <p:cNvGrpSpPr/>
        <p:nvPr/>
      </p:nvGrpSpPr>
      <p:grpSpPr>
        <a:xfrm>
          <a:off x="0" y="0"/>
          <a:ext cx="0" cy="0"/>
          <a:chOff x="0" y="0"/>
          <a:chExt cx="0" cy="0"/>
        </a:xfrm>
      </p:grpSpPr>
      <p:pic>
        <p:nvPicPr>
          <p:cNvPr id="3024" name="Google Shape;3024;p309"/>
          <p:cNvPicPr preferRelativeResize="0"/>
          <p:nvPr/>
        </p:nvPicPr>
        <p:blipFill rotWithShape="1">
          <a:blip r:embed="rId2">
            <a:alphaModFix/>
          </a:blip>
          <a:srcRect b="0" l="970" r="961" t="0"/>
          <a:stretch/>
        </p:blipFill>
        <p:spPr>
          <a:xfrm>
            <a:off x="2691175" y="0"/>
            <a:ext cx="5663700" cy="3047475"/>
          </a:xfrm>
          <a:prstGeom prst="rect">
            <a:avLst/>
          </a:prstGeom>
          <a:noFill/>
          <a:ln>
            <a:noFill/>
          </a:ln>
        </p:spPr>
      </p:pic>
      <p:grpSp>
        <p:nvGrpSpPr>
          <p:cNvPr id="3025" name="Google Shape;3025;p309"/>
          <p:cNvGrpSpPr/>
          <p:nvPr/>
        </p:nvGrpSpPr>
        <p:grpSpPr>
          <a:xfrm>
            <a:off x="522212" y="1321429"/>
            <a:ext cx="479498" cy="385684"/>
            <a:chOff x="6294751" y="783425"/>
            <a:chExt cx="5020925" cy="4038575"/>
          </a:xfrm>
        </p:grpSpPr>
        <p:sp>
          <p:nvSpPr>
            <p:cNvPr id="3026" name="Google Shape;3026;p30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0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0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0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0" name="Google Shape;3030;p309"/>
          <p:cNvGrpSpPr/>
          <p:nvPr/>
        </p:nvGrpSpPr>
        <p:grpSpPr>
          <a:xfrm>
            <a:off x="761948" y="4603434"/>
            <a:ext cx="1190118" cy="210542"/>
            <a:chOff x="990623" y="4603434"/>
            <a:chExt cx="1190118" cy="210542"/>
          </a:xfrm>
        </p:grpSpPr>
        <p:sp>
          <p:nvSpPr>
            <p:cNvPr id="3031" name="Google Shape;3031;p309"/>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09"/>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09"/>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09"/>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09"/>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09"/>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7" name="Google Shape;3037;p309"/>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dea plain">
  <p:cSld name="CUSTOM_3_1_1">
    <p:spTree>
      <p:nvGrpSpPr>
        <p:cNvPr id="19" name="Shape 19"/>
        <p:cNvGrpSpPr/>
        <p:nvPr/>
      </p:nvGrpSpPr>
      <p:grpSpPr>
        <a:xfrm>
          <a:off x="0" y="0"/>
          <a:ext cx="0" cy="0"/>
          <a:chOff x="0" y="0"/>
          <a:chExt cx="0" cy="0"/>
        </a:xfrm>
      </p:grpSpPr>
      <p:sp>
        <p:nvSpPr>
          <p:cNvPr id="20" name="Google Shape;20;p4"/>
          <p:cNvSpPr txBox="1"/>
          <p:nvPr>
            <p:ph type="title"/>
          </p:nvPr>
        </p:nvSpPr>
        <p:spPr>
          <a:xfrm>
            <a:off x="0" y="1834750"/>
            <a:ext cx="9144000" cy="969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6000"/>
              <a:buFont typeface="Arial"/>
              <a:buNone/>
              <a:defRPr b="0" i="0" sz="60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1" name="Google Shape;21;p4"/>
          <p:cNvGrpSpPr/>
          <p:nvPr/>
        </p:nvGrpSpPr>
        <p:grpSpPr>
          <a:xfrm>
            <a:off x="386625" y="4747950"/>
            <a:ext cx="8452575" cy="400082"/>
            <a:chOff x="386625" y="4747950"/>
            <a:chExt cx="8452575" cy="400082"/>
          </a:xfrm>
        </p:grpSpPr>
        <p:sp>
          <p:nvSpPr>
            <p:cNvPr id="22" name="Google Shape;22;p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23" name="Google Shape;23;p4"/>
            <p:cNvGrpSpPr/>
            <p:nvPr/>
          </p:nvGrpSpPr>
          <p:grpSpPr>
            <a:xfrm>
              <a:off x="386711" y="5114356"/>
              <a:ext cx="1796787" cy="33676"/>
              <a:chOff x="2031822" y="2229250"/>
              <a:chExt cx="2193612" cy="39900"/>
            </a:xfrm>
          </p:grpSpPr>
          <p:sp>
            <p:nvSpPr>
              <p:cNvPr id="24" name="Google Shape;24;p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 name="Google Shape;28;p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cluster" showMasterSp="0">
  <p:cSld name="Blank_1_1_1_1_1_2">
    <p:spTree>
      <p:nvGrpSpPr>
        <p:cNvPr id="358" name="Shape 358"/>
        <p:cNvGrpSpPr/>
        <p:nvPr/>
      </p:nvGrpSpPr>
      <p:grpSpPr>
        <a:xfrm>
          <a:off x="0" y="0"/>
          <a:ext cx="0" cy="0"/>
          <a:chOff x="0" y="0"/>
          <a:chExt cx="0" cy="0"/>
        </a:xfrm>
      </p:grpSpPr>
      <p:sp>
        <p:nvSpPr>
          <p:cNvPr id="359" name="Google Shape;359;p31"/>
          <p:cNvSpPr txBox="1"/>
          <p:nvPr>
            <p:ph type="title"/>
          </p:nvPr>
        </p:nvSpPr>
        <p:spPr>
          <a:xfrm>
            <a:off x="298600" y="1382075"/>
            <a:ext cx="3807600" cy="26841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434343"/>
                </a:solidFill>
                <a:latin typeface="Roboto"/>
                <a:ea typeface="Roboto"/>
                <a:cs typeface="Roboto"/>
                <a:sym typeface="Roboto"/>
              </a:defRPr>
            </a:lvl1pPr>
            <a:lvl2pPr lvl="1" marR="0" rtl="0" algn="l">
              <a:lnSpc>
                <a:spcPct val="115000"/>
              </a:lnSpc>
              <a:spcBef>
                <a:spcPts val="100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2pPr>
            <a:lvl3pPr lvl="2"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3pPr>
            <a:lvl4pPr lvl="3"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4pPr>
            <a:lvl5pPr lvl="4"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5pPr>
            <a:lvl6pPr lvl="5"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6pPr>
            <a:lvl7pPr lvl="6"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7pPr>
            <a:lvl8pPr lvl="7"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8pPr>
            <a:lvl9pPr lvl="8"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9pPr>
          </a:lstStyle>
          <a:p/>
        </p:txBody>
      </p:sp>
      <p:grpSp>
        <p:nvGrpSpPr>
          <p:cNvPr id="360" name="Google Shape;360;p31"/>
          <p:cNvGrpSpPr/>
          <p:nvPr/>
        </p:nvGrpSpPr>
        <p:grpSpPr>
          <a:xfrm>
            <a:off x="386625" y="4747950"/>
            <a:ext cx="8452575" cy="400082"/>
            <a:chOff x="386625" y="4747950"/>
            <a:chExt cx="8452575" cy="400082"/>
          </a:xfrm>
        </p:grpSpPr>
        <p:sp>
          <p:nvSpPr>
            <p:cNvPr id="361" name="Google Shape;361;p31"/>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62" name="Google Shape;362;p31"/>
            <p:cNvGrpSpPr/>
            <p:nvPr/>
          </p:nvGrpSpPr>
          <p:grpSpPr>
            <a:xfrm>
              <a:off x="386711" y="5114356"/>
              <a:ext cx="1796787" cy="33676"/>
              <a:chOff x="2031822" y="2229250"/>
              <a:chExt cx="2193612" cy="39900"/>
            </a:xfrm>
          </p:grpSpPr>
          <p:sp>
            <p:nvSpPr>
              <p:cNvPr id="363" name="Google Shape;363;p31"/>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1"/>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1"/>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1"/>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7" name="Google Shape;367;p31"/>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368" name="Google Shape;368;p31"/>
          <p:cNvSpPr txBox="1"/>
          <p:nvPr>
            <p:ph idx="2"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9" name="Google Shape;369;p31"/>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alter/update  the logo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p:txBody>
      </p:sp>
      <p:grpSp>
        <p:nvGrpSpPr>
          <p:cNvPr id="370" name="Google Shape;370;p31"/>
          <p:cNvGrpSpPr/>
          <p:nvPr/>
        </p:nvGrpSpPr>
        <p:grpSpPr>
          <a:xfrm>
            <a:off x="4584503" y="1576717"/>
            <a:ext cx="3949895" cy="1990066"/>
            <a:chOff x="4584503" y="1576717"/>
            <a:chExt cx="3949895" cy="1990066"/>
          </a:xfrm>
        </p:grpSpPr>
        <p:grpSp>
          <p:nvGrpSpPr>
            <p:cNvPr id="371" name="Google Shape;371;p31"/>
            <p:cNvGrpSpPr/>
            <p:nvPr/>
          </p:nvGrpSpPr>
          <p:grpSpPr>
            <a:xfrm>
              <a:off x="4584503" y="2198253"/>
              <a:ext cx="3485704" cy="281136"/>
              <a:chOff x="4770477" y="2476260"/>
              <a:chExt cx="3485704" cy="281136"/>
            </a:xfrm>
          </p:grpSpPr>
          <p:pic>
            <p:nvPicPr>
              <p:cNvPr id="372" name="Google Shape;372;p31"/>
              <p:cNvPicPr preferRelativeResize="0"/>
              <p:nvPr/>
            </p:nvPicPr>
            <p:blipFill rotWithShape="1">
              <a:blip r:embed="rId3">
                <a:alphaModFix/>
              </a:blip>
              <a:srcRect b="18244" l="0" r="8465" t="18245"/>
              <a:stretch/>
            </p:blipFill>
            <p:spPr>
              <a:xfrm>
                <a:off x="4770477" y="2508346"/>
                <a:ext cx="1429575" cy="216964"/>
              </a:xfrm>
              <a:prstGeom prst="rect">
                <a:avLst/>
              </a:prstGeom>
              <a:noFill/>
              <a:ln>
                <a:noFill/>
              </a:ln>
            </p:spPr>
          </p:pic>
          <p:pic>
            <p:nvPicPr>
              <p:cNvPr id="373" name="Google Shape;373;p31"/>
              <p:cNvPicPr preferRelativeResize="0"/>
              <p:nvPr/>
            </p:nvPicPr>
            <p:blipFill rotWithShape="1">
              <a:blip r:embed="rId4">
                <a:alphaModFix/>
              </a:blip>
              <a:srcRect b="28016" l="0" r="0" t="28013"/>
              <a:stretch/>
            </p:blipFill>
            <p:spPr>
              <a:xfrm>
                <a:off x="6451065" y="2476260"/>
                <a:ext cx="721116" cy="281136"/>
              </a:xfrm>
              <a:prstGeom prst="rect">
                <a:avLst/>
              </a:prstGeom>
              <a:noFill/>
              <a:ln>
                <a:noFill/>
              </a:ln>
            </p:spPr>
          </p:pic>
          <p:pic>
            <p:nvPicPr>
              <p:cNvPr id="374" name="Google Shape;374;p31"/>
              <p:cNvPicPr preferRelativeResize="0"/>
              <p:nvPr/>
            </p:nvPicPr>
            <p:blipFill rotWithShape="1">
              <a:blip r:embed="rId5">
                <a:alphaModFix/>
              </a:blip>
              <a:srcRect b="0" l="0" r="0" t="0"/>
              <a:stretch/>
            </p:blipFill>
            <p:spPr>
              <a:xfrm>
                <a:off x="7400777" y="2503541"/>
                <a:ext cx="855404" cy="226575"/>
              </a:xfrm>
              <a:prstGeom prst="rect">
                <a:avLst/>
              </a:prstGeom>
              <a:noFill/>
              <a:ln>
                <a:noFill/>
              </a:ln>
            </p:spPr>
          </p:pic>
        </p:grpSp>
        <p:grpSp>
          <p:nvGrpSpPr>
            <p:cNvPr id="375" name="Google Shape;375;p31"/>
            <p:cNvGrpSpPr/>
            <p:nvPr/>
          </p:nvGrpSpPr>
          <p:grpSpPr>
            <a:xfrm>
              <a:off x="4584503" y="1576717"/>
              <a:ext cx="3949895" cy="326648"/>
              <a:chOff x="4770478" y="1854725"/>
              <a:chExt cx="3949895" cy="326648"/>
            </a:xfrm>
          </p:grpSpPr>
          <p:pic>
            <p:nvPicPr>
              <p:cNvPr id="376" name="Google Shape;376;p31"/>
              <p:cNvPicPr preferRelativeResize="0"/>
              <p:nvPr/>
            </p:nvPicPr>
            <p:blipFill rotWithShape="1">
              <a:blip r:embed="rId6">
                <a:alphaModFix/>
              </a:blip>
              <a:srcRect b="0" l="0" r="0" t="0"/>
              <a:stretch/>
            </p:blipFill>
            <p:spPr>
              <a:xfrm>
                <a:off x="7908727" y="1854725"/>
                <a:ext cx="811646" cy="326648"/>
              </a:xfrm>
              <a:prstGeom prst="rect">
                <a:avLst/>
              </a:prstGeom>
              <a:noFill/>
              <a:ln>
                <a:noFill/>
              </a:ln>
            </p:spPr>
          </p:pic>
          <p:pic>
            <p:nvPicPr>
              <p:cNvPr id="377" name="Google Shape;377;p31"/>
              <p:cNvPicPr preferRelativeResize="0"/>
              <p:nvPr/>
            </p:nvPicPr>
            <p:blipFill rotWithShape="1">
              <a:blip r:embed="rId7">
                <a:alphaModFix/>
              </a:blip>
              <a:srcRect b="0" l="0" r="0" t="0"/>
              <a:stretch/>
            </p:blipFill>
            <p:spPr>
              <a:xfrm>
                <a:off x="5755634" y="1895584"/>
                <a:ext cx="535664" cy="244942"/>
              </a:xfrm>
              <a:prstGeom prst="rect">
                <a:avLst/>
              </a:prstGeom>
              <a:noFill/>
              <a:ln>
                <a:noFill/>
              </a:ln>
            </p:spPr>
          </p:pic>
          <p:pic>
            <p:nvPicPr>
              <p:cNvPr id="378" name="Google Shape;378;p31"/>
              <p:cNvPicPr preferRelativeResize="0"/>
              <p:nvPr/>
            </p:nvPicPr>
            <p:blipFill rotWithShape="1">
              <a:blip r:embed="rId8">
                <a:alphaModFix/>
              </a:blip>
              <a:srcRect b="0" l="0" r="0" t="0"/>
              <a:stretch/>
            </p:blipFill>
            <p:spPr>
              <a:xfrm>
                <a:off x="6607752" y="1892580"/>
                <a:ext cx="996184" cy="250950"/>
              </a:xfrm>
              <a:prstGeom prst="rect">
                <a:avLst/>
              </a:prstGeom>
              <a:noFill/>
              <a:ln>
                <a:noFill/>
              </a:ln>
            </p:spPr>
          </p:pic>
          <p:pic>
            <p:nvPicPr>
              <p:cNvPr id="379" name="Google Shape;379;p31"/>
              <p:cNvPicPr preferRelativeResize="0"/>
              <p:nvPr/>
            </p:nvPicPr>
            <p:blipFill rotWithShape="1">
              <a:blip r:embed="rId9">
                <a:alphaModFix/>
              </a:blip>
              <a:srcRect b="0" l="0" r="0" t="0"/>
              <a:stretch/>
            </p:blipFill>
            <p:spPr>
              <a:xfrm>
                <a:off x="4770478" y="1904768"/>
                <a:ext cx="680350" cy="226575"/>
              </a:xfrm>
              <a:prstGeom prst="rect">
                <a:avLst/>
              </a:prstGeom>
              <a:noFill/>
              <a:ln>
                <a:noFill/>
              </a:ln>
            </p:spPr>
          </p:pic>
        </p:grpSp>
        <p:grpSp>
          <p:nvGrpSpPr>
            <p:cNvPr id="380" name="Google Shape;380;p31"/>
            <p:cNvGrpSpPr/>
            <p:nvPr/>
          </p:nvGrpSpPr>
          <p:grpSpPr>
            <a:xfrm>
              <a:off x="4584503" y="2743806"/>
              <a:ext cx="3647188" cy="307909"/>
              <a:chOff x="4770477" y="3021813"/>
              <a:chExt cx="3647188" cy="307909"/>
            </a:xfrm>
          </p:grpSpPr>
          <p:pic>
            <p:nvPicPr>
              <p:cNvPr id="381" name="Google Shape;381;p31"/>
              <p:cNvPicPr preferRelativeResize="0"/>
              <p:nvPr/>
            </p:nvPicPr>
            <p:blipFill rotWithShape="1">
              <a:blip r:embed="rId10">
                <a:alphaModFix/>
              </a:blip>
              <a:srcRect b="0" l="0" r="0" t="0"/>
              <a:stretch/>
            </p:blipFill>
            <p:spPr>
              <a:xfrm>
                <a:off x="4770477" y="3062480"/>
                <a:ext cx="1429584" cy="226575"/>
              </a:xfrm>
              <a:prstGeom prst="rect">
                <a:avLst/>
              </a:prstGeom>
              <a:noFill/>
              <a:ln>
                <a:noFill/>
              </a:ln>
            </p:spPr>
          </p:pic>
          <p:pic>
            <p:nvPicPr>
              <p:cNvPr id="382" name="Google Shape;382;p31"/>
              <p:cNvPicPr preferRelativeResize="0"/>
              <p:nvPr/>
            </p:nvPicPr>
            <p:blipFill rotWithShape="1">
              <a:blip r:embed="rId11">
                <a:alphaModFix/>
              </a:blip>
              <a:srcRect b="32623" l="5096" r="0" t="19229"/>
              <a:stretch/>
            </p:blipFill>
            <p:spPr>
              <a:xfrm>
                <a:off x="6504843" y="3084096"/>
                <a:ext cx="1056517" cy="183342"/>
              </a:xfrm>
              <a:prstGeom prst="rect">
                <a:avLst/>
              </a:prstGeom>
              <a:noFill/>
              <a:ln>
                <a:noFill/>
              </a:ln>
            </p:spPr>
          </p:pic>
          <p:pic>
            <p:nvPicPr>
              <p:cNvPr id="383" name="Google Shape;383;p31"/>
              <p:cNvPicPr preferRelativeResize="0"/>
              <p:nvPr/>
            </p:nvPicPr>
            <p:blipFill rotWithShape="1">
              <a:blip r:embed="rId12">
                <a:alphaModFix/>
              </a:blip>
              <a:srcRect b="0" l="0" r="0" t="0"/>
              <a:stretch/>
            </p:blipFill>
            <p:spPr>
              <a:xfrm>
                <a:off x="7848868" y="3021813"/>
                <a:ext cx="568797" cy="307909"/>
              </a:xfrm>
              <a:prstGeom prst="rect">
                <a:avLst/>
              </a:prstGeom>
              <a:noFill/>
              <a:ln>
                <a:noFill/>
              </a:ln>
            </p:spPr>
          </p:pic>
        </p:grpSp>
        <p:grpSp>
          <p:nvGrpSpPr>
            <p:cNvPr id="384" name="Google Shape;384;p31"/>
            <p:cNvGrpSpPr/>
            <p:nvPr/>
          </p:nvGrpSpPr>
          <p:grpSpPr>
            <a:xfrm>
              <a:off x="4584503" y="3315832"/>
              <a:ext cx="3593041" cy="250951"/>
              <a:chOff x="4876237" y="3593839"/>
              <a:chExt cx="3593041" cy="250951"/>
            </a:xfrm>
          </p:grpSpPr>
          <p:pic>
            <p:nvPicPr>
              <p:cNvPr id="385" name="Google Shape;385;p31"/>
              <p:cNvPicPr preferRelativeResize="0"/>
              <p:nvPr/>
            </p:nvPicPr>
            <p:blipFill rotWithShape="1">
              <a:blip r:embed="rId13">
                <a:alphaModFix/>
              </a:blip>
              <a:srcRect b="0" l="0" r="0" t="0"/>
              <a:stretch/>
            </p:blipFill>
            <p:spPr>
              <a:xfrm>
                <a:off x="7018575" y="3593839"/>
                <a:ext cx="443364" cy="250951"/>
              </a:xfrm>
              <a:prstGeom prst="rect">
                <a:avLst/>
              </a:prstGeom>
              <a:noFill/>
              <a:ln>
                <a:noFill/>
              </a:ln>
            </p:spPr>
          </p:pic>
          <p:pic>
            <p:nvPicPr>
              <p:cNvPr id="386" name="Google Shape;386;p31"/>
              <p:cNvPicPr preferRelativeResize="0"/>
              <p:nvPr/>
            </p:nvPicPr>
            <p:blipFill rotWithShape="1">
              <a:blip r:embed="rId14">
                <a:alphaModFix/>
              </a:blip>
              <a:srcRect b="22062" l="10936" r="10943" t="22063"/>
              <a:stretch/>
            </p:blipFill>
            <p:spPr>
              <a:xfrm>
                <a:off x="7766760" y="3617240"/>
                <a:ext cx="702518" cy="204150"/>
              </a:xfrm>
              <a:prstGeom prst="rect">
                <a:avLst/>
              </a:prstGeom>
              <a:noFill/>
              <a:ln>
                <a:noFill/>
              </a:ln>
            </p:spPr>
          </p:pic>
          <p:pic>
            <p:nvPicPr>
              <p:cNvPr id="387" name="Google Shape;387;p31"/>
              <p:cNvPicPr preferRelativeResize="0"/>
              <p:nvPr/>
            </p:nvPicPr>
            <p:blipFill rotWithShape="1">
              <a:blip r:embed="rId15">
                <a:alphaModFix/>
              </a:blip>
              <a:srcRect b="21920" l="7792" r="7783" t="21915"/>
              <a:stretch/>
            </p:blipFill>
            <p:spPr>
              <a:xfrm>
                <a:off x="5902125" y="3623589"/>
                <a:ext cx="811648" cy="191451"/>
              </a:xfrm>
              <a:prstGeom prst="rect">
                <a:avLst/>
              </a:prstGeom>
              <a:noFill/>
              <a:ln>
                <a:noFill/>
              </a:ln>
            </p:spPr>
          </p:pic>
          <p:pic>
            <p:nvPicPr>
              <p:cNvPr id="388" name="Google Shape;388;p31"/>
              <p:cNvPicPr preferRelativeResize="0"/>
              <p:nvPr/>
            </p:nvPicPr>
            <p:blipFill rotWithShape="1">
              <a:blip r:embed="rId16">
                <a:alphaModFix/>
              </a:blip>
              <a:srcRect b="0" l="0" r="0" t="0"/>
              <a:stretch/>
            </p:blipFill>
            <p:spPr>
              <a:xfrm>
                <a:off x="4876237" y="3628097"/>
                <a:ext cx="721100" cy="182435"/>
              </a:xfrm>
              <a:prstGeom prst="rect">
                <a:avLst/>
              </a:prstGeom>
              <a:noFill/>
              <a:ln>
                <a:noFill/>
              </a:ln>
            </p:spPr>
          </p:pic>
        </p:grpSp>
      </p:gr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4">
  <p:cSld name="CUSTOM_1_4">
    <p:spTree>
      <p:nvGrpSpPr>
        <p:cNvPr id="3038" name="Shape 3038"/>
        <p:cNvGrpSpPr/>
        <p:nvPr/>
      </p:nvGrpSpPr>
      <p:grpSpPr>
        <a:xfrm>
          <a:off x="0" y="0"/>
          <a:ext cx="0" cy="0"/>
          <a:chOff x="0" y="0"/>
          <a:chExt cx="0" cy="0"/>
        </a:xfrm>
      </p:grpSpPr>
      <p:pic>
        <p:nvPicPr>
          <p:cNvPr id="3039" name="Google Shape;3039;p310"/>
          <p:cNvPicPr preferRelativeResize="0"/>
          <p:nvPr/>
        </p:nvPicPr>
        <p:blipFill rotWithShape="1">
          <a:blip r:embed="rId2">
            <a:alphaModFix/>
          </a:blip>
          <a:srcRect b="0" l="3489" r="-407" t="0"/>
          <a:stretch/>
        </p:blipFill>
        <p:spPr>
          <a:xfrm>
            <a:off x="3098325" y="0"/>
            <a:ext cx="5658951" cy="3116125"/>
          </a:xfrm>
          <a:prstGeom prst="rect">
            <a:avLst/>
          </a:prstGeom>
          <a:noFill/>
          <a:ln>
            <a:noFill/>
          </a:ln>
        </p:spPr>
      </p:pic>
      <p:grpSp>
        <p:nvGrpSpPr>
          <p:cNvPr id="3040" name="Google Shape;3040;p310"/>
          <p:cNvGrpSpPr/>
          <p:nvPr/>
        </p:nvGrpSpPr>
        <p:grpSpPr>
          <a:xfrm>
            <a:off x="522212" y="1321429"/>
            <a:ext cx="479498" cy="385684"/>
            <a:chOff x="6294751" y="783425"/>
            <a:chExt cx="5020925" cy="4038575"/>
          </a:xfrm>
        </p:grpSpPr>
        <p:sp>
          <p:nvSpPr>
            <p:cNvPr id="3041" name="Google Shape;3041;p31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1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1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1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310"/>
          <p:cNvGrpSpPr/>
          <p:nvPr/>
        </p:nvGrpSpPr>
        <p:grpSpPr>
          <a:xfrm>
            <a:off x="761948" y="4603434"/>
            <a:ext cx="1190118" cy="210542"/>
            <a:chOff x="990623" y="4603434"/>
            <a:chExt cx="1190118" cy="210542"/>
          </a:xfrm>
        </p:grpSpPr>
        <p:sp>
          <p:nvSpPr>
            <p:cNvPr id="3046" name="Google Shape;3046;p310"/>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10"/>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10"/>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10"/>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10"/>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10"/>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2" name="Google Shape;3052;p310"/>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3">
  <p:cSld name="CUSTOM_1_3">
    <p:spTree>
      <p:nvGrpSpPr>
        <p:cNvPr id="3053" name="Shape 3053"/>
        <p:cNvGrpSpPr/>
        <p:nvPr/>
      </p:nvGrpSpPr>
      <p:grpSpPr>
        <a:xfrm>
          <a:off x="0" y="0"/>
          <a:ext cx="0" cy="0"/>
          <a:chOff x="0" y="0"/>
          <a:chExt cx="0" cy="0"/>
        </a:xfrm>
      </p:grpSpPr>
      <p:pic>
        <p:nvPicPr>
          <p:cNvPr id="3054" name="Google Shape;3054;p311"/>
          <p:cNvPicPr preferRelativeResize="0"/>
          <p:nvPr/>
        </p:nvPicPr>
        <p:blipFill rotWithShape="1">
          <a:blip r:embed="rId2">
            <a:alphaModFix/>
          </a:blip>
          <a:srcRect b="0" l="0" r="0" t="0"/>
          <a:stretch/>
        </p:blipFill>
        <p:spPr>
          <a:xfrm>
            <a:off x="3057425" y="0"/>
            <a:ext cx="5778700" cy="2768375"/>
          </a:xfrm>
          <a:prstGeom prst="rect">
            <a:avLst/>
          </a:prstGeom>
          <a:noFill/>
          <a:ln>
            <a:noFill/>
          </a:ln>
        </p:spPr>
      </p:pic>
      <p:grpSp>
        <p:nvGrpSpPr>
          <p:cNvPr id="3055" name="Google Shape;3055;p311"/>
          <p:cNvGrpSpPr/>
          <p:nvPr/>
        </p:nvGrpSpPr>
        <p:grpSpPr>
          <a:xfrm>
            <a:off x="522212" y="1321429"/>
            <a:ext cx="479498" cy="385684"/>
            <a:chOff x="6294751" y="783425"/>
            <a:chExt cx="5020925" cy="4038575"/>
          </a:xfrm>
        </p:grpSpPr>
        <p:sp>
          <p:nvSpPr>
            <p:cNvPr id="3056" name="Google Shape;3056;p31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1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1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1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311"/>
          <p:cNvGrpSpPr/>
          <p:nvPr/>
        </p:nvGrpSpPr>
        <p:grpSpPr>
          <a:xfrm>
            <a:off x="761948" y="4603434"/>
            <a:ext cx="1190118" cy="210542"/>
            <a:chOff x="990623" y="4603434"/>
            <a:chExt cx="1190118" cy="210542"/>
          </a:xfrm>
        </p:grpSpPr>
        <p:sp>
          <p:nvSpPr>
            <p:cNvPr id="3061" name="Google Shape;3061;p311"/>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11"/>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11"/>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311"/>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11"/>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11"/>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7" name="Google Shape;3067;p311"/>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2">
  <p:cSld name="CUSTOM_1_2">
    <p:spTree>
      <p:nvGrpSpPr>
        <p:cNvPr id="3068" name="Shape 3068"/>
        <p:cNvGrpSpPr/>
        <p:nvPr/>
      </p:nvGrpSpPr>
      <p:grpSpPr>
        <a:xfrm>
          <a:off x="0" y="0"/>
          <a:ext cx="0" cy="0"/>
          <a:chOff x="0" y="0"/>
          <a:chExt cx="0" cy="0"/>
        </a:xfrm>
      </p:grpSpPr>
      <p:grpSp>
        <p:nvGrpSpPr>
          <p:cNvPr id="3069" name="Google Shape;3069;p312"/>
          <p:cNvGrpSpPr/>
          <p:nvPr/>
        </p:nvGrpSpPr>
        <p:grpSpPr>
          <a:xfrm>
            <a:off x="522212" y="1321429"/>
            <a:ext cx="479498" cy="385684"/>
            <a:chOff x="6294751" y="783425"/>
            <a:chExt cx="5020925" cy="4038575"/>
          </a:xfrm>
        </p:grpSpPr>
        <p:sp>
          <p:nvSpPr>
            <p:cNvPr id="3070" name="Google Shape;3070;p312"/>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12"/>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12"/>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12"/>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312"/>
          <p:cNvGrpSpPr/>
          <p:nvPr/>
        </p:nvGrpSpPr>
        <p:grpSpPr>
          <a:xfrm>
            <a:off x="761948" y="4603434"/>
            <a:ext cx="1190118" cy="210542"/>
            <a:chOff x="990623" y="4603434"/>
            <a:chExt cx="1190118" cy="210542"/>
          </a:xfrm>
        </p:grpSpPr>
        <p:sp>
          <p:nvSpPr>
            <p:cNvPr id="3075" name="Google Shape;3075;p312"/>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12"/>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12"/>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12"/>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12"/>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12"/>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1" name="Google Shape;3081;p312"/>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pic>
        <p:nvPicPr>
          <p:cNvPr id="3082" name="Google Shape;3082;p312"/>
          <p:cNvPicPr preferRelativeResize="0"/>
          <p:nvPr/>
        </p:nvPicPr>
        <p:blipFill rotWithShape="1">
          <a:blip r:embed="rId2">
            <a:alphaModFix/>
          </a:blip>
          <a:srcRect b="0" l="1746" r="1737" t="0"/>
          <a:stretch/>
        </p:blipFill>
        <p:spPr>
          <a:xfrm>
            <a:off x="4771550" y="0"/>
            <a:ext cx="4372451" cy="5143499"/>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1">
  <p:cSld name="CUSTOM_1_1">
    <p:spTree>
      <p:nvGrpSpPr>
        <p:cNvPr id="3083" name="Shape 3083"/>
        <p:cNvGrpSpPr/>
        <p:nvPr/>
      </p:nvGrpSpPr>
      <p:grpSpPr>
        <a:xfrm>
          <a:off x="0" y="0"/>
          <a:ext cx="0" cy="0"/>
          <a:chOff x="0" y="0"/>
          <a:chExt cx="0" cy="0"/>
        </a:xfrm>
      </p:grpSpPr>
      <p:grpSp>
        <p:nvGrpSpPr>
          <p:cNvPr id="3084" name="Google Shape;3084;p313"/>
          <p:cNvGrpSpPr/>
          <p:nvPr/>
        </p:nvGrpSpPr>
        <p:grpSpPr>
          <a:xfrm>
            <a:off x="761948" y="4603434"/>
            <a:ext cx="1190118" cy="210542"/>
            <a:chOff x="990623" y="4603434"/>
            <a:chExt cx="1190118" cy="210542"/>
          </a:xfrm>
        </p:grpSpPr>
        <p:sp>
          <p:nvSpPr>
            <p:cNvPr id="3085" name="Google Shape;3085;p313"/>
            <p:cNvSpPr/>
            <p:nvPr/>
          </p:nvSpPr>
          <p:spPr>
            <a:xfrm>
              <a:off x="990623"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13"/>
            <p:cNvSpPr/>
            <p:nvPr/>
          </p:nvSpPr>
          <p:spPr>
            <a:xfrm>
              <a:off x="1683736"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13"/>
            <p:cNvSpPr/>
            <p:nvPr/>
          </p:nvSpPr>
          <p:spPr>
            <a:xfrm>
              <a:off x="1830708"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13"/>
            <p:cNvSpPr/>
            <p:nvPr/>
          </p:nvSpPr>
          <p:spPr>
            <a:xfrm>
              <a:off x="1864815"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13"/>
            <p:cNvSpPr/>
            <p:nvPr/>
          </p:nvSpPr>
          <p:spPr>
            <a:xfrm>
              <a:off x="1980201"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13"/>
            <p:cNvSpPr/>
            <p:nvPr/>
          </p:nvSpPr>
          <p:spPr>
            <a:xfrm>
              <a:off x="2082515"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1" name="Google Shape;3091;p313"/>
          <p:cNvSpPr txBox="1"/>
          <p:nvPr>
            <p:ph type="title"/>
          </p:nvPr>
        </p:nvSpPr>
        <p:spPr>
          <a:xfrm>
            <a:off x="761950" y="125525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3092" name="Google Shape;3092;p313"/>
          <p:cNvGrpSpPr/>
          <p:nvPr/>
        </p:nvGrpSpPr>
        <p:grpSpPr>
          <a:xfrm>
            <a:off x="522212" y="609604"/>
            <a:ext cx="479498" cy="385684"/>
            <a:chOff x="6294751" y="783425"/>
            <a:chExt cx="5020925" cy="4038575"/>
          </a:xfrm>
        </p:grpSpPr>
        <p:sp>
          <p:nvSpPr>
            <p:cNvPr id="3093" name="Google Shape;3093;p31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1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1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1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3097" name="Shape 3097"/>
        <p:cNvGrpSpPr/>
        <p:nvPr/>
      </p:nvGrpSpPr>
      <p:grpSpPr>
        <a:xfrm>
          <a:off x="0" y="0"/>
          <a:ext cx="0" cy="0"/>
          <a:chOff x="0" y="0"/>
          <a:chExt cx="0" cy="0"/>
        </a:xfrm>
      </p:grpSpPr>
      <p:sp>
        <p:nvSpPr>
          <p:cNvPr id="3098" name="Google Shape;3098;p314"/>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099" name="Google Shape;3099;p314"/>
          <p:cNvGrpSpPr/>
          <p:nvPr/>
        </p:nvGrpSpPr>
        <p:grpSpPr>
          <a:xfrm>
            <a:off x="614120" y="4568626"/>
            <a:ext cx="1565658" cy="245350"/>
            <a:chOff x="614120" y="4568626"/>
            <a:chExt cx="1565658" cy="245350"/>
          </a:xfrm>
        </p:grpSpPr>
        <p:grpSp>
          <p:nvGrpSpPr>
            <p:cNvPr id="3100" name="Google Shape;3100;p314"/>
            <p:cNvGrpSpPr/>
            <p:nvPr/>
          </p:nvGrpSpPr>
          <p:grpSpPr>
            <a:xfrm>
              <a:off x="614120" y="4568626"/>
              <a:ext cx="290167" cy="233377"/>
              <a:chOff x="614120" y="4568626"/>
              <a:chExt cx="290167" cy="233377"/>
            </a:xfrm>
          </p:grpSpPr>
          <p:sp>
            <p:nvSpPr>
              <p:cNvPr id="3101" name="Google Shape;3101;p31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5" name="Google Shape;3105;p314"/>
            <p:cNvGrpSpPr/>
            <p:nvPr/>
          </p:nvGrpSpPr>
          <p:grpSpPr>
            <a:xfrm>
              <a:off x="989660" y="4603434"/>
              <a:ext cx="1190118" cy="210542"/>
              <a:chOff x="989660" y="4603434"/>
              <a:chExt cx="1190118" cy="210542"/>
            </a:xfrm>
          </p:grpSpPr>
          <p:sp>
            <p:nvSpPr>
              <p:cNvPr id="3106" name="Google Shape;3106;p31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7" name="Google Shape;3107;p314"/>
              <p:cNvGrpSpPr/>
              <p:nvPr/>
            </p:nvGrpSpPr>
            <p:grpSpPr>
              <a:xfrm>
                <a:off x="1682774" y="4617610"/>
                <a:ext cx="497005" cy="149188"/>
                <a:chOff x="1682774" y="4617610"/>
                <a:chExt cx="497005" cy="149188"/>
              </a:xfrm>
            </p:grpSpPr>
            <p:sp>
              <p:nvSpPr>
                <p:cNvPr id="3108" name="Google Shape;3108;p31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1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1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31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1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3113" name="Shape 3113"/>
        <p:cNvGrpSpPr/>
        <p:nvPr/>
      </p:nvGrpSpPr>
      <p:grpSpPr>
        <a:xfrm>
          <a:off x="0" y="0"/>
          <a:ext cx="0" cy="0"/>
          <a:chOff x="0" y="0"/>
          <a:chExt cx="0" cy="0"/>
        </a:xfrm>
      </p:grpSpPr>
      <p:sp>
        <p:nvSpPr>
          <p:cNvPr id="3114" name="Google Shape;3114;p31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5" name="Google Shape;3115;p315"/>
          <p:cNvSpPr txBox="1"/>
          <p:nvPr>
            <p:ph idx="1" type="body"/>
          </p:nvPr>
        </p:nvSpPr>
        <p:spPr>
          <a:xfrm>
            <a:off x="762025" y="1514225"/>
            <a:ext cx="50802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116" name="Google Shape;3116;p315"/>
          <p:cNvGrpSpPr/>
          <p:nvPr/>
        </p:nvGrpSpPr>
        <p:grpSpPr>
          <a:xfrm>
            <a:off x="614120" y="4568626"/>
            <a:ext cx="1565658" cy="245350"/>
            <a:chOff x="614120" y="4568626"/>
            <a:chExt cx="1565658" cy="245350"/>
          </a:xfrm>
        </p:grpSpPr>
        <p:grpSp>
          <p:nvGrpSpPr>
            <p:cNvPr id="3117" name="Google Shape;3117;p315"/>
            <p:cNvGrpSpPr/>
            <p:nvPr/>
          </p:nvGrpSpPr>
          <p:grpSpPr>
            <a:xfrm>
              <a:off x="614120" y="4568626"/>
              <a:ext cx="290167" cy="233377"/>
              <a:chOff x="614120" y="4568626"/>
              <a:chExt cx="290167" cy="233377"/>
            </a:xfrm>
          </p:grpSpPr>
          <p:sp>
            <p:nvSpPr>
              <p:cNvPr id="3118" name="Google Shape;3118;p31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1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1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1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315"/>
            <p:cNvGrpSpPr/>
            <p:nvPr/>
          </p:nvGrpSpPr>
          <p:grpSpPr>
            <a:xfrm>
              <a:off x="989660" y="4603434"/>
              <a:ext cx="1190118" cy="210542"/>
              <a:chOff x="989660" y="4603434"/>
              <a:chExt cx="1190118" cy="210542"/>
            </a:xfrm>
          </p:grpSpPr>
          <p:sp>
            <p:nvSpPr>
              <p:cNvPr id="3123" name="Google Shape;3123;p31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4" name="Google Shape;3124;p315"/>
              <p:cNvGrpSpPr/>
              <p:nvPr/>
            </p:nvGrpSpPr>
            <p:grpSpPr>
              <a:xfrm>
                <a:off x="1682774" y="4617610"/>
                <a:ext cx="497005" cy="149188"/>
                <a:chOff x="1682774" y="4617610"/>
                <a:chExt cx="497005" cy="149188"/>
              </a:xfrm>
            </p:grpSpPr>
            <p:sp>
              <p:nvSpPr>
                <p:cNvPr id="3125" name="Google Shape;3125;p31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1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1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1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3130" name="Shape 3130"/>
        <p:cNvGrpSpPr/>
        <p:nvPr/>
      </p:nvGrpSpPr>
      <p:grpSpPr>
        <a:xfrm>
          <a:off x="0" y="0"/>
          <a:ext cx="0" cy="0"/>
          <a:chOff x="0" y="0"/>
          <a:chExt cx="0" cy="0"/>
        </a:xfrm>
      </p:grpSpPr>
      <p:sp>
        <p:nvSpPr>
          <p:cNvPr id="3131" name="Google Shape;3131;p31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2" name="Google Shape;3132;p316"/>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133" name="Google Shape;3133;p316"/>
          <p:cNvGrpSpPr/>
          <p:nvPr/>
        </p:nvGrpSpPr>
        <p:grpSpPr>
          <a:xfrm>
            <a:off x="614120" y="4568626"/>
            <a:ext cx="1565658" cy="245350"/>
            <a:chOff x="614120" y="4568626"/>
            <a:chExt cx="1565658" cy="245350"/>
          </a:xfrm>
        </p:grpSpPr>
        <p:grpSp>
          <p:nvGrpSpPr>
            <p:cNvPr id="3134" name="Google Shape;3134;p316"/>
            <p:cNvGrpSpPr/>
            <p:nvPr/>
          </p:nvGrpSpPr>
          <p:grpSpPr>
            <a:xfrm>
              <a:off x="614120" y="4568626"/>
              <a:ext cx="290167" cy="233377"/>
              <a:chOff x="614120" y="4568626"/>
              <a:chExt cx="290167" cy="233377"/>
            </a:xfrm>
          </p:grpSpPr>
          <p:sp>
            <p:nvSpPr>
              <p:cNvPr id="3135" name="Google Shape;3135;p316"/>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16"/>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16"/>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16"/>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316"/>
            <p:cNvGrpSpPr/>
            <p:nvPr/>
          </p:nvGrpSpPr>
          <p:grpSpPr>
            <a:xfrm>
              <a:off x="989660" y="4603434"/>
              <a:ext cx="1190118" cy="210542"/>
              <a:chOff x="989660" y="4603434"/>
              <a:chExt cx="1190118" cy="210542"/>
            </a:xfrm>
          </p:grpSpPr>
          <p:sp>
            <p:nvSpPr>
              <p:cNvPr id="3140" name="Google Shape;3140;p316"/>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1" name="Google Shape;3141;p316"/>
              <p:cNvGrpSpPr/>
              <p:nvPr/>
            </p:nvGrpSpPr>
            <p:grpSpPr>
              <a:xfrm>
                <a:off x="1682774" y="4617610"/>
                <a:ext cx="497005" cy="149188"/>
                <a:chOff x="1682774" y="4617610"/>
                <a:chExt cx="497005" cy="149188"/>
              </a:xfrm>
            </p:grpSpPr>
            <p:sp>
              <p:nvSpPr>
                <p:cNvPr id="3142" name="Google Shape;3142;p316"/>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16"/>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16"/>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16"/>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16"/>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47" name="Google Shape;3147;p316"/>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3148" name="Shape 3148"/>
        <p:cNvGrpSpPr/>
        <p:nvPr/>
      </p:nvGrpSpPr>
      <p:grpSpPr>
        <a:xfrm>
          <a:off x="0" y="0"/>
          <a:ext cx="0" cy="0"/>
          <a:chOff x="0" y="0"/>
          <a:chExt cx="0" cy="0"/>
        </a:xfrm>
      </p:grpSpPr>
      <p:sp>
        <p:nvSpPr>
          <p:cNvPr id="3149" name="Google Shape;3149;p31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50" name="Google Shape;3150;p317"/>
          <p:cNvGrpSpPr/>
          <p:nvPr/>
        </p:nvGrpSpPr>
        <p:grpSpPr>
          <a:xfrm>
            <a:off x="614120" y="4568626"/>
            <a:ext cx="1565658" cy="245350"/>
            <a:chOff x="614120" y="4568626"/>
            <a:chExt cx="1565658" cy="245350"/>
          </a:xfrm>
        </p:grpSpPr>
        <p:grpSp>
          <p:nvGrpSpPr>
            <p:cNvPr id="3151" name="Google Shape;3151;p317"/>
            <p:cNvGrpSpPr/>
            <p:nvPr/>
          </p:nvGrpSpPr>
          <p:grpSpPr>
            <a:xfrm>
              <a:off x="614120" y="4568626"/>
              <a:ext cx="290167" cy="233377"/>
              <a:chOff x="614120" y="4568626"/>
              <a:chExt cx="290167" cy="233377"/>
            </a:xfrm>
          </p:grpSpPr>
          <p:sp>
            <p:nvSpPr>
              <p:cNvPr id="3152" name="Google Shape;3152;p317"/>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17"/>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17"/>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17"/>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317"/>
            <p:cNvGrpSpPr/>
            <p:nvPr/>
          </p:nvGrpSpPr>
          <p:grpSpPr>
            <a:xfrm>
              <a:off x="989660" y="4603434"/>
              <a:ext cx="1190118" cy="210542"/>
              <a:chOff x="989660" y="4603434"/>
              <a:chExt cx="1190118" cy="210542"/>
            </a:xfrm>
          </p:grpSpPr>
          <p:sp>
            <p:nvSpPr>
              <p:cNvPr id="3157" name="Google Shape;3157;p317"/>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8" name="Google Shape;3158;p317"/>
              <p:cNvGrpSpPr/>
              <p:nvPr/>
            </p:nvGrpSpPr>
            <p:grpSpPr>
              <a:xfrm>
                <a:off x="1682774" y="4617610"/>
                <a:ext cx="497005" cy="149188"/>
                <a:chOff x="1682774" y="4617610"/>
                <a:chExt cx="497005" cy="149188"/>
              </a:xfrm>
            </p:grpSpPr>
            <p:sp>
              <p:nvSpPr>
                <p:cNvPr id="3159" name="Google Shape;3159;p317"/>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17"/>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17"/>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17"/>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17"/>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64" name="Google Shape;3164;p317"/>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65" name="Google Shape;3165;p317"/>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66" name="Google Shape;3166;p317"/>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Four columns">
  <p:cSld name="CUSTOM_3_1">
    <p:spTree>
      <p:nvGrpSpPr>
        <p:cNvPr id="3167" name="Shape 3167"/>
        <p:cNvGrpSpPr/>
        <p:nvPr/>
      </p:nvGrpSpPr>
      <p:grpSpPr>
        <a:xfrm>
          <a:off x="0" y="0"/>
          <a:ext cx="0" cy="0"/>
          <a:chOff x="0" y="0"/>
          <a:chExt cx="0" cy="0"/>
        </a:xfrm>
      </p:grpSpPr>
      <p:sp>
        <p:nvSpPr>
          <p:cNvPr id="3168" name="Google Shape;3168;p31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69" name="Google Shape;3169;p318"/>
          <p:cNvGrpSpPr/>
          <p:nvPr/>
        </p:nvGrpSpPr>
        <p:grpSpPr>
          <a:xfrm>
            <a:off x="614120" y="4568626"/>
            <a:ext cx="1565658" cy="245350"/>
            <a:chOff x="614120" y="4568626"/>
            <a:chExt cx="1565658" cy="245350"/>
          </a:xfrm>
        </p:grpSpPr>
        <p:grpSp>
          <p:nvGrpSpPr>
            <p:cNvPr id="3170" name="Google Shape;3170;p318"/>
            <p:cNvGrpSpPr/>
            <p:nvPr/>
          </p:nvGrpSpPr>
          <p:grpSpPr>
            <a:xfrm>
              <a:off x="614120" y="4568626"/>
              <a:ext cx="290167" cy="233377"/>
              <a:chOff x="614120" y="4568626"/>
              <a:chExt cx="290167" cy="233377"/>
            </a:xfrm>
          </p:grpSpPr>
          <p:sp>
            <p:nvSpPr>
              <p:cNvPr id="3171" name="Google Shape;3171;p318"/>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18"/>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18"/>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18"/>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5" name="Google Shape;3175;p318"/>
            <p:cNvGrpSpPr/>
            <p:nvPr/>
          </p:nvGrpSpPr>
          <p:grpSpPr>
            <a:xfrm>
              <a:off x="989660" y="4603434"/>
              <a:ext cx="1190118" cy="210542"/>
              <a:chOff x="989660" y="4603434"/>
              <a:chExt cx="1190118" cy="210542"/>
            </a:xfrm>
          </p:grpSpPr>
          <p:sp>
            <p:nvSpPr>
              <p:cNvPr id="3176" name="Google Shape;3176;p318"/>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7" name="Google Shape;3177;p318"/>
              <p:cNvGrpSpPr/>
              <p:nvPr/>
            </p:nvGrpSpPr>
            <p:grpSpPr>
              <a:xfrm>
                <a:off x="1682774" y="4617610"/>
                <a:ext cx="497005" cy="149188"/>
                <a:chOff x="1682774" y="4617610"/>
                <a:chExt cx="497005" cy="149188"/>
              </a:xfrm>
            </p:grpSpPr>
            <p:sp>
              <p:nvSpPr>
                <p:cNvPr id="3178" name="Google Shape;3178;p318"/>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18"/>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18"/>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18"/>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18"/>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83" name="Google Shape;3183;p318"/>
          <p:cNvSpPr txBox="1"/>
          <p:nvPr>
            <p:ph idx="1" type="body"/>
          </p:nvPr>
        </p:nvSpPr>
        <p:spPr>
          <a:xfrm>
            <a:off x="761950"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84" name="Google Shape;3184;p318"/>
          <p:cNvSpPr txBox="1"/>
          <p:nvPr>
            <p:ph idx="2" type="body"/>
          </p:nvPr>
        </p:nvSpPr>
        <p:spPr>
          <a:xfrm>
            <a:off x="266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85" name="Google Shape;3185;p318"/>
          <p:cNvSpPr txBox="1"/>
          <p:nvPr>
            <p:ph idx="3" type="body"/>
          </p:nvPr>
        </p:nvSpPr>
        <p:spPr>
          <a:xfrm>
            <a:off x="457188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86" name="Google Shape;3186;p318"/>
          <p:cNvSpPr txBox="1"/>
          <p:nvPr>
            <p:ph idx="4" type="body"/>
          </p:nvPr>
        </p:nvSpPr>
        <p:spPr>
          <a:xfrm>
            <a:off x="6476938" y="1514225"/>
            <a:ext cx="1905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3187" name="Shape 3187"/>
        <p:cNvGrpSpPr/>
        <p:nvPr/>
      </p:nvGrpSpPr>
      <p:grpSpPr>
        <a:xfrm>
          <a:off x="0" y="0"/>
          <a:ext cx="0" cy="0"/>
          <a:chOff x="0" y="0"/>
          <a:chExt cx="0" cy="0"/>
        </a:xfrm>
      </p:grpSpPr>
      <p:sp>
        <p:nvSpPr>
          <p:cNvPr id="3188" name="Google Shape;3188;p319"/>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189" name="Google Shape;3189;p319"/>
          <p:cNvGrpSpPr/>
          <p:nvPr/>
        </p:nvGrpSpPr>
        <p:grpSpPr>
          <a:xfrm>
            <a:off x="614120" y="4568626"/>
            <a:ext cx="1565658" cy="245350"/>
            <a:chOff x="614120" y="4568626"/>
            <a:chExt cx="1565658" cy="245350"/>
          </a:xfrm>
        </p:grpSpPr>
        <p:grpSp>
          <p:nvGrpSpPr>
            <p:cNvPr id="3190" name="Google Shape;3190;p319"/>
            <p:cNvGrpSpPr/>
            <p:nvPr/>
          </p:nvGrpSpPr>
          <p:grpSpPr>
            <a:xfrm>
              <a:off x="614120" y="4568626"/>
              <a:ext cx="290167" cy="233377"/>
              <a:chOff x="614120" y="4568626"/>
              <a:chExt cx="290167" cy="233377"/>
            </a:xfrm>
          </p:grpSpPr>
          <p:sp>
            <p:nvSpPr>
              <p:cNvPr id="3191" name="Google Shape;3191;p319"/>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19"/>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19"/>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319"/>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319"/>
            <p:cNvGrpSpPr/>
            <p:nvPr/>
          </p:nvGrpSpPr>
          <p:grpSpPr>
            <a:xfrm>
              <a:off x="989660" y="4603434"/>
              <a:ext cx="1190118" cy="210542"/>
              <a:chOff x="989660" y="4603434"/>
              <a:chExt cx="1190118" cy="210542"/>
            </a:xfrm>
          </p:grpSpPr>
          <p:sp>
            <p:nvSpPr>
              <p:cNvPr id="3196" name="Google Shape;3196;p319"/>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7" name="Google Shape;3197;p319"/>
              <p:cNvGrpSpPr/>
              <p:nvPr/>
            </p:nvGrpSpPr>
            <p:grpSpPr>
              <a:xfrm>
                <a:off x="1682774" y="4617610"/>
                <a:ext cx="497005" cy="149188"/>
                <a:chOff x="1682774" y="4617610"/>
                <a:chExt cx="497005" cy="149188"/>
              </a:xfrm>
            </p:grpSpPr>
            <p:sp>
              <p:nvSpPr>
                <p:cNvPr id="3198" name="Google Shape;3198;p319"/>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19"/>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319"/>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19"/>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19"/>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03" name="Google Shape;3203;p319"/>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ist 1" showMasterSp="0">
  <p:cSld name="Blank_1_1_1_1_1_1_1">
    <p:spTree>
      <p:nvGrpSpPr>
        <p:cNvPr id="389" name="Shape 389"/>
        <p:cNvGrpSpPr/>
        <p:nvPr/>
      </p:nvGrpSpPr>
      <p:grpSpPr>
        <a:xfrm>
          <a:off x="0" y="0"/>
          <a:ext cx="0" cy="0"/>
          <a:chOff x="0" y="0"/>
          <a:chExt cx="0" cy="0"/>
        </a:xfrm>
      </p:grpSpPr>
      <p:sp>
        <p:nvSpPr>
          <p:cNvPr id="390" name="Google Shape;390;p32"/>
          <p:cNvSpPr txBox="1"/>
          <p:nvPr>
            <p:ph idx="1" type="subTitle"/>
          </p:nvPr>
        </p:nvSpPr>
        <p:spPr>
          <a:xfrm>
            <a:off x="2355925" y="16474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1" name="Google Shape;391;p32"/>
          <p:cNvSpPr txBox="1"/>
          <p:nvPr>
            <p:ph idx="2" type="subTitle"/>
          </p:nvPr>
        </p:nvSpPr>
        <p:spPr>
          <a:xfrm>
            <a:off x="2355925" y="23783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2" name="Google Shape;392;p32"/>
          <p:cNvSpPr txBox="1"/>
          <p:nvPr>
            <p:ph idx="3" type="subTitle"/>
          </p:nvPr>
        </p:nvSpPr>
        <p:spPr>
          <a:xfrm>
            <a:off x="2355925" y="31093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3" name="Google Shape;393;p32"/>
          <p:cNvSpPr txBox="1"/>
          <p:nvPr>
            <p:ph idx="4" type="subTitle"/>
          </p:nvPr>
        </p:nvSpPr>
        <p:spPr>
          <a:xfrm>
            <a:off x="2355925" y="38402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4" name="Google Shape;394;p32"/>
          <p:cNvSpPr txBox="1"/>
          <p:nvPr>
            <p:ph idx="5" type="subTitle"/>
          </p:nvPr>
        </p:nvSpPr>
        <p:spPr>
          <a:xfrm>
            <a:off x="5927325" y="16474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5" name="Google Shape;395;p32"/>
          <p:cNvSpPr txBox="1"/>
          <p:nvPr>
            <p:ph idx="6" type="subTitle"/>
          </p:nvPr>
        </p:nvSpPr>
        <p:spPr>
          <a:xfrm>
            <a:off x="5927325" y="23783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6" name="Google Shape;396;p32"/>
          <p:cNvSpPr txBox="1"/>
          <p:nvPr>
            <p:ph idx="7" type="subTitle"/>
          </p:nvPr>
        </p:nvSpPr>
        <p:spPr>
          <a:xfrm>
            <a:off x="5927325" y="3109300"/>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7" name="Google Shape;397;p32"/>
          <p:cNvSpPr txBox="1"/>
          <p:nvPr>
            <p:ph idx="8" type="subTitle"/>
          </p:nvPr>
        </p:nvSpPr>
        <p:spPr>
          <a:xfrm>
            <a:off x="5927325" y="3840263"/>
            <a:ext cx="2086200" cy="659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398" name="Google Shape;398;p32"/>
          <p:cNvSpPr txBox="1"/>
          <p:nvPr>
            <p:ph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99" name="Google Shape;399;p32"/>
          <p:cNvGrpSpPr/>
          <p:nvPr/>
        </p:nvGrpSpPr>
        <p:grpSpPr>
          <a:xfrm>
            <a:off x="386625" y="4747950"/>
            <a:ext cx="8452575" cy="400082"/>
            <a:chOff x="386625" y="4747950"/>
            <a:chExt cx="8452575" cy="400082"/>
          </a:xfrm>
        </p:grpSpPr>
        <p:sp>
          <p:nvSpPr>
            <p:cNvPr id="400" name="Google Shape;400;p32"/>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01" name="Google Shape;401;p32"/>
            <p:cNvGrpSpPr/>
            <p:nvPr/>
          </p:nvGrpSpPr>
          <p:grpSpPr>
            <a:xfrm>
              <a:off x="386711" y="5114356"/>
              <a:ext cx="1796787" cy="33676"/>
              <a:chOff x="2031822" y="2229250"/>
              <a:chExt cx="2193612" cy="39900"/>
            </a:xfrm>
          </p:grpSpPr>
          <p:sp>
            <p:nvSpPr>
              <p:cNvPr id="402" name="Google Shape;402;p32"/>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2"/>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2"/>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2"/>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6" name="Google Shape;406;p32"/>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descr="Google_Gmail.png" id="407" name="Google Shape;407;p32"/>
          <p:cNvPicPr preferRelativeResize="0"/>
          <p:nvPr/>
        </p:nvPicPr>
        <p:blipFill rotWithShape="1">
          <a:blip r:embed="rId3">
            <a:alphaModFix/>
          </a:blip>
          <a:srcRect b="11505" l="0" r="0" t="14588"/>
          <a:stretch/>
        </p:blipFill>
        <p:spPr>
          <a:xfrm>
            <a:off x="1832640" y="1841800"/>
            <a:ext cx="368700" cy="272480"/>
          </a:xfrm>
          <a:prstGeom prst="rect">
            <a:avLst/>
          </a:prstGeom>
          <a:noFill/>
          <a:ln>
            <a:noFill/>
          </a:ln>
        </p:spPr>
      </p:pic>
      <p:pic>
        <p:nvPicPr>
          <p:cNvPr descr="google_drive_icon.png" id="408" name="Google Shape;408;p32"/>
          <p:cNvPicPr preferRelativeResize="0"/>
          <p:nvPr/>
        </p:nvPicPr>
        <p:blipFill rotWithShape="1">
          <a:blip r:embed="rId4">
            <a:alphaModFix/>
          </a:blip>
          <a:srcRect b="9558" l="0" r="0" t="6892"/>
          <a:stretch/>
        </p:blipFill>
        <p:spPr>
          <a:xfrm>
            <a:off x="5333999" y="1815754"/>
            <a:ext cx="388451" cy="324572"/>
          </a:xfrm>
          <a:prstGeom prst="rect">
            <a:avLst/>
          </a:prstGeom>
          <a:noFill/>
          <a:ln>
            <a:noFill/>
          </a:ln>
        </p:spPr>
      </p:pic>
      <p:pic>
        <p:nvPicPr>
          <p:cNvPr descr="Google_Photos.png" id="409" name="Google Shape;409;p32"/>
          <p:cNvPicPr preferRelativeResize="0"/>
          <p:nvPr/>
        </p:nvPicPr>
        <p:blipFill rotWithShape="1">
          <a:blip r:embed="rId5">
            <a:alphaModFix/>
          </a:blip>
          <a:srcRect b="0" l="0" r="0" t="0"/>
          <a:stretch/>
        </p:blipFill>
        <p:spPr>
          <a:xfrm>
            <a:off x="1842665" y="2500582"/>
            <a:ext cx="388450" cy="388450"/>
          </a:xfrm>
          <a:prstGeom prst="rect">
            <a:avLst/>
          </a:prstGeom>
          <a:noFill/>
          <a:ln>
            <a:noFill/>
          </a:ln>
        </p:spPr>
      </p:pic>
      <p:pic>
        <p:nvPicPr>
          <p:cNvPr descr="Youtube_Icon.png" id="410" name="Google Shape;410;p32"/>
          <p:cNvPicPr preferRelativeResize="0"/>
          <p:nvPr/>
        </p:nvPicPr>
        <p:blipFill rotWithShape="1">
          <a:blip r:embed="rId6">
            <a:alphaModFix/>
          </a:blip>
          <a:srcRect b="22328" l="11629" r="10838" t="21724"/>
          <a:stretch/>
        </p:blipFill>
        <p:spPr>
          <a:xfrm>
            <a:off x="5333999" y="2565017"/>
            <a:ext cx="359725" cy="259581"/>
          </a:xfrm>
          <a:prstGeom prst="rect">
            <a:avLst/>
          </a:prstGeom>
          <a:noFill/>
          <a:ln>
            <a:noFill/>
          </a:ln>
        </p:spPr>
      </p:pic>
      <p:pic>
        <p:nvPicPr>
          <p:cNvPr descr="logo_translate_color_2x_web_512dp.png" id="411" name="Google Shape;411;p32"/>
          <p:cNvPicPr preferRelativeResize="0"/>
          <p:nvPr/>
        </p:nvPicPr>
        <p:blipFill rotWithShape="1">
          <a:blip r:embed="rId7">
            <a:alphaModFix/>
          </a:blip>
          <a:srcRect b="0" l="0" r="0" t="0"/>
          <a:stretch/>
        </p:blipFill>
        <p:spPr>
          <a:xfrm>
            <a:off x="1842665" y="3217349"/>
            <a:ext cx="388449" cy="388449"/>
          </a:xfrm>
          <a:prstGeom prst="rect">
            <a:avLst/>
          </a:prstGeom>
          <a:noFill/>
          <a:ln>
            <a:noFill/>
          </a:ln>
        </p:spPr>
      </p:pic>
      <p:pic>
        <p:nvPicPr>
          <p:cNvPr descr="Google_Cardboard.png" id="412" name="Google Shape;412;p32"/>
          <p:cNvPicPr preferRelativeResize="0"/>
          <p:nvPr/>
        </p:nvPicPr>
        <p:blipFill rotWithShape="1">
          <a:blip r:embed="rId8">
            <a:alphaModFix/>
          </a:blip>
          <a:srcRect b="14427" l="0" r="0" t="14498"/>
          <a:stretch/>
        </p:blipFill>
        <p:spPr>
          <a:xfrm>
            <a:off x="5333999" y="3273540"/>
            <a:ext cx="388450" cy="276067"/>
          </a:xfrm>
          <a:prstGeom prst="rect">
            <a:avLst/>
          </a:prstGeom>
          <a:noFill/>
          <a:ln>
            <a:noFill/>
          </a:ln>
        </p:spPr>
      </p:pic>
      <p:pic>
        <p:nvPicPr>
          <p:cNvPr id="413" name="Google Shape;413;p32"/>
          <p:cNvPicPr preferRelativeResize="0"/>
          <p:nvPr/>
        </p:nvPicPr>
        <p:blipFill rotWithShape="1">
          <a:blip r:embed="rId9">
            <a:alphaModFix/>
          </a:blip>
          <a:srcRect b="0" l="0" r="0" t="0"/>
          <a:stretch/>
        </p:blipFill>
        <p:spPr>
          <a:xfrm>
            <a:off x="1793590" y="3954026"/>
            <a:ext cx="562326" cy="348629"/>
          </a:xfrm>
          <a:prstGeom prst="rect">
            <a:avLst/>
          </a:prstGeom>
          <a:noFill/>
          <a:ln>
            <a:noFill/>
          </a:ln>
        </p:spPr>
      </p:pic>
      <p:pic>
        <p:nvPicPr>
          <p:cNvPr descr="IDI_017.jpg" id="414" name="Google Shape;414;p32"/>
          <p:cNvPicPr preferRelativeResize="0"/>
          <p:nvPr/>
        </p:nvPicPr>
        <p:blipFill rotWithShape="1">
          <a:blip r:embed="rId10">
            <a:alphaModFix/>
          </a:blip>
          <a:srcRect b="0" l="0" r="0" t="0"/>
          <a:stretch/>
        </p:blipFill>
        <p:spPr>
          <a:xfrm>
            <a:off x="5247062" y="3923689"/>
            <a:ext cx="562325" cy="374806"/>
          </a:xfrm>
          <a:prstGeom prst="rect">
            <a:avLst/>
          </a:prstGeom>
          <a:noFill/>
          <a:ln>
            <a:noFill/>
          </a:ln>
        </p:spPr>
      </p:pic>
      <p:cxnSp>
        <p:nvCxnSpPr>
          <p:cNvPr id="415" name="Google Shape;415;p32"/>
          <p:cNvCxnSpPr/>
          <p:nvPr/>
        </p:nvCxnSpPr>
        <p:spPr>
          <a:xfrm>
            <a:off x="4572000" y="1815750"/>
            <a:ext cx="0" cy="2577000"/>
          </a:xfrm>
          <a:prstGeom prst="straightConnector1">
            <a:avLst/>
          </a:prstGeom>
          <a:noFill/>
          <a:ln cap="flat" cmpd="sng" w="9525">
            <a:solidFill>
              <a:srgbClr val="B7B7B7"/>
            </a:solidFill>
            <a:prstDash val="dot"/>
            <a:round/>
            <a:headEnd len="sm" w="sm" type="none"/>
            <a:tailEnd len="sm" w="sm" type="none"/>
          </a:ln>
        </p:spPr>
      </p:cxnSp>
      <p:sp>
        <p:nvSpPr>
          <p:cNvPr id="416" name="Google Shape;416;p32"/>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icons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3204" name="Shape 3204"/>
        <p:cNvGrpSpPr/>
        <p:nvPr/>
      </p:nvGrpSpPr>
      <p:grpSpPr>
        <a:xfrm>
          <a:off x="0" y="0"/>
          <a:ext cx="0" cy="0"/>
          <a:chOff x="0" y="0"/>
          <a:chExt cx="0" cy="0"/>
        </a:xfrm>
      </p:grpSpPr>
      <p:sp>
        <p:nvSpPr>
          <p:cNvPr id="3205" name="Google Shape;3205;p320"/>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06" name="Google Shape;3206;p320"/>
          <p:cNvGrpSpPr/>
          <p:nvPr/>
        </p:nvGrpSpPr>
        <p:grpSpPr>
          <a:xfrm>
            <a:off x="614120" y="4568626"/>
            <a:ext cx="1565658" cy="245350"/>
            <a:chOff x="614120" y="4568626"/>
            <a:chExt cx="1565658" cy="245350"/>
          </a:xfrm>
        </p:grpSpPr>
        <p:grpSp>
          <p:nvGrpSpPr>
            <p:cNvPr id="3207" name="Google Shape;3207;p320"/>
            <p:cNvGrpSpPr/>
            <p:nvPr/>
          </p:nvGrpSpPr>
          <p:grpSpPr>
            <a:xfrm>
              <a:off x="614120" y="4568626"/>
              <a:ext cx="290167" cy="233377"/>
              <a:chOff x="614120" y="4568626"/>
              <a:chExt cx="290167" cy="233377"/>
            </a:xfrm>
          </p:grpSpPr>
          <p:sp>
            <p:nvSpPr>
              <p:cNvPr id="3208" name="Google Shape;3208;p320"/>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20"/>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20"/>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20"/>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320"/>
            <p:cNvGrpSpPr/>
            <p:nvPr/>
          </p:nvGrpSpPr>
          <p:grpSpPr>
            <a:xfrm>
              <a:off x="989660" y="4603434"/>
              <a:ext cx="1190118" cy="210542"/>
              <a:chOff x="989660" y="4603434"/>
              <a:chExt cx="1190118" cy="210542"/>
            </a:xfrm>
          </p:grpSpPr>
          <p:sp>
            <p:nvSpPr>
              <p:cNvPr id="3213" name="Google Shape;3213;p320"/>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320"/>
              <p:cNvGrpSpPr/>
              <p:nvPr/>
            </p:nvGrpSpPr>
            <p:grpSpPr>
              <a:xfrm>
                <a:off x="1682774" y="4617610"/>
                <a:ext cx="497005" cy="149188"/>
                <a:chOff x="1682774" y="4617610"/>
                <a:chExt cx="497005" cy="149188"/>
              </a:xfrm>
            </p:grpSpPr>
            <p:sp>
              <p:nvSpPr>
                <p:cNvPr id="3215" name="Google Shape;3215;p320"/>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20"/>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20"/>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20"/>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20"/>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20" name="Google Shape;3220;p320"/>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wo images">
  <p:cSld name="CUSTOM_3_1_1_1_1_1_1_1">
    <p:spTree>
      <p:nvGrpSpPr>
        <p:cNvPr id="3221" name="Shape 3221"/>
        <p:cNvGrpSpPr/>
        <p:nvPr/>
      </p:nvGrpSpPr>
      <p:grpSpPr>
        <a:xfrm>
          <a:off x="0" y="0"/>
          <a:ext cx="0" cy="0"/>
          <a:chOff x="0" y="0"/>
          <a:chExt cx="0" cy="0"/>
        </a:xfrm>
      </p:grpSpPr>
      <p:sp>
        <p:nvSpPr>
          <p:cNvPr id="3222" name="Google Shape;3222;p321"/>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23" name="Google Shape;3223;p321"/>
          <p:cNvGrpSpPr/>
          <p:nvPr/>
        </p:nvGrpSpPr>
        <p:grpSpPr>
          <a:xfrm>
            <a:off x="614120" y="4568626"/>
            <a:ext cx="1565658" cy="245350"/>
            <a:chOff x="614120" y="4568626"/>
            <a:chExt cx="1565658" cy="245350"/>
          </a:xfrm>
        </p:grpSpPr>
        <p:grpSp>
          <p:nvGrpSpPr>
            <p:cNvPr id="3224" name="Google Shape;3224;p321"/>
            <p:cNvGrpSpPr/>
            <p:nvPr/>
          </p:nvGrpSpPr>
          <p:grpSpPr>
            <a:xfrm>
              <a:off x="614120" y="4568626"/>
              <a:ext cx="290167" cy="233377"/>
              <a:chOff x="614120" y="4568626"/>
              <a:chExt cx="290167" cy="233377"/>
            </a:xfrm>
          </p:grpSpPr>
          <p:sp>
            <p:nvSpPr>
              <p:cNvPr id="3225" name="Google Shape;3225;p321"/>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21"/>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21"/>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21"/>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321"/>
            <p:cNvGrpSpPr/>
            <p:nvPr/>
          </p:nvGrpSpPr>
          <p:grpSpPr>
            <a:xfrm>
              <a:off x="989660" y="4603434"/>
              <a:ext cx="1190118" cy="210542"/>
              <a:chOff x="989660" y="4603434"/>
              <a:chExt cx="1190118" cy="210542"/>
            </a:xfrm>
          </p:grpSpPr>
          <p:sp>
            <p:nvSpPr>
              <p:cNvPr id="3230" name="Google Shape;3230;p321"/>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1" name="Google Shape;3231;p321"/>
              <p:cNvGrpSpPr/>
              <p:nvPr/>
            </p:nvGrpSpPr>
            <p:grpSpPr>
              <a:xfrm>
                <a:off x="1682774" y="4617610"/>
                <a:ext cx="497005" cy="149188"/>
                <a:chOff x="1682774" y="4617610"/>
                <a:chExt cx="497005" cy="149188"/>
              </a:xfrm>
            </p:grpSpPr>
            <p:sp>
              <p:nvSpPr>
                <p:cNvPr id="3232" name="Google Shape;3232;p321"/>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21"/>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21"/>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21"/>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21"/>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37" name="Google Shape;3237;p321"/>
          <p:cNvSpPr txBox="1"/>
          <p:nvPr>
            <p:ph idx="1" type="body"/>
          </p:nvPr>
        </p:nvSpPr>
        <p:spPr>
          <a:xfrm>
            <a:off x="762000"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238" name="Google Shape;3238;p321"/>
          <p:cNvSpPr txBox="1"/>
          <p:nvPr>
            <p:ph idx="2" type="body"/>
          </p:nvPr>
        </p:nvSpPr>
        <p:spPr>
          <a:xfrm>
            <a:off x="4572125" y="3628875"/>
            <a:ext cx="3657300" cy="704400"/>
          </a:xfrm>
          <a:prstGeom prst="rect">
            <a:avLst/>
          </a:prstGeom>
        </p:spPr>
        <p:txBody>
          <a:bodyPr anchorCtr="0" anchor="t" bIns="0" lIns="0" spcFirstLastPara="1" rIns="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hree images">
  <p:cSld name="CUSTOM_3_1_1_1_1_1_1_1_1_1_2">
    <p:spTree>
      <p:nvGrpSpPr>
        <p:cNvPr id="3239" name="Shape 3239"/>
        <p:cNvGrpSpPr/>
        <p:nvPr/>
      </p:nvGrpSpPr>
      <p:grpSpPr>
        <a:xfrm>
          <a:off x="0" y="0"/>
          <a:ext cx="0" cy="0"/>
          <a:chOff x="0" y="0"/>
          <a:chExt cx="0" cy="0"/>
        </a:xfrm>
      </p:grpSpPr>
      <p:sp>
        <p:nvSpPr>
          <p:cNvPr id="3240" name="Google Shape;3240;p322"/>
          <p:cNvSpPr txBox="1"/>
          <p:nvPr>
            <p:ph type="title"/>
          </p:nvPr>
        </p:nvSpPr>
        <p:spPr>
          <a:xfrm>
            <a:off x="762100" y="809375"/>
            <a:ext cx="5079900" cy="3525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41" name="Google Shape;3241;p322"/>
          <p:cNvGrpSpPr/>
          <p:nvPr/>
        </p:nvGrpSpPr>
        <p:grpSpPr>
          <a:xfrm>
            <a:off x="614120" y="4568626"/>
            <a:ext cx="1565658" cy="245350"/>
            <a:chOff x="614120" y="4568626"/>
            <a:chExt cx="1565658" cy="245350"/>
          </a:xfrm>
        </p:grpSpPr>
        <p:grpSp>
          <p:nvGrpSpPr>
            <p:cNvPr id="3242" name="Google Shape;3242;p322"/>
            <p:cNvGrpSpPr/>
            <p:nvPr/>
          </p:nvGrpSpPr>
          <p:grpSpPr>
            <a:xfrm>
              <a:off x="614120" y="4568626"/>
              <a:ext cx="290167" cy="233377"/>
              <a:chOff x="614120" y="4568626"/>
              <a:chExt cx="290167" cy="233377"/>
            </a:xfrm>
          </p:grpSpPr>
          <p:sp>
            <p:nvSpPr>
              <p:cNvPr id="3243" name="Google Shape;3243;p32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2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2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2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7" name="Google Shape;3247;p322"/>
            <p:cNvGrpSpPr/>
            <p:nvPr/>
          </p:nvGrpSpPr>
          <p:grpSpPr>
            <a:xfrm>
              <a:off x="989660" y="4603434"/>
              <a:ext cx="1190118" cy="210542"/>
              <a:chOff x="989660" y="4603434"/>
              <a:chExt cx="1190118" cy="210542"/>
            </a:xfrm>
          </p:grpSpPr>
          <p:sp>
            <p:nvSpPr>
              <p:cNvPr id="3248" name="Google Shape;3248;p32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9" name="Google Shape;3249;p322"/>
              <p:cNvGrpSpPr/>
              <p:nvPr/>
            </p:nvGrpSpPr>
            <p:grpSpPr>
              <a:xfrm>
                <a:off x="1682774" y="4617610"/>
                <a:ext cx="497005" cy="149188"/>
                <a:chOff x="1682774" y="4617610"/>
                <a:chExt cx="497005" cy="149188"/>
              </a:xfrm>
            </p:grpSpPr>
            <p:sp>
              <p:nvSpPr>
                <p:cNvPr id="3250" name="Google Shape;3250;p32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2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2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2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2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55" name="Google Shape;3255;p322"/>
          <p:cNvSpPr txBox="1"/>
          <p:nvPr>
            <p:ph idx="1" type="body"/>
          </p:nvPr>
        </p:nvSpPr>
        <p:spPr>
          <a:xfrm>
            <a:off x="7620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256" name="Google Shape;3256;p322"/>
          <p:cNvSpPr txBox="1"/>
          <p:nvPr>
            <p:ph idx="2" type="body"/>
          </p:nvPr>
        </p:nvSpPr>
        <p:spPr>
          <a:xfrm>
            <a:off x="330195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257" name="Google Shape;3257;p322"/>
          <p:cNvSpPr txBox="1"/>
          <p:nvPr>
            <p:ph idx="3" type="body"/>
          </p:nvPr>
        </p:nvSpPr>
        <p:spPr>
          <a:xfrm>
            <a:off x="5841900" y="2924350"/>
            <a:ext cx="2540100" cy="1057200"/>
          </a:xfrm>
          <a:prstGeom prst="rect">
            <a:avLst/>
          </a:prstGeom>
        </p:spPr>
        <p:txBody>
          <a:bodyPr anchorCtr="0" anchor="t" bIns="0" lIns="0" spcFirstLastPara="1" rIns="228600" wrap="square" tIns="22860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Hero image">
  <p:cSld name="CUSTOM_3_1_1_1_1_1_1_1_1_1_1">
    <p:spTree>
      <p:nvGrpSpPr>
        <p:cNvPr id="3258" name="Shape 3258"/>
        <p:cNvGrpSpPr/>
        <p:nvPr/>
      </p:nvGrpSpPr>
      <p:grpSpPr>
        <a:xfrm>
          <a:off x="0" y="0"/>
          <a:ext cx="0" cy="0"/>
          <a:chOff x="0" y="0"/>
          <a:chExt cx="0" cy="0"/>
        </a:xfrm>
      </p:grpSpPr>
      <p:grpSp>
        <p:nvGrpSpPr>
          <p:cNvPr id="3259" name="Google Shape;3259;p323"/>
          <p:cNvGrpSpPr/>
          <p:nvPr/>
        </p:nvGrpSpPr>
        <p:grpSpPr>
          <a:xfrm>
            <a:off x="614120" y="4568626"/>
            <a:ext cx="1565658" cy="245350"/>
            <a:chOff x="614120" y="4568626"/>
            <a:chExt cx="1565658" cy="245350"/>
          </a:xfrm>
        </p:grpSpPr>
        <p:grpSp>
          <p:nvGrpSpPr>
            <p:cNvPr id="3260" name="Google Shape;3260;p323"/>
            <p:cNvGrpSpPr/>
            <p:nvPr/>
          </p:nvGrpSpPr>
          <p:grpSpPr>
            <a:xfrm>
              <a:off x="614120" y="4568626"/>
              <a:ext cx="290167" cy="233377"/>
              <a:chOff x="614120" y="4568626"/>
              <a:chExt cx="290167" cy="233377"/>
            </a:xfrm>
          </p:grpSpPr>
          <p:sp>
            <p:nvSpPr>
              <p:cNvPr id="3261" name="Google Shape;3261;p323"/>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23"/>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23"/>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23"/>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5" name="Google Shape;3265;p323"/>
            <p:cNvGrpSpPr/>
            <p:nvPr/>
          </p:nvGrpSpPr>
          <p:grpSpPr>
            <a:xfrm>
              <a:off x="989660" y="4603434"/>
              <a:ext cx="1190118" cy="210542"/>
              <a:chOff x="989660" y="4603434"/>
              <a:chExt cx="1190118" cy="210542"/>
            </a:xfrm>
          </p:grpSpPr>
          <p:sp>
            <p:nvSpPr>
              <p:cNvPr id="3266" name="Google Shape;3266;p323"/>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7" name="Google Shape;3267;p323"/>
              <p:cNvGrpSpPr/>
              <p:nvPr/>
            </p:nvGrpSpPr>
            <p:grpSpPr>
              <a:xfrm>
                <a:off x="1682774" y="4617610"/>
                <a:ext cx="497005" cy="149188"/>
                <a:chOff x="1682774" y="4617610"/>
                <a:chExt cx="497005" cy="149188"/>
              </a:xfrm>
            </p:grpSpPr>
            <p:sp>
              <p:nvSpPr>
                <p:cNvPr id="3268" name="Google Shape;3268;p323"/>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23"/>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23"/>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23"/>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23"/>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73" name="Google Shape;3273;p323"/>
          <p:cNvSpPr txBox="1"/>
          <p:nvPr>
            <p:ph idx="1" type="body"/>
          </p:nvPr>
        </p:nvSpPr>
        <p:spPr>
          <a:xfrm>
            <a:off x="4571950" y="4515350"/>
            <a:ext cx="3810000" cy="351900"/>
          </a:xfrm>
          <a:prstGeom prst="rect">
            <a:avLst/>
          </a:prstGeom>
        </p:spPr>
        <p:txBody>
          <a:bodyPr anchorCtr="0" anchor="ctr" bIns="0" lIns="0" spcFirstLastPara="1" rIns="0" wrap="square" tIns="0">
            <a:noAutofit/>
          </a:bodyPr>
          <a:lstStyle>
            <a:lvl1pPr indent="-298450" lvl="0" marL="457200" rtl="0" algn="r">
              <a:spcBef>
                <a:spcPts val="0"/>
              </a:spcBef>
              <a:spcAft>
                <a:spcPts val="0"/>
              </a:spcAft>
              <a:buSzPts val="1100"/>
              <a:buChar char="●"/>
              <a:defRPr/>
            </a:lvl1pPr>
            <a:lvl2pPr indent="-298450" lvl="1" marL="914400" rtl="0" algn="r">
              <a:spcBef>
                <a:spcPts val="0"/>
              </a:spcBef>
              <a:spcAft>
                <a:spcPts val="0"/>
              </a:spcAft>
              <a:buSzPts val="1100"/>
              <a:buChar char="○"/>
              <a:defRPr/>
            </a:lvl2pPr>
            <a:lvl3pPr indent="-298450" lvl="2" marL="1371600" rtl="0" algn="r">
              <a:spcBef>
                <a:spcPts val="0"/>
              </a:spcBef>
              <a:spcAft>
                <a:spcPts val="0"/>
              </a:spcAft>
              <a:buSzPts val="1100"/>
              <a:buChar char="■"/>
              <a:defRPr/>
            </a:lvl3pPr>
            <a:lvl4pPr indent="-298450" lvl="3" marL="1828800" rtl="0" algn="r">
              <a:spcBef>
                <a:spcPts val="0"/>
              </a:spcBef>
              <a:spcAft>
                <a:spcPts val="0"/>
              </a:spcAft>
              <a:buSzPts val="1100"/>
              <a:buChar char="●"/>
              <a:defRPr/>
            </a:lvl4pPr>
            <a:lvl5pPr indent="-298450" lvl="4" marL="2286000" rtl="0" algn="r">
              <a:spcBef>
                <a:spcPts val="0"/>
              </a:spcBef>
              <a:spcAft>
                <a:spcPts val="0"/>
              </a:spcAft>
              <a:buSzPts val="1100"/>
              <a:buChar char="○"/>
              <a:defRPr/>
            </a:lvl5pPr>
            <a:lvl6pPr indent="-298450" lvl="5" marL="2743200" rtl="0" algn="r">
              <a:spcBef>
                <a:spcPts val="0"/>
              </a:spcBef>
              <a:spcAft>
                <a:spcPts val="0"/>
              </a:spcAft>
              <a:buSzPts val="1100"/>
              <a:buChar char="■"/>
              <a:defRPr/>
            </a:lvl6pPr>
            <a:lvl7pPr indent="-298450" lvl="6" marL="3200400" rtl="0" algn="r">
              <a:spcBef>
                <a:spcPts val="0"/>
              </a:spcBef>
              <a:spcAft>
                <a:spcPts val="0"/>
              </a:spcAft>
              <a:buSzPts val="1100"/>
              <a:buChar char="●"/>
              <a:defRPr/>
            </a:lvl7pPr>
            <a:lvl8pPr indent="-298450" lvl="7" marL="3657600" rtl="0" algn="r">
              <a:spcBef>
                <a:spcPts val="0"/>
              </a:spcBef>
              <a:spcAft>
                <a:spcPts val="0"/>
              </a:spcAft>
              <a:buSzPts val="1100"/>
              <a:buChar char="○"/>
              <a:defRPr/>
            </a:lvl8pPr>
            <a:lvl9pPr indent="-298450" lvl="8" marL="4114800" rtl="0" algn="r">
              <a:spcBef>
                <a:spcPts val="0"/>
              </a:spcBef>
              <a:spcAft>
                <a:spcPts val="0"/>
              </a:spcAft>
              <a:buSzPts val="1100"/>
              <a:buChar char="■"/>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3274" name="Shape 3274"/>
        <p:cNvGrpSpPr/>
        <p:nvPr/>
      </p:nvGrpSpPr>
      <p:grpSpPr>
        <a:xfrm>
          <a:off x="0" y="0"/>
          <a:ext cx="0" cy="0"/>
          <a:chOff x="0" y="0"/>
          <a:chExt cx="0" cy="0"/>
        </a:xfrm>
      </p:grpSpPr>
      <p:grpSp>
        <p:nvGrpSpPr>
          <p:cNvPr id="3275" name="Google Shape;3275;p324"/>
          <p:cNvGrpSpPr/>
          <p:nvPr/>
        </p:nvGrpSpPr>
        <p:grpSpPr>
          <a:xfrm>
            <a:off x="614120" y="4568626"/>
            <a:ext cx="1565658" cy="245350"/>
            <a:chOff x="614120" y="4568626"/>
            <a:chExt cx="1565658" cy="245350"/>
          </a:xfrm>
        </p:grpSpPr>
        <p:grpSp>
          <p:nvGrpSpPr>
            <p:cNvPr id="3276" name="Google Shape;3276;p324"/>
            <p:cNvGrpSpPr/>
            <p:nvPr/>
          </p:nvGrpSpPr>
          <p:grpSpPr>
            <a:xfrm>
              <a:off x="614120" y="4568626"/>
              <a:ext cx="290167" cy="233377"/>
              <a:chOff x="614120" y="4568626"/>
              <a:chExt cx="290167" cy="233377"/>
            </a:xfrm>
          </p:grpSpPr>
          <p:sp>
            <p:nvSpPr>
              <p:cNvPr id="3277" name="Google Shape;3277;p324"/>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24"/>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24"/>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24"/>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324"/>
            <p:cNvGrpSpPr/>
            <p:nvPr/>
          </p:nvGrpSpPr>
          <p:grpSpPr>
            <a:xfrm>
              <a:off x="989660" y="4603434"/>
              <a:ext cx="1190118" cy="210542"/>
              <a:chOff x="989660" y="4603434"/>
              <a:chExt cx="1190118" cy="210542"/>
            </a:xfrm>
          </p:grpSpPr>
          <p:sp>
            <p:nvSpPr>
              <p:cNvPr id="3282" name="Google Shape;3282;p324"/>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3" name="Google Shape;3283;p324"/>
              <p:cNvGrpSpPr/>
              <p:nvPr/>
            </p:nvGrpSpPr>
            <p:grpSpPr>
              <a:xfrm>
                <a:off x="1682774" y="4617610"/>
                <a:ext cx="497005" cy="149188"/>
                <a:chOff x="1682774" y="4617610"/>
                <a:chExt cx="497005" cy="149188"/>
              </a:xfrm>
            </p:grpSpPr>
            <p:sp>
              <p:nvSpPr>
                <p:cNvPr id="3284" name="Google Shape;3284;p324"/>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24"/>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24"/>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24"/>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24"/>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89" name="Google Shape;3289;p324"/>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3290" name="Shape 3290"/>
        <p:cNvGrpSpPr/>
        <p:nvPr/>
      </p:nvGrpSpPr>
      <p:grpSpPr>
        <a:xfrm>
          <a:off x="0" y="0"/>
          <a:ext cx="0" cy="0"/>
          <a:chOff x="0" y="0"/>
          <a:chExt cx="0" cy="0"/>
        </a:xfrm>
      </p:grpSpPr>
      <p:grpSp>
        <p:nvGrpSpPr>
          <p:cNvPr id="3291" name="Google Shape;3291;p325"/>
          <p:cNvGrpSpPr/>
          <p:nvPr/>
        </p:nvGrpSpPr>
        <p:grpSpPr>
          <a:xfrm>
            <a:off x="614120" y="4568626"/>
            <a:ext cx="1565658" cy="245350"/>
            <a:chOff x="614120" y="4568626"/>
            <a:chExt cx="1565658" cy="245350"/>
          </a:xfrm>
        </p:grpSpPr>
        <p:grpSp>
          <p:nvGrpSpPr>
            <p:cNvPr id="3292" name="Google Shape;3292;p325"/>
            <p:cNvGrpSpPr/>
            <p:nvPr/>
          </p:nvGrpSpPr>
          <p:grpSpPr>
            <a:xfrm>
              <a:off x="614120" y="4568626"/>
              <a:ext cx="290167" cy="233377"/>
              <a:chOff x="614120" y="4568626"/>
              <a:chExt cx="290167" cy="233377"/>
            </a:xfrm>
          </p:grpSpPr>
          <p:sp>
            <p:nvSpPr>
              <p:cNvPr id="3293" name="Google Shape;3293;p32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2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2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2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325"/>
            <p:cNvGrpSpPr/>
            <p:nvPr/>
          </p:nvGrpSpPr>
          <p:grpSpPr>
            <a:xfrm>
              <a:off x="989660" y="4603434"/>
              <a:ext cx="1190118" cy="210542"/>
              <a:chOff x="989660" y="4603434"/>
              <a:chExt cx="1190118" cy="210542"/>
            </a:xfrm>
          </p:grpSpPr>
          <p:sp>
            <p:nvSpPr>
              <p:cNvPr id="3298" name="Google Shape;3298;p32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9" name="Google Shape;3299;p325"/>
              <p:cNvGrpSpPr/>
              <p:nvPr/>
            </p:nvGrpSpPr>
            <p:grpSpPr>
              <a:xfrm>
                <a:off x="1682774" y="4617610"/>
                <a:ext cx="497005" cy="149188"/>
                <a:chOff x="1682774" y="4617610"/>
                <a:chExt cx="497005" cy="149188"/>
              </a:xfrm>
            </p:grpSpPr>
            <p:sp>
              <p:nvSpPr>
                <p:cNvPr id="3300" name="Google Shape;3300;p32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2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2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2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2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05" name="Google Shape;3305;p325"/>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306" name="Google Shape;3306;p325"/>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Clr>
                <a:srgbClr val="FFFFFF"/>
              </a:buClr>
              <a:buSzPts val="1100"/>
              <a:buChar char="●"/>
              <a:defRPr>
                <a:solidFill>
                  <a:srgbClr val="FFFFFF"/>
                </a:solidFill>
              </a:defRPr>
            </a:lvl1pPr>
            <a:lvl2pPr indent="-298450" lvl="1" marL="914400" rtl="0">
              <a:spcBef>
                <a:spcPts val="0"/>
              </a:spcBef>
              <a:spcAft>
                <a:spcPts val="0"/>
              </a:spcAft>
              <a:buClr>
                <a:srgbClr val="FFFFFF"/>
              </a:buClr>
              <a:buSzPts val="1100"/>
              <a:buChar char="○"/>
              <a:defRPr>
                <a:solidFill>
                  <a:srgbClr val="FFFFFF"/>
                </a:solidFill>
              </a:defRPr>
            </a:lvl2pPr>
            <a:lvl3pPr indent="-298450" lvl="2" marL="1371600" rtl="0">
              <a:spcBef>
                <a:spcPts val="0"/>
              </a:spcBef>
              <a:spcAft>
                <a:spcPts val="0"/>
              </a:spcAft>
              <a:buClr>
                <a:srgbClr val="FFFFFF"/>
              </a:buClr>
              <a:buSzPts val="1100"/>
              <a:buChar char="■"/>
              <a:defRPr>
                <a:solidFill>
                  <a:srgbClr val="FFFFFF"/>
                </a:solidFill>
              </a:defRPr>
            </a:lvl3pPr>
            <a:lvl4pPr indent="-298450" lvl="3" marL="1828800" rtl="0">
              <a:spcBef>
                <a:spcPts val="0"/>
              </a:spcBef>
              <a:spcAft>
                <a:spcPts val="0"/>
              </a:spcAft>
              <a:buClr>
                <a:srgbClr val="FFFFFF"/>
              </a:buClr>
              <a:buSzPts val="1100"/>
              <a:buChar char="●"/>
              <a:defRPr>
                <a:solidFill>
                  <a:srgbClr val="FFFFFF"/>
                </a:solidFill>
              </a:defRPr>
            </a:lvl4pPr>
            <a:lvl5pPr indent="-298450" lvl="4" marL="2286000" rtl="0">
              <a:spcBef>
                <a:spcPts val="0"/>
              </a:spcBef>
              <a:spcAft>
                <a:spcPts val="0"/>
              </a:spcAft>
              <a:buClr>
                <a:srgbClr val="FFFFFF"/>
              </a:buClr>
              <a:buSzPts val="1100"/>
              <a:buChar char="○"/>
              <a:defRPr>
                <a:solidFill>
                  <a:srgbClr val="FFFFFF"/>
                </a:solidFill>
              </a:defRPr>
            </a:lvl5pPr>
            <a:lvl6pPr indent="-298450" lvl="5" marL="2743200" rtl="0">
              <a:spcBef>
                <a:spcPts val="0"/>
              </a:spcBef>
              <a:spcAft>
                <a:spcPts val="0"/>
              </a:spcAft>
              <a:buClr>
                <a:srgbClr val="FFFFFF"/>
              </a:buClr>
              <a:buSzPts val="1100"/>
              <a:buChar char="■"/>
              <a:defRPr>
                <a:solidFill>
                  <a:srgbClr val="FFFFFF"/>
                </a:solidFill>
              </a:defRPr>
            </a:lvl6pPr>
            <a:lvl7pPr indent="-298450" lvl="6" marL="3200400" rtl="0">
              <a:spcBef>
                <a:spcPts val="0"/>
              </a:spcBef>
              <a:spcAft>
                <a:spcPts val="0"/>
              </a:spcAft>
              <a:buClr>
                <a:srgbClr val="FFFFFF"/>
              </a:buClr>
              <a:buSzPts val="1100"/>
              <a:buChar char="●"/>
              <a:defRPr>
                <a:solidFill>
                  <a:srgbClr val="FFFFFF"/>
                </a:solidFill>
              </a:defRPr>
            </a:lvl7pPr>
            <a:lvl8pPr indent="-298450" lvl="7" marL="3657600" rtl="0">
              <a:spcBef>
                <a:spcPts val="0"/>
              </a:spcBef>
              <a:spcAft>
                <a:spcPts val="0"/>
              </a:spcAft>
              <a:buClr>
                <a:srgbClr val="FFFFFF"/>
              </a:buClr>
              <a:buSzPts val="1100"/>
              <a:buChar char="○"/>
              <a:defRPr>
                <a:solidFill>
                  <a:srgbClr val="FFFFFF"/>
                </a:solidFill>
              </a:defRPr>
            </a:lvl8pPr>
            <a:lvl9pPr indent="-298450" lvl="8" marL="4114800" rtl="0">
              <a:spcBef>
                <a:spcPts val="0"/>
              </a:spcBef>
              <a:spcAft>
                <a:spcPts val="0"/>
              </a:spcAft>
              <a:buClr>
                <a:srgbClr val="FFFFFF"/>
              </a:buClr>
              <a:buSzPts val="1100"/>
              <a:buChar char="■"/>
              <a:defRPr>
                <a:solidFill>
                  <a:srgbClr val="FFFFFF"/>
                </a:solidFil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GCP break">
  <p:cSld name="CUSTOM_3_1_1_1_1_1_1_1_1_1_1_1_3">
    <p:bg>
      <p:bgPr>
        <a:solidFill>
          <a:srgbClr val="FFFFFF"/>
        </a:solidFill>
      </p:bgPr>
    </p:bg>
    <p:spTree>
      <p:nvGrpSpPr>
        <p:cNvPr id="3307" name="Shape 3307"/>
        <p:cNvGrpSpPr/>
        <p:nvPr/>
      </p:nvGrpSpPr>
      <p:grpSpPr>
        <a:xfrm>
          <a:off x="0" y="0"/>
          <a:ext cx="0" cy="0"/>
          <a:chOff x="0" y="0"/>
          <a:chExt cx="0" cy="0"/>
        </a:xfrm>
      </p:grpSpPr>
      <p:sp>
        <p:nvSpPr>
          <p:cNvPr id="3308" name="Google Shape;3308;p326"/>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309" name="Google Shape;3309;p326"/>
          <p:cNvGrpSpPr/>
          <p:nvPr/>
        </p:nvGrpSpPr>
        <p:grpSpPr>
          <a:xfrm>
            <a:off x="617793" y="4562424"/>
            <a:ext cx="2353175" cy="252193"/>
            <a:chOff x="617793" y="4562424"/>
            <a:chExt cx="2353175" cy="252193"/>
          </a:xfrm>
        </p:grpSpPr>
        <p:grpSp>
          <p:nvGrpSpPr>
            <p:cNvPr id="3310" name="Google Shape;3310;p326"/>
            <p:cNvGrpSpPr/>
            <p:nvPr/>
          </p:nvGrpSpPr>
          <p:grpSpPr>
            <a:xfrm>
              <a:off x="989955" y="4603006"/>
              <a:ext cx="1981014" cy="211056"/>
              <a:chOff x="1644000" y="3136475"/>
              <a:chExt cx="5180475" cy="551925"/>
            </a:xfrm>
          </p:grpSpPr>
          <p:sp>
            <p:nvSpPr>
              <p:cNvPr id="3311" name="Google Shape;3311;p326"/>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26"/>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26"/>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26"/>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26"/>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26"/>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26"/>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26"/>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26"/>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26"/>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26"/>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26"/>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26"/>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26"/>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5" name="Google Shape;3325;p326"/>
            <p:cNvGrpSpPr/>
            <p:nvPr/>
          </p:nvGrpSpPr>
          <p:grpSpPr>
            <a:xfrm>
              <a:off x="617793" y="4562424"/>
              <a:ext cx="283664" cy="252193"/>
              <a:chOff x="617793" y="4562424"/>
              <a:chExt cx="283664" cy="252193"/>
            </a:xfrm>
          </p:grpSpPr>
          <p:sp>
            <p:nvSpPr>
              <p:cNvPr id="3326" name="Google Shape;3326;p326"/>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26"/>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26"/>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26"/>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26"/>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GCP content">
  <p:cSld name="CUSTOM_3_1_1_1_1_1_1_1_1_1_1_1_2_1">
    <p:bg>
      <p:bgPr>
        <a:solidFill>
          <a:srgbClr val="FFFFFF"/>
        </a:solidFill>
      </p:bgPr>
    </p:bg>
    <p:spTree>
      <p:nvGrpSpPr>
        <p:cNvPr id="3331" name="Shape 3331"/>
        <p:cNvGrpSpPr/>
        <p:nvPr/>
      </p:nvGrpSpPr>
      <p:grpSpPr>
        <a:xfrm>
          <a:off x="0" y="0"/>
          <a:ext cx="0" cy="0"/>
          <a:chOff x="0" y="0"/>
          <a:chExt cx="0" cy="0"/>
        </a:xfrm>
      </p:grpSpPr>
      <p:sp>
        <p:nvSpPr>
          <p:cNvPr id="3332" name="Google Shape;3332;p327"/>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3" name="Google Shape;3333;p327"/>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334" name="Google Shape;3334;p327"/>
          <p:cNvGrpSpPr/>
          <p:nvPr/>
        </p:nvGrpSpPr>
        <p:grpSpPr>
          <a:xfrm>
            <a:off x="617793" y="4562424"/>
            <a:ext cx="2353175" cy="252193"/>
            <a:chOff x="617793" y="4562424"/>
            <a:chExt cx="2353175" cy="252193"/>
          </a:xfrm>
        </p:grpSpPr>
        <p:grpSp>
          <p:nvGrpSpPr>
            <p:cNvPr id="3335" name="Google Shape;3335;p327"/>
            <p:cNvGrpSpPr/>
            <p:nvPr/>
          </p:nvGrpSpPr>
          <p:grpSpPr>
            <a:xfrm>
              <a:off x="989955" y="4603006"/>
              <a:ext cx="1981014" cy="211056"/>
              <a:chOff x="1644000" y="3136475"/>
              <a:chExt cx="5180475" cy="551925"/>
            </a:xfrm>
          </p:grpSpPr>
          <p:sp>
            <p:nvSpPr>
              <p:cNvPr id="3336" name="Google Shape;3336;p327"/>
              <p:cNvSpPr/>
              <p:nvPr/>
            </p:nvSpPr>
            <p:spPr>
              <a:xfrm>
                <a:off x="3457850" y="3174000"/>
                <a:ext cx="341975" cy="390525"/>
              </a:xfrm>
              <a:custGeom>
                <a:rect b="b" l="l" r="r" t="t"/>
                <a:pathLst>
                  <a:path extrusionOk="0" h="15621" w="13679">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327"/>
              <p:cNvSpPr/>
              <p:nvPr/>
            </p:nvSpPr>
            <p:spPr>
              <a:xfrm>
                <a:off x="3843125" y="3182425"/>
                <a:ext cx="48025" cy="373675"/>
              </a:xfrm>
              <a:custGeom>
                <a:rect b="b" l="l" r="r" t="t"/>
                <a:pathLst>
                  <a:path extrusionOk="0" h="14947" w="1921">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327"/>
              <p:cNvSpPr/>
              <p:nvPr/>
            </p:nvSpPr>
            <p:spPr>
              <a:xfrm>
                <a:off x="3932125" y="3292050"/>
                <a:ext cx="263175" cy="272775"/>
              </a:xfrm>
              <a:custGeom>
                <a:rect b="b" l="l" r="r" t="t"/>
                <a:pathLst>
                  <a:path extrusionOk="0" h="10911" w="10527">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327"/>
              <p:cNvSpPr/>
              <p:nvPr/>
            </p:nvSpPr>
            <p:spPr>
              <a:xfrm>
                <a:off x="4234225" y="3300475"/>
                <a:ext cx="226250" cy="263475"/>
              </a:xfrm>
              <a:custGeom>
                <a:rect b="b" l="l" r="r" t="t"/>
                <a:pathLst>
                  <a:path extrusionOk="0" h="10539" w="905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27"/>
              <p:cNvSpPr/>
              <p:nvPr/>
            </p:nvSpPr>
            <p:spPr>
              <a:xfrm>
                <a:off x="4502025" y="3182125"/>
                <a:ext cx="256200" cy="382400"/>
              </a:xfrm>
              <a:custGeom>
                <a:rect b="b" l="l" r="r" t="t"/>
                <a:pathLst>
                  <a:path extrusionOk="0" h="15296" w="10248">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27"/>
              <p:cNvSpPr/>
              <p:nvPr/>
            </p:nvSpPr>
            <p:spPr>
              <a:xfrm>
                <a:off x="4939950" y="3182425"/>
                <a:ext cx="243975" cy="373675"/>
              </a:xfrm>
              <a:custGeom>
                <a:rect b="b" l="l" r="r" t="t"/>
                <a:pathLst>
                  <a:path extrusionOk="0" h="14947" w="9759">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27"/>
              <p:cNvSpPr/>
              <p:nvPr/>
            </p:nvSpPr>
            <p:spPr>
              <a:xfrm>
                <a:off x="5228675" y="3182425"/>
                <a:ext cx="48000" cy="373675"/>
              </a:xfrm>
              <a:custGeom>
                <a:rect b="b" l="l" r="r" t="t"/>
                <a:pathLst>
                  <a:path extrusionOk="0" h="14947" w="1920">
                    <a:moveTo>
                      <a:pt x="1" y="1"/>
                    </a:moveTo>
                    <a:lnTo>
                      <a:pt x="1" y="14946"/>
                    </a:lnTo>
                    <a:lnTo>
                      <a:pt x="1920" y="14946"/>
                    </a:lnTo>
                    <a:lnTo>
                      <a:pt x="19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27"/>
              <p:cNvSpPr/>
              <p:nvPr/>
            </p:nvSpPr>
            <p:spPr>
              <a:xfrm>
                <a:off x="5317950" y="3291750"/>
                <a:ext cx="227125" cy="272775"/>
              </a:xfrm>
              <a:custGeom>
                <a:rect b="b" l="l" r="r" t="t"/>
                <a:pathLst>
                  <a:path extrusionOk="0" h="10911" w="9085">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27"/>
              <p:cNvSpPr/>
              <p:nvPr/>
            </p:nvSpPr>
            <p:spPr>
              <a:xfrm>
                <a:off x="5577600" y="3222250"/>
                <a:ext cx="165775" cy="338200"/>
              </a:xfrm>
              <a:custGeom>
                <a:rect b="b" l="l" r="r" t="t"/>
                <a:pathLst>
                  <a:path extrusionOk="0" h="13528" w="6631">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27"/>
              <p:cNvSpPr/>
              <p:nvPr/>
            </p:nvSpPr>
            <p:spPr>
              <a:xfrm>
                <a:off x="5767200" y="3180675"/>
                <a:ext cx="177400" cy="375425"/>
              </a:xfrm>
              <a:custGeom>
                <a:rect b="b" l="l" r="r" t="t"/>
                <a:pathLst>
                  <a:path extrusionOk="0" h="15017" w="7096">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27"/>
              <p:cNvSpPr/>
              <p:nvPr/>
            </p:nvSpPr>
            <p:spPr>
              <a:xfrm>
                <a:off x="5945725" y="3292050"/>
                <a:ext cx="263175" cy="272775"/>
              </a:xfrm>
              <a:custGeom>
                <a:rect b="b" l="l" r="r" t="t"/>
                <a:pathLst>
                  <a:path extrusionOk="0" h="10911" w="10527">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27"/>
              <p:cNvSpPr/>
              <p:nvPr/>
            </p:nvSpPr>
            <p:spPr>
              <a:xfrm>
                <a:off x="6247250" y="3294375"/>
                <a:ext cx="158225" cy="261725"/>
              </a:xfrm>
              <a:custGeom>
                <a:rect b="b" l="l" r="r" t="t"/>
                <a:pathLst>
                  <a:path extrusionOk="0" h="10469" w="6329">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327"/>
              <p:cNvSpPr/>
              <p:nvPr/>
            </p:nvSpPr>
            <p:spPr>
              <a:xfrm>
                <a:off x="6436850" y="3292625"/>
                <a:ext cx="387625" cy="264925"/>
              </a:xfrm>
              <a:custGeom>
                <a:rect b="b" l="l" r="r" t="t"/>
                <a:pathLst>
                  <a:path extrusionOk="0" h="10597" w="15505">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327"/>
              <p:cNvSpPr/>
              <p:nvPr/>
            </p:nvSpPr>
            <p:spPr>
              <a:xfrm>
                <a:off x="1644000" y="3136475"/>
                <a:ext cx="1690600" cy="551925"/>
              </a:xfrm>
              <a:custGeom>
                <a:rect b="b" l="l" r="r" t="t"/>
                <a:pathLst>
                  <a:path extrusionOk="0" h="22077" w="67624">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0" name="Google Shape;3350;p327"/>
            <p:cNvGrpSpPr/>
            <p:nvPr/>
          </p:nvGrpSpPr>
          <p:grpSpPr>
            <a:xfrm>
              <a:off x="617793" y="4562424"/>
              <a:ext cx="283664" cy="252193"/>
              <a:chOff x="617793" y="4562424"/>
              <a:chExt cx="283664" cy="252193"/>
            </a:xfrm>
          </p:grpSpPr>
          <p:sp>
            <p:nvSpPr>
              <p:cNvPr id="3351" name="Google Shape;3351;p327"/>
              <p:cNvSpPr/>
              <p:nvPr/>
            </p:nvSpPr>
            <p:spPr>
              <a:xfrm>
                <a:off x="617793" y="4638484"/>
                <a:ext cx="185368" cy="176133"/>
              </a:xfrm>
              <a:custGeom>
                <a:rect b="b" l="l" r="r" t="t"/>
                <a:pathLst>
                  <a:path extrusionOk="0" h="18424" w="1939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27"/>
              <p:cNvSpPr/>
              <p:nvPr/>
            </p:nvSpPr>
            <p:spPr>
              <a:xfrm>
                <a:off x="774243" y="4612901"/>
                <a:ext cx="127215" cy="201716"/>
              </a:xfrm>
              <a:custGeom>
                <a:rect b="b" l="l" r="r" t="t"/>
                <a:pathLst>
                  <a:path extrusionOk="0" h="21100" w="13307">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327"/>
              <p:cNvSpPr/>
              <p:nvPr/>
            </p:nvSpPr>
            <p:spPr>
              <a:xfrm>
                <a:off x="643701" y="4562424"/>
                <a:ext cx="217280" cy="126096"/>
              </a:xfrm>
              <a:custGeom>
                <a:rect b="b" l="l" r="r" t="t"/>
                <a:pathLst>
                  <a:path extrusionOk="0" h="13190" w="22728">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327"/>
              <p:cNvSpPr/>
              <p:nvPr/>
            </p:nvSpPr>
            <p:spPr>
              <a:xfrm>
                <a:off x="672610" y="4612901"/>
                <a:ext cx="174030" cy="151230"/>
              </a:xfrm>
              <a:custGeom>
                <a:rect b="b" l="l" r="r" t="t"/>
                <a:pathLst>
                  <a:path extrusionOk="0" h="15819" w="18204">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327"/>
              <p:cNvSpPr/>
              <p:nvPr/>
            </p:nvSpPr>
            <p:spPr>
              <a:xfrm>
                <a:off x="721873" y="4650711"/>
                <a:ext cx="75620" cy="75620"/>
              </a:xfrm>
              <a:custGeom>
                <a:rect b="b" l="l" r="r" t="t"/>
                <a:pathLst>
                  <a:path extrusionOk="0" h="7910" w="791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aps break">
  <p:cSld name="CUSTOM_3_1_1_1_1_1_1_1_1_1_1_1_3_1_2">
    <p:bg>
      <p:bgPr>
        <a:solidFill>
          <a:srgbClr val="FFFFFF"/>
        </a:solidFill>
      </p:bgPr>
    </p:bg>
    <p:spTree>
      <p:nvGrpSpPr>
        <p:cNvPr id="3356" name="Shape 3356"/>
        <p:cNvGrpSpPr/>
        <p:nvPr/>
      </p:nvGrpSpPr>
      <p:grpSpPr>
        <a:xfrm>
          <a:off x="0" y="0"/>
          <a:ext cx="0" cy="0"/>
          <a:chOff x="0" y="0"/>
          <a:chExt cx="0" cy="0"/>
        </a:xfrm>
      </p:grpSpPr>
      <p:sp>
        <p:nvSpPr>
          <p:cNvPr id="3357" name="Google Shape;3357;p328"/>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358" name="Google Shape;3358;p328"/>
          <p:cNvGrpSpPr/>
          <p:nvPr/>
        </p:nvGrpSpPr>
        <p:grpSpPr>
          <a:xfrm>
            <a:off x="639703" y="4545721"/>
            <a:ext cx="2281958" cy="269927"/>
            <a:chOff x="639703" y="4545721"/>
            <a:chExt cx="2281958" cy="269927"/>
          </a:xfrm>
        </p:grpSpPr>
        <p:grpSp>
          <p:nvGrpSpPr>
            <p:cNvPr id="3359" name="Google Shape;3359;p328"/>
            <p:cNvGrpSpPr/>
            <p:nvPr/>
          </p:nvGrpSpPr>
          <p:grpSpPr>
            <a:xfrm>
              <a:off x="639703" y="4545721"/>
              <a:ext cx="264488" cy="264501"/>
              <a:chOff x="639703" y="4545721"/>
              <a:chExt cx="264488" cy="264501"/>
            </a:xfrm>
          </p:grpSpPr>
          <p:sp>
            <p:nvSpPr>
              <p:cNvPr id="3360" name="Google Shape;3360;p328"/>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328"/>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328"/>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328"/>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328"/>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28"/>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328"/>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328"/>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328"/>
            <p:cNvGrpSpPr/>
            <p:nvPr/>
          </p:nvGrpSpPr>
          <p:grpSpPr>
            <a:xfrm>
              <a:off x="989818" y="4604847"/>
              <a:ext cx="1931844" cy="210801"/>
              <a:chOff x="1340225" y="2610825"/>
              <a:chExt cx="5581750" cy="609075"/>
            </a:xfrm>
          </p:grpSpPr>
          <p:sp>
            <p:nvSpPr>
              <p:cNvPr id="3369" name="Google Shape;3369;p328"/>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328"/>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28"/>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28"/>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328"/>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328"/>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28"/>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28"/>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28"/>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28"/>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28"/>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28"/>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28"/>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Maps content">
  <p:cSld name="CUSTOM_3_1_1_1_1_1_1_1_1_1_1_1_2_1_1_2">
    <p:bg>
      <p:bgPr>
        <a:solidFill>
          <a:srgbClr val="FFFFFF"/>
        </a:solidFill>
      </p:bgPr>
    </p:bg>
    <p:spTree>
      <p:nvGrpSpPr>
        <p:cNvPr id="3382" name="Shape 3382"/>
        <p:cNvGrpSpPr/>
        <p:nvPr/>
      </p:nvGrpSpPr>
      <p:grpSpPr>
        <a:xfrm>
          <a:off x="0" y="0"/>
          <a:ext cx="0" cy="0"/>
          <a:chOff x="0" y="0"/>
          <a:chExt cx="0" cy="0"/>
        </a:xfrm>
      </p:grpSpPr>
      <p:sp>
        <p:nvSpPr>
          <p:cNvPr id="3383" name="Google Shape;3383;p329"/>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4" name="Google Shape;3384;p329"/>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385" name="Google Shape;3385;p329"/>
          <p:cNvGrpSpPr/>
          <p:nvPr/>
        </p:nvGrpSpPr>
        <p:grpSpPr>
          <a:xfrm>
            <a:off x="639703" y="4545721"/>
            <a:ext cx="2281958" cy="269927"/>
            <a:chOff x="639703" y="4545721"/>
            <a:chExt cx="2281958" cy="269927"/>
          </a:xfrm>
        </p:grpSpPr>
        <p:grpSp>
          <p:nvGrpSpPr>
            <p:cNvPr id="3386" name="Google Shape;3386;p329"/>
            <p:cNvGrpSpPr/>
            <p:nvPr/>
          </p:nvGrpSpPr>
          <p:grpSpPr>
            <a:xfrm>
              <a:off x="639703" y="4545721"/>
              <a:ext cx="264488" cy="264501"/>
              <a:chOff x="639703" y="4545721"/>
              <a:chExt cx="264488" cy="264501"/>
            </a:xfrm>
          </p:grpSpPr>
          <p:sp>
            <p:nvSpPr>
              <p:cNvPr id="3387" name="Google Shape;3387;p329"/>
              <p:cNvSpPr/>
              <p:nvPr/>
            </p:nvSpPr>
            <p:spPr>
              <a:xfrm>
                <a:off x="759345" y="4584258"/>
                <a:ext cx="119658" cy="212612"/>
              </a:xfrm>
              <a:custGeom>
                <a:rect b="b" l="l" r="r" t="t"/>
                <a:pathLst>
                  <a:path extrusionOk="0" h="147391" w="82952">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29"/>
              <p:cNvSpPr/>
              <p:nvPr/>
            </p:nvSpPr>
            <p:spPr>
              <a:xfrm>
                <a:off x="653041" y="4690550"/>
                <a:ext cx="212623" cy="119657"/>
              </a:xfrm>
              <a:custGeom>
                <a:rect b="b" l="l" r="r" t="t"/>
                <a:pathLst>
                  <a:path extrusionOk="0" h="82951" w="147399">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29"/>
              <p:cNvSpPr/>
              <p:nvPr/>
            </p:nvSpPr>
            <p:spPr>
              <a:xfrm>
                <a:off x="639703" y="4570909"/>
                <a:ext cx="225962" cy="225962"/>
              </a:xfrm>
              <a:custGeom>
                <a:rect b="b" l="l" r="r" t="t"/>
                <a:pathLst>
                  <a:path extrusionOk="0" h="156646" w="156646">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29"/>
              <p:cNvSpPr/>
              <p:nvPr/>
            </p:nvSpPr>
            <p:spPr>
              <a:xfrm>
                <a:off x="743603" y="4677956"/>
                <a:ext cx="135402" cy="132253"/>
              </a:xfrm>
              <a:custGeom>
                <a:rect b="b" l="l" r="r" t="t"/>
                <a:pathLst>
                  <a:path extrusionOk="0" h="91683" w="93866">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29"/>
              <p:cNvSpPr/>
              <p:nvPr/>
            </p:nvSpPr>
            <p:spPr>
              <a:xfrm>
                <a:off x="639703" y="4570909"/>
                <a:ext cx="239314" cy="239312"/>
              </a:xfrm>
              <a:custGeom>
                <a:rect b="b" l="l" r="r" t="t"/>
                <a:pathLst>
                  <a:path extrusionOk="0" h="165901" w="165902">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29"/>
              <p:cNvSpPr/>
              <p:nvPr/>
            </p:nvSpPr>
            <p:spPr>
              <a:xfrm>
                <a:off x="658594" y="4589800"/>
                <a:ext cx="67854" cy="69276"/>
              </a:xfrm>
              <a:custGeom>
                <a:rect b="b" l="l" r="r" t="t"/>
                <a:pathLst>
                  <a:path extrusionOk="0" h="48025" w="47039">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29"/>
              <p:cNvSpPr/>
              <p:nvPr/>
            </p:nvSpPr>
            <p:spPr>
              <a:xfrm>
                <a:off x="778236" y="4545721"/>
                <a:ext cx="125955" cy="206250"/>
              </a:xfrm>
              <a:custGeom>
                <a:rect b="b" l="l" r="r" t="t"/>
                <a:pathLst>
                  <a:path extrusionOk="0" h="142981" w="87317">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29"/>
              <p:cNvSpPr/>
              <p:nvPr/>
            </p:nvSpPr>
            <p:spPr>
              <a:xfrm>
                <a:off x="819167" y="4586651"/>
                <a:ext cx="44084" cy="44086"/>
              </a:xfrm>
              <a:custGeom>
                <a:rect b="b" l="l" r="r" t="t"/>
                <a:pathLst>
                  <a:path extrusionOk="0" h="30562" w="30561">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329"/>
            <p:cNvGrpSpPr/>
            <p:nvPr/>
          </p:nvGrpSpPr>
          <p:grpSpPr>
            <a:xfrm>
              <a:off x="989818" y="4604847"/>
              <a:ext cx="1931844" cy="210801"/>
              <a:chOff x="1340225" y="2610825"/>
              <a:chExt cx="5581750" cy="609075"/>
            </a:xfrm>
          </p:grpSpPr>
          <p:sp>
            <p:nvSpPr>
              <p:cNvPr id="3396" name="Google Shape;3396;p329"/>
              <p:cNvSpPr/>
              <p:nvPr/>
            </p:nvSpPr>
            <p:spPr>
              <a:xfrm>
                <a:off x="3362375" y="2661450"/>
                <a:ext cx="394575" cy="412250"/>
              </a:xfrm>
              <a:custGeom>
                <a:rect b="b" l="l" r="r" t="t"/>
                <a:pathLst>
                  <a:path extrusionOk="0" h="16490" w="15783">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29"/>
              <p:cNvSpPr/>
              <p:nvPr/>
            </p:nvSpPr>
            <p:spPr>
              <a:xfrm>
                <a:off x="3806400" y="2782125"/>
                <a:ext cx="251700" cy="300750"/>
              </a:xfrm>
              <a:custGeom>
                <a:rect b="b" l="l" r="r" t="t"/>
                <a:pathLst>
                  <a:path extrusionOk="0" h="12030" w="10068">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29"/>
              <p:cNvSpPr/>
              <p:nvPr/>
            </p:nvSpPr>
            <p:spPr>
              <a:xfrm>
                <a:off x="4114950" y="2782575"/>
                <a:ext cx="283275" cy="415600"/>
              </a:xfrm>
              <a:custGeom>
                <a:rect b="b" l="l" r="r" t="t"/>
                <a:pathLst>
                  <a:path extrusionOk="0" h="16624" w="11331">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29"/>
              <p:cNvSpPr/>
              <p:nvPr/>
            </p:nvSpPr>
            <p:spPr>
              <a:xfrm>
                <a:off x="4425300" y="2782350"/>
                <a:ext cx="234925" cy="300525"/>
              </a:xfrm>
              <a:custGeom>
                <a:rect b="b" l="l" r="r" t="t"/>
                <a:pathLst>
                  <a:path extrusionOk="0" h="12021" w="9397">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29"/>
              <p:cNvSpPr/>
              <p:nvPr/>
            </p:nvSpPr>
            <p:spPr>
              <a:xfrm>
                <a:off x="4841550" y="2661450"/>
                <a:ext cx="269625" cy="412250"/>
              </a:xfrm>
              <a:custGeom>
                <a:rect b="b" l="l" r="r" t="t"/>
                <a:pathLst>
                  <a:path extrusionOk="0" h="16490" w="10785">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29"/>
              <p:cNvSpPr/>
              <p:nvPr/>
            </p:nvSpPr>
            <p:spPr>
              <a:xfrm>
                <a:off x="5159975" y="2661450"/>
                <a:ext cx="53075" cy="412250"/>
              </a:xfrm>
              <a:custGeom>
                <a:rect b="b" l="l" r="r" t="t"/>
                <a:pathLst>
                  <a:path extrusionOk="0" h="16490" w="2123">
                    <a:moveTo>
                      <a:pt x="0" y="0"/>
                    </a:moveTo>
                    <a:lnTo>
                      <a:pt x="0" y="16489"/>
                    </a:lnTo>
                    <a:lnTo>
                      <a:pt x="2123" y="16489"/>
                    </a:lnTo>
                    <a:lnTo>
                      <a:pt x="21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29"/>
              <p:cNvSpPr/>
              <p:nvPr/>
            </p:nvSpPr>
            <p:spPr>
              <a:xfrm>
                <a:off x="5258475" y="2782125"/>
                <a:ext cx="251725" cy="300750"/>
              </a:xfrm>
              <a:custGeom>
                <a:rect b="b" l="l" r="r" t="t"/>
                <a:pathLst>
                  <a:path extrusionOk="0" h="12030" w="10069">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29"/>
              <p:cNvSpPr/>
              <p:nvPr/>
            </p:nvSpPr>
            <p:spPr>
              <a:xfrm>
                <a:off x="5545100" y="2704875"/>
                <a:ext cx="183175" cy="373300"/>
              </a:xfrm>
              <a:custGeom>
                <a:rect b="b" l="l" r="r" t="t"/>
                <a:pathLst>
                  <a:path extrusionOk="0" h="14932" w="7327">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29"/>
              <p:cNvSpPr/>
              <p:nvPr/>
            </p:nvSpPr>
            <p:spPr>
              <a:xfrm>
                <a:off x="5754900" y="2659200"/>
                <a:ext cx="195500" cy="415150"/>
              </a:xfrm>
              <a:custGeom>
                <a:rect b="b" l="l" r="r" t="t"/>
                <a:pathLst>
                  <a:path extrusionOk="0" h="16606" w="782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29"/>
              <p:cNvSpPr/>
              <p:nvPr/>
            </p:nvSpPr>
            <p:spPr>
              <a:xfrm>
                <a:off x="5951500" y="2782350"/>
                <a:ext cx="290000" cy="300525"/>
              </a:xfrm>
              <a:custGeom>
                <a:rect b="b" l="l" r="r" t="t"/>
                <a:pathLst>
                  <a:path extrusionOk="0" h="12021" w="1160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29"/>
              <p:cNvSpPr/>
              <p:nvPr/>
            </p:nvSpPr>
            <p:spPr>
              <a:xfrm>
                <a:off x="6284675" y="2784825"/>
                <a:ext cx="174475" cy="288875"/>
              </a:xfrm>
              <a:custGeom>
                <a:rect b="b" l="l" r="r" t="t"/>
                <a:pathLst>
                  <a:path extrusionOk="0" h="11555" w="6979">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29"/>
              <p:cNvSpPr/>
              <p:nvPr/>
            </p:nvSpPr>
            <p:spPr>
              <a:xfrm>
                <a:off x="6493375" y="2782575"/>
                <a:ext cx="428600" cy="292000"/>
              </a:xfrm>
              <a:custGeom>
                <a:rect b="b" l="l" r="r" t="t"/>
                <a:pathLst>
                  <a:path extrusionOk="0" h="11680" w="17144">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29"/>
              <p:cNvSpPr/>
              <p:nvPr/>
            </p:nvSpPr>
            <p:spPr>
              <a:xfrm>
                <a:off x="1340225" y="2610825"/>
                <a:ext cx="1865675" cy="609075"/>
              </a:xfrm>
              <a:custGeom>
                <a:rect b="b" l="l" r="r" t="t"/>
                <a:pathLst>
                  <a:path extrusionOk="0" h="24363" w="74627">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ist 2" showMasterSp="0">
  <p:cSld name="Blank_1_1_1_1_1_1_1_1">
    <p:spTree>
      <p:nvGrpSpPr>
        <p:cNvPr id="417" name="Shape 417"/>
        <p:cNvGrpSpPr/>
        <p:nvPr/>
      </p:nvGrpSpPr>
      <p:grpSpPr>
        <a:xfrm>
          <a:off x="0" y="0"/>
          <a:ext cx="0" cy="0"/>
          <a:chOff x="0" y="0"/>
          <a:chExt cx="0" cy="0"/>
        </a:xfrm>
      </p:grpSpPr>
      <p:sp>
        <p:nvSpPr>
          <p:cNvPr id="418" name="Google Shape;418;p33"/>
          <p:cNvSpPr txBox="1"/>
          <p:nvPr>
            <p:ph idx="1" type="subTitle"/>
          </p:nvPr>
        </p:nvSpPr>
        <p:spPr>
          <a:xfrm>
            <a:off x="3912575" y="382607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19" name="Google Shape;419;p33"/>
          <p:cNvSpPr txBox="1"/>
          <p:nvPr>
            <p:ph idx="2" type="subTitle"/>
          </p:nvPr>
        </p:nvSpPr>
        <p:spPr>
          <a:xfrm>
            <a:off x="6963550" y="170260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20" name="Google Shape;420;p33"/>
          <p:cNvSpPr txBox="1"/>
          <p:nvPr>
            <p:ph type="title"/>
          </p:nvPr>
        </p:nvSpPr>
        <p:spPr>
          <a:xfrm>
            <a:off x="298600" y="549575"/>
            <a:ext cx="71127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21" name="Google Shape;421;p33"/>
          <p:cNvGrpSpPr/>
          <p:nvPr/>
        </p:nvGrpSpPr>
        <p:grpSpPr>
          <a:xfrm>
            <a:off x="386625" y="4747950"/>
            <a:ext cx="8452575" cy="400082"/>
            <a:chOff x="386625" y="4747950"/>
            <a:chExt cx="8452575" cy="400082"/>
          </a:xfrm>
        </p:grpSpPr>
        <p:sp>
          <p:nvSpPr>
            <p:cNvPr id="422" name="Google Shape;422;p33"/>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23" name="Google Shape;423;p33"/>
            <p:cNvGrpSpPr/>
            <p:nvPr/>
          </p:nvGrpSpPr>
          <p:grpSpPr>
            <a:xfrm>
              <a:off x="386711" y="5114356"/>
              <a:ext cx="1796787" cy="33676"/>
              <a:chOff x="2031822" y="2229250"/>
              <a:chExt cx="2193612" cy="39900"/>
            </a:xfrm>
          </p:grpSpPr>
          <p:sp>
            <p:nvSpPr>
              <p:cNvPr id="424" name="Google Shape;424;p33"/>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3"/>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3"/>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3"/>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8" name="Google Shape;428;p33"/>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pic>
        <p:nvPicPr>
          <p:cNvPr descr="Google_Gmail.png" id="429" name="Google Shape;429;p33"/>
          <p:cNvPicPr preferRelativeResize="0"/>
          <p:nvPr/>
        </p:nvPicPr>
        <p:blipFill rotWithShape="1">
          <a:blip r:embed="rId3">
            <a:alphaModFix/>
          </a:blip>
          <a:srcRect b="11505" l="0" r="0" t="14588"/>
          <a:stretch/>
        </p:blipFill>
        <p:spPr>
          <a:xfrm>
            <a:off x="387390" y="1841800"/>
            <a:ext cx="368700" cy="272480"/>
          </a:xfrm>
          <a:prstGeom prst="rect">
            <a:avLst/>
          </a:prstGeom>
          <a:noFill/>
          <a:ln>
            <a:noFill/>
          </a:ln>
        </p:spPr>
      </p:pic>
      <p:pic>
        <p:nvPicPr>
          <p:cNvPr descr="google_drive_icon.png" id="430" name="Google Shape;430;p33"/>
          <p:cNvPicPr preferRelativeResize="0"/>
          <p:nvPr/>
        </p:nvPicPr>
        <p:blipFill rotWithShape="1">
          <a:blip r:embed="rId4">
            <a:alphaModFix/>
          </a:blip>
          <a:srcRect b="9558" l="0" r="0" t="6892"/>
          <a:stretch/>
        </p:blipFill>
        <p:spPr>
          <a:xfrm>
            <a:off x="3319249" y="1815754"/>
            <a:ext cx="388451" cy="324572"/>
          </a:xfrm>
          <a:prstGeom prst="rect">
            <a:avLst/>
          </a:prstGeom>
          <a:noFill/>
          <a:ln>
            <a:noFill/>
          </a:ln>
        </p:spPr>
      </p:pic>
      <p:pic>
        <p:nvPicPr>
          <p:cNvPr descr="Google_Photos.png" id="431" name="Google Shape;431;p33"/>
          <p:cNvPicPr preferRelativeResize="0"/>
          <p:nvPr/>
        </p:nvPicPr>
        <p:blipFill rotWithShape="1">
          <a:blip r:embed="rId5">
            <a:alphaModFix/>
          </a:blip>
          <a:srcRect b="0" l="0" r="0" t="0"/>
          <a:stretch/>
        </p:blipFill>
        <p:spPr>
          <a:xfrm>
            <a:off x="397415" y="2500582"/>
            <a:ext cx="388450" cy="388450"/>
          </a:xfrm>
          <a:prstGeom prst="rect">
            <a:avLst/>
          </a:prstGeom>
          <a:noFill/>
          <a:ln>
            <a:noFill/>
          </a:ln>
        </p:spPr>
      </p:pic>
      <p:pic>
        <p:nvPicPr>
          <p:cNvPr descr="Youtube_Icon.png" id="432" name="Google Shape;432;p33"/>
          <p:cNvPicPr preferRelativeResize="0"/>
          <p:nvPr/>
        </p:nvPicPr>
        <p:blipFill rotWithShape="1">
          <a:blip r:embed="rId6">
            <a:alphaModFix/>
          </a:blip>
          <a:srcRect b="22328" l="11629" r="10838" t="21724"/>
          <a:stretch/>
        </p:blipFill>
        <p:spPr>
          <a:xfrm>
            <a:off x="3319249" y="2565017"/>
            <a:ext cx="359725" cy="259581"/>
          </a:xfrm>
          <a:prstGeom prst="rect">
            <a:avLst/>
          </a:prstGeom>
          <a:noFill/>
          <a:ln>
            <a:noFill/>
          </a:ln>
        </p:spPr>
      </p:pic>
      <p:pic>
        <p:nvPicPr>
          <p:cNvPr descr="google-maps-logo.png" id="433" name="Google Shape;433;p33"/>
          <p:cNvPicPr preferRelativeResize="0"/>
          <p:nvPr/>
        </p:nvPicPr>
        <p:blipFill rotWithShape="1">
          <a:blip r:embed="rId7">
            <a:alphaModFix/>
          </a:blip>
          <a:srcRect b="0" l="0" r="0" t="0"/>
          <a:stretch/>
        </p:blipFill>
        <p:spPr>
          <a:xfrm>
            <a:off x="6356444" y="2529624"/>
            <a:ext cx="324601" cy="330367"/>
          </a:xfrm>
          <a:prstGeom prst="rect">
            <a:avLst/>
          </a:prstGeom>
          <a:noFill/>
          <a:ln>
            <a:noFill/>
          </a:ln>
        </p:spPr>
      </p:pic>
      <p:pic>
        <p:nvPicPr>
          <p:cNvPr descr="logo_translate_color_2x_web_512dp.png" id="434" name="Google Shape;434;p33"/>
          <p:cNvPicPr preferRelativeResize="0"/>
          <p:nvPr/>
        </p:nvPicPr>
        <p:blipFill rotWithShape="1">
          <a:blip r:embed="rId8">
            <a:alphaModFix/>
          </a:blip>
          <a:srcRect b="0" l="0" r="0" t="0"/>
          <a:stretch/>
        </p:blipFill>
        <p:spPr>
          <a:xfrm>
            <a:off x="397415" y="3217349"/>
            <a:ext cx="388449" cy="388449"/>
          </a:xfrm>
          <a:prstGeom prst="rect">
            <a:avLst/>
          </a:prstGeom>
          <a:noFill/>
          <a:ln>
            <a:noFill/>
          </a:ln>
        </p:spPr>
      </p:pic>
      <p:pic>
        <p:nvPicPr>
          <p:cNvPr descr="Google_Cardboard.png" id="435" name="Google Shape;435;p33"/>
          <p:cNvPicPr preferRelativeResize="0"/>
          <p:nvPr/>
        </p:nvPicPr>
        <p:blipFill rotWithShape="1">
          <a:blip r:embed="rId9">
            <a:alphaModFix/>
          </a:blip>
          <a:srcRect b="14427" l="0" r="0" t="14498"/>
          <a:stretch/>
        </p:blipFill>
        <p:spPr>
          <a:xfrm>
            <a:off x="3319249" y="3273540"/>
            <a:ext cx="388450" cy="276067"/>
          </a:xfrm>
          <a:prstGeom prst="rect">
            <a:avLst/>
          </a:prstGeom>
          <a:noFill/>
          <a:ln>
            <a:noFill/>
          </a:ln>
        </p:spPr>
      </p:pic>
      <p:pic>
        <p:nvPicPr>
          <p:cNvPr descr="Google_Adwords.png" id="436" name="Google Shape;436;p33"/>
          <p:cNvPicPr preferRelativeResize="0"/>
          <p:nvPr/>
        </p:nvPicPr>
        <p:blipFill rotWithShape="1">
          <a:blip r:embed="rId10">
            <a:alphaModFix/>
          </a:blip>
          <a:srcRect b="0" l="0" r="0" t="0"/>
          <a:stretch/>
        </p:blipFill>
        <p:spPr>
          <a:xfrm>
            <a:off x="6356444" y="3249286"/>
            <a:ext cx="324596" cy="324576"/>
          </a:xfrm>
          <a:prstGeom prst="rect">
            <a:avLst/>
          </a:prstGeom>
          <a:noFill/>
          <a:ln>
            <a:noFill/>
          </a:ln>
        </p:spPr>
      </p:pic>
      <p:pic>
        <p:nvPicPr>
          <p:cNvPr id="437" name="Google Shape;437;p33"/>
          <p:cNvPicPr preferRelativeResize="0"/>
          <p:nvPr/>
        </p:nvPicPr>
        <p:blipFill rotWithShape="1">
          <a:blip r:embed="rId11">
            <a:alphaModFix/>
          </a:blip>
          <a:srcRect b="0" l="0" r="0" t="0"/>
          <a:stretch/>
        </p:blipFill>
        <p:spPr>
          <a:xfrm>
            <a:off x="348340" y="3954026"/>
            <a:ext cx="562326" cy="348629"/>
          </a:xfrm>
          <a:prstGeom prst="rect">
            <a:avLst/>
          </a:prstGeom>
          <a:noFill/>
          <a:ln>
            <a:noFill/>
          </a:ln>
        </p:spPr>
      </p:pic>
      <p:pic>
        <p:nvPicPr>
          <p:cNvPr id="438" name="Google Shape;438;p33"/>
          <p:cNvPicPr preferRelativeResize="0"/>
          <p:nvPr/>
        </p:nvPicPr>
        <p:blipFill rotWithShape="1">
          <a:blip r:embed="rId12">
            <a:alphaModFix/>
          </a:blip>
          <a:srcRect b="0" l="0" r="0" t="0"/>
          <a:stretch/>
        </p:blipFill>
        <p:spPr>
          <a:xfrm>
            <a:off x="6237594" y="3970092"/>
            <a:ext cx="562324" cy="316496"/>
          </a:xfrm>
          <a:prstGeom prst="rect">
            <a:avLst/>
          </a:prstGeom>
          <a:noFill/>
          <a:ln>
            <a:noFill/>
          </a:ln>
        </p:spPr>
      </p:pic>
      <p:pic>
        <p:nvPicPr>
          <p:cNvPr descr="IDI_017.jpg" id="439" name="Google Shape;439;p33"/>
          <p:cNvPicPr preferRelativeResize="0"/>
          <p:nvPr/>
        </p:nvPicPr>
        <p:blipFill rotWithShape="1">
          <a:blip r:embed="rId13">
            <a:alphaModFix/>
          </a:blip>
          <a:srcRect b="0" l="0" r="0" t="0"/>
          <a:stretch/>
        </p:blipFill>
        <p:spPr>
          <a:xfrm>
            <a:off x="3241624" y="3923689"/>
            <a:ext cx="562325" cy="374806"/>
          </a:xfrm>
          <a:prstGeom prst="rect">
            <a:avLst/>
          </a:prstGeom>
          <a:noFill/>
          <a:ln>
            <a:noFill/>
          </a:ln>
        </p:spPr>
      </p:pic>
      <p:cxnSp>
        <p:nvCxnSpPr>
          <p:cNvPr id="440" name="Google Shape;440;p33"/>
          <p:cNvCxnSpPr/>
          <p:nvPr/>
        </p:nvCxnSpPr>
        <p:spPr>
          <a:xfrm>
            <a:off x="2821175" y="1790100"/>
            <a:ext cx="0" cy="2640600"/>
          </a:xfrm>
          <a:prstGeom prst="straightConnector1">
            <a:avLst/>
          </a:prstGeom>
          <a:noFill/>
          <a:ln cap="flat" cmpd="sng" w="9525">
            <a:solidFill>
              <a:srgbClr val="B7B7B7"/>
            </a:solidFill>
            <a:prstDash val="dot"/>
            <a:round/>
            <a:headEnd len="sm" w="sm" type="none"/>
            <a:tailEnd len="sm" w="sm" type="none"/>
          </a:ln>
        </p:spPr>
      </p:cxnSp>
      <p:cxnSp>
        <p:nvCxnSpPr>
          <p:cNvPr id="441" name="Google Shape;441;p33"/>
          <p:cNvCxnSpPr/>
          <p:nvPr/>
        </p:nvCxnSpPr>
        <p:spPr>
          <a:xfrm>
            <a:off x="5868300" y="1790100"/>
            <a:ext cx="0" cy="2640600"/>
          </a:xfrm>
          <a:prstGeom prst="straightConnector1">
            <a:avLst/>
          </a:prstGeom>
          <a:noFill/>
          <a:ln cap="flat" cmpd="sng" w="9525">
            <a:solidFill>
              <a:srgbClr val="B7B7B7"/>
            </a:solidFill>
            <a:prstDash val="dot"/>
            <a:round/>
            <a:headEnd len="sm" w="sm" type="none"/>
            <a:tailEnd len="sm" w="sm" type="none"/>
          </a:ln>
        </p:spPr>
      </p:cxnSp>
      <p:pic>
        <p:nvPicPr>
          <p:cNvPr descr="logo_lockup_chrome_icon_vertical.png" id="442" name="Google Shape;442;p33"/>
          <p:cNvPicPr preferRelativeResize="0"/>
          <p:nvPr/>
        </p:nvPicPr>
        <p:blipFill rotWithShape="1">
          <a:blip r:embed="rId14">
            <a:alphaModFix/>
          </a:blip>
          <a:srcRect b="27454" l="0" r="0" t="9126"/>
          <a:stretch/>
        </p:blipFill>
        <p:spPr>
          <a:xfrm>
            <a:off x="6261032" y="1790107"/>
            <a:ext cx="515426" cy="409302"/>
          </a:xfrm>
          <a:prstGeom prst="rect">
            <a:avLst/>
          </a:prstGeom>
          <a:noFill/>
          <a:ln>
            <a:noFill/>
          </a:ln>
        </p:spPr>
      </p:pic>
      <p:sp>
        <p:nvSpPr>
          <p:cNvPr id="443" name="Google Shape;443;p33"/>
          <p:cNvSpPr txBox="1"/>
          <p:nvPr>
            <p:ph idx="3" type="subTitle"/>
          </p:nvPr>
        </p:nvSpPr>
        <p:spPr>
          <a:xfrm>
            <a:off x="3912575" y="2405963"/>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4" name="Google Shape;444;p33"/>
          <p:cNvSpPr txBox="1"/>
          <p:nvPr>
            <p:ph idx="4" type="subTitle"/>
          </p:nvPr>
        </p:nvSpPr>
        <p:spPr>
          <a:xfrm>
            <a:off x="3912575" y="311602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5" name="Google Shape;445;p33"/>
          <p:cNvSpPr txBox="1"/>
          <p:nvPr>
            <p:ph idx="5" type="subTitle"/>
          </p:nvPr>
        </p:nvSpPr>
        <p:spPr>
          <a:xfrm>
            <a:off x="3913050" y="170260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6" name="Google Shape;446;p33"/>
          <p:cNvSpPr txBox="1"/>
          <p:nvPr>
            <p:ph idx="6" type="subTitle"/>
          </p:nvPr>
        </p:nvSpPr>
        <p:spPr>
          <a:xfrm>
            <a:off x="6963550" y="240597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7" name="Google Shape;447;p33"/>
          <p:cNvSpPr txBox="1"/>
          <p:nvPr>
            <p:ph idx="7" type="subTitle"/>
          </p:nvPr>
        </p:nvSpPr>
        <p:spPr>
          <a:xfrm>
            <a:off x="6963550" y="310935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8" name="Google Shape;448;p33"/>
          <p:cNvSpPr txBox="1"/>
          <p:nvPr>
            <p:ph idx="8" type="subTitle"/>
          </p:nvPr>
        </p:nvSpPr>
        <p:spPr>
          <a:xfrm>
            <a:off x="6963550" y="381272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49" name="Google Shape;449;p33"/>
          <p:cNvSpPr txBox="1"/>
          <p:nvPr>
            <p:ph idx="9" type="subTitle"/>
          </p:nvPr>
        </p:nvSpPr>
        <p:spPr>
          <a:xfrm>
            <a:off x="990738" y="382607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50" name="Google Shape;450;p33"/>
          <p:cNvSpPr txBox="1"/>
          <p:nvPr>
            <p:ph idx="13" type="subTitle"/>
          </p:nvPr>
        </p:nvSpPr>
        <p:spPr>
          <a:xfrm>
            <a:off x="990738" y="2405963"/>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51" name="Google Shape;451;p33"/>
          <p:cNvSpPr txBox="1"/>
          <p:nvPr>
            <p:ph idx="14" type="subTitle"/>
          </p:nvPr>
        </p:nvSpPr>
        <p:spPr>
          <a:xfrm>
            <a:off x="990738" y="3116025"/>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52" name="Google Shape;452;p33"/>
          <p:cNvSpPr txBox="1"/>
          <p:nvPr>
            <p:ph idx="15" type="subTitle"/>
          </p:nvPr>
        </p:nvSpPr>
        <p:spPr>
          <a:xfrm>
            <a:off x="991213" y="1702600"/>
            <a:ext cx="1749900" cy="6045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453" name="Google Shape;453;p33"/>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icons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hrome break">
  <p:cSld name="CUSTOM_3_1_1_1_1_1_1_1_1_1_1_1_3_1_2_1">
    <p:bg>
      <p:bgPr>
        <a:solidFill>
          <a:srgbClr val="FFFFFF"/>
        </a:solidFill>
      </p:bgPr>
    </p:bg>
    <p:spTree>
      <p:nvGrpSpPr>
        <p:cNvPr id="3409" name="Shape 3409"/>
        <p:cNvGrpSpPr/>
        <p:nvPr/>
      </p:nvGrpSpPr>
      <p:grpSpPr>
        <a:xfrm>
          <a:off x="0" y="0"/>
          <a:ext cx="0" cy="0"/>
          <a:chOff x="0" y="0"/>
          <a:chExt cx="0" cy="0"/>
        </a:xfrm>
      </p:grpSpPr>
      <p:sp>
        <p:nvSpPr>
          <p:cNvPr id="3410" name="Google Shape;3410;p330"/>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411" name="Google Shape;3411;p330"/>
          <p:cNvGrpSpPr/>
          <p:nvPr/>
        </p:nvGrpSpPr>
        <p:grpSpPr>
          <a:xfrm>
            <a:off x="617758" y="4545787"/>
            <a:ext cx="1980069" cy="281165"/>
            <a:chOff x="617758" y="4545787"/>
            <a:chExt cx="1980069" cy="281165"/>
          </a:xfrm>
        </p:grpSpPr>
        <p:grpSp>
          <p:nvGrpSpPr>
            <p:cNvPr id="3412" name="Google Shape;3412;p330"/>
            <p:cNvGrpSpPr/>
            <p:nvPr/>
          </p:nvGrpSpPr>
          <p:grpSpPr>
            <a:xfrm>
              <a:off x="992087" y="4616099"/>
              <a:ext cx="1605739" cy="189759"/>
              <a:chOff x="2288108" y="-580061"/>
              <a:chExt cx="6068554" cy="717156"/>
            </a:xfrm>
          </p:grpSpPr>
          <p:sp>
            <p:nvSpPr>
              <p:cNvPr id="3413" name="Google Shape;3413;p330"/>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30"/>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30"/>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30"/>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30"/>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30"/>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30"/>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30"/>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30"/>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30"/>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30"/>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30"/>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30"/>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30"/>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30"/>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30"/>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330"/>
            <p:cNvGrpSpPr/>
            <p:nvPr/>
          </p:nvGrpSpPr>
          <p:grpSpPr>
            <a:xfrm>
              <a:off x="617758" y="4545787"/>
              <a:ext cx="281169" cy="281165"/>
              <a:chOff x="617758" y="4545787"/>
              <a:chExt cx="281169" cy="281165"/>
            </a:xfrm>
          </p:grpSpPr>
          <p:sp>
            <p:nvSpPr>
              <p:cNvPr id="3430" name="Google Shape;3430;p330"/>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30"/>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30"/>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30"/>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30"/>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hrome content">
  <p:cSld name="CUSTOM_3_1_1_1_1_1_1_1_1_1_1_1_2_1_1_2_1">
    <p:bg>
      <p:bgPr>
        <a:solidFill>
          <a:srgbClr val="FFFFFF"/>
        </a:solidFill>
      </p:bgPr>
    </p:bg>
    <p:spTree>
      <p:nvGrpSpPr>
        <p:cNvPr id="3435" name="Shape 3435"/>
        <p:cNvGrpSpPr/>
        <p:nvPr/>
      </p:nvGrpSpPr>
      <p:grpSpPr>
        <a:xfrm>
          <a:off x="0" y="0"/>
          <a:ext cx="0" cy="0"/>
          <a:chOff x="0" y="0"/>
          <a:chExt cx="0" cy="0"/>
        </a:xfrm>
      </p:grpSpPr>
      <p:sp>
        <p:nvSpPr>
          <p:cNvPr id="3436" name="Google Shape;3436;p331"/>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7" name="Google Shape;3437;p331"/>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438" name="Google Shape;3438;p331"/>
          <p:cNvGrpSpPr/>
          <p:nvPr/>
        </p:nvGrpSpPr>
        <p:grpSpPr>
          <a:xfrm>
            <a:off x="617758" y="4545787"/>
            <a:ext cx="1980069" cy="281165"/>
            <a:chOff x="617758" y="4545787"/>
            <a:chExt cx="1980069" cy="281165"/>
          </a:xfrm>
        </p:grpSpPr>
        <p:grpSp>
          <p:nvGrpSpPr>
            <p:cNvPr id="3439" name="Google Shape;3439;p331"/>
            <p:cNvGrpSpPr/>
            <p:nvPr/>
          </p:nvGrpSpPr>
          <p:grpSpPr>
            <a:xfrm>
              <a:off x="992087" y="4616099"/>
              <a:ext cx="1605739" cy="189759"/>
              <a:chOff x="2288108" y="-580061"/>
              <a:chExt cx="6068554" cy="717156"/>
            </a:xfrm>
          </p:grpSpPr>
          <p:sp>
            <p:nvSpPr>
              <p:cNvPr id="3440" name="Google Shape;3440;p331"/>
              <p:cNvSpPr/>
              <p:nvPr/>
            </p:nvSpPr>
            <p:spPr>
              <a:xfrm>
                <a:off x="2288108" y="-414388"/>
                <a:ext cx="359386" cy="399024"/>
              </a:xfrm>
              <a:custGeom>
                <a:rect b="b" l="l" r="r" t="t"/>
                <a:pathLst>
                  <a:path extrusionOk="0" h="11597" w="10445">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31"/>
              <p:cNvSpPr/>
              <p:nvPr/>
            </p:nvSpPr>
            <p:spPr>
              <a:xfrm>
                <a:off x="2707914" y="-574452"/>
                <a:ext cx="331000" cy="547079"/>
              </a:xfrm>
              <a:custGeom>
                <a:rect b="b" l="l" r="r" t="t"/>
                <a:pathLst>
                  <a:path extrusionOk="0" h="15900" w="962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31"/>
              <p:cNvSpPr/>
              <p:nvPr/>
            </p:nvSpPr>
            <p:spPr>
              <a:xfrm>
                <a:off x="312211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31"/>
              <p:cNvSpPr/>
              <p:nvPr/>
            </p:nvSpPr>
            <p:spPr>
              <a:xfrm>
                <a:off x="3355016" y="-413976"/>
                <a:ext cx="384229" cy="399024"/>
              </a:xfrm>
              <a:custGeom>
                <a:rect b="b" l="l" r="r" t="t"/>
                <a:pathLst>
                  <a:path extrusionOk="0" h="11597" w="11167">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31"/>
              <p:cNvSpPr/>
              <p:nvPr/>
            </p:nvSpPr>
            <p:spPr>
              <a:xfrm>
                <a:off x="3796430" y="-413597"/>
                <a:ext cx="567896" cy="386637"/>
              </a:xfrm>
              <a:custGeom>
                <a:rect b="b" l="l" r="r" t="t"/>
                <a:pathLst>
                  <a:path extrusionOk="0" h="11237" w="16505">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31"/>
              <p:cNvSpPr/>
              <p:nvPr/>
            </p:nvSpPr>
            <p:spPr>
              <a:xfrm>
                <a:off x="4425536" y="-414801"/>
                <a:ext cx="366199" cy="399437"/>
              </a:xfrm>
              <a:custGeom>
                <a:rect b="b" l="l" r="r" t="t"/>
                <a:pathLst>
                  <a:path extrusionOk="0" h="11609" w="10643">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31"/>
              <p:cNvSpPr/>
              <p:nvPr/>
            </p:nvSpPr>
            <p:spPr>
              <a:xfrm>
                <a:off x="5002998" y="-414801"/>
                <a:ext cx="366233" cy="399437"/>
              </a:xfrm>
              <a:custGeom>
                <a:rect b="b" l="l" r="r" t="t"/>
                <a:pathLst>
                  <a:path extrusionOk="0" h="11609" w="10644">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31"/>
              <p:cNvSpPr/>
              <p:nvPr/>
            </p:nvSpPr>
            <p:spPr>
              <a:xfrm>
                <a:off x="5433607" y="-413976"/>
                <a:ext cx="331000" cy="386603"/>
              </a:xfrm>
              <a:custGeom>
                <a:rect b="b" l="l" r="r" t="t"/>
                <a:pathLst>
                  <a:path extrusionOk="0" h="11236" w="962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31"/>
              <p:cNvSpPr/>
              <p:nvPr/>
            </p:nvSpPr>
            <p:spPr>
              <a:xfrm>
                <a:off x="5804589" y="-516028"/>
                <a:ext cx="242951" cy="494677"/>
              </a:xfrm>
              <a:custGeom>
                <a:rect b="b" l="l" r="r" t="t"/>
                <a:pathLst>
                  <a:path extrusionOk="0" h="14377" w="7061">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31"/>
              <p:cNvSpPr/>
              <p:nvPr/>
            </p:nvSpPr>
            <p:spPr>
              <a:xfrm>
                <a:off x="6073931" y="-414801"/>
                <a:ext cx="366199" cy="399437"/>
              </a:xfrm>
              <a:custGeom>
                <a:rect b="b" l="l" r="r" t="t"/>
                <a:pathLst>
                  <a:path extrusionOk="0" h="11609" w="10643">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31"/>
              <p:cNvSpPr/>
              <p:nvPr/>
            </p:nvSpPr>
            <p:spPr>
              <a:xfrm>
                <a:off x="6505332"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31"/>
              <p:cNvSpPr/>
              <p:nvPr/>
            </p:nvSpPr>
            <p:spPr>
              <a:xfrm>
                <a:off x="6779457" y="-414388"/>
                <a:ext cx="375042" cy="551483"/>
              </a:xfrm>
              <a:custGeom>
                <a:rect b="b" l="l" r="r" t="t"/>
                <a:pathLst>
                  <a:path extrusionOk="0" h="16028" w="1090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31"/>
              <p:cNvSpPr/>
              <p:nvPr/>
            </p:nvSpPr>
            <p:spPr>
              <a:xfrm>
                <a:off x="7215675" y="-411189"/>
                <a:ext cx="230943" cy="383816"/>
              </a:xfrm>
              <a:custGeom>
                <a:rect b="b" l="l" r="r" t="t"/>
                <a:pathLst>
                  <a:path extrusionOk="0" h="11155" w="6712">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31"/>
              <p:cNvSpPr/>
              <p:nvPr/>
            </p:nvSpPr>
            <p:spPr>
              <a:xfrm>
                <a:off x="7484226" y="-580061"/>
                <a:ext cx="98853" cy="552688"/>
              </a:xfrm>
              <a:custGeom>
                <a:rect b="b" l="l" r="r" t="t"/>
                <a:pathLst>
                  <a:path extrusionOk="0" h="16063" w="2873">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31"/>
              <p:cNvSpPr/>
              <p:nvPr/>
            </p:nvSpPr>
            <p:spPr>
              <a:xfrm>
                <a:off x="7635894" y="-413976"/>
                <a:ext cx="310562" cy="398611"/>
              </a:xfrm>
              <a:custGeom>
                <a:rect b="b" l="l" r="r" t="t"/>
                <a:pathLst>
                  <a:path extrusionOk="0" h="11585" w="9026">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31"/>
              <p:cNvSpPr/>
              <p:nvPr/>
            </p:nvSpPr>
            <p:spPr>
              <a:xfrm>
                <a:off x="7990463" y="-414801"/>
                <a:ext cx="366199" cy="399437"/>
              </a:xfrm>
              <a:custGeom>
                <a:rect b="b" l="l" r="r" t="t"/>
                <a:pathLst>
                  <a:path extrusionOk="0" h="11609" w="10643">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331"/>
            <p:cNvGrpSpPr/>
            <p:nvPr/>
          </p:nvGrpSpPr>
          <p:grpSpPr>
            <a:xfrm>
              <a:off x="617758" y="4545787"/>
              <a:ext cx="281169" cy="281165"/>
              <a:chOff x="617758" y="4545787"/>
              <a:chExt cx="281169" cy="281165"/>
            </a:xfrm>
          </p:grpSpPr>
          <p:sp>
            <p:nvSpPr>
              <p:cNvPr id="3457" name="Google Shape;3457;p331"/>
              <p:cNvSpPr/>
              <p:nvPr/>
            </p:nvSpPr>
            <p:spPr>
              <a:xfrm>
                <a:off x="640318" y="4545787"/>
                <a:ext cx="243368" cy="172522"/>
              </a:xfrm>
              <a:custGeom>
                <a:rect b="b" l="l" r="r" t="t"/>
                <a:pathLst>
                  <a:path extrusionOk="0" h="18948" w="26729">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31"/>
              <p:cNvSpPr/>
              <p:nvPr/>
            </p:nvSpPr>
            <p:spPr>
              <a:xfrm>
                <a:off x="617758" y="4610273"/>
                <a:ext cx="196031" cy="216572"/>
              </a:xfrm>
              <a:custGeom>
                <a:rect b="b" l="l" r="r" t="t"/>
                <a:pathLst>
                  <a:path extrusionOk="0" h="23786" w="2153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31"/>
              <p:cNvSpPr/>
              <p:nvPr/>
            </p:nvSpPr>
            <p:spPr>
              <a:xfrm>
                <a:off x="751708" y="4622454"/>
                <a:ext cx="147219" cy="204498"/>
              </a:xfrm>
              <a:custGeom>
                <a:rect b="b" l="l" r="r" t="t"/>
                <a:pathLst>
                  <a:path extrusionOk="0" h="22460" w="16169">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31"/>
              <p:cNvSpPr/>
              <p:nvPr/>
            </p:nvSpPr>
            <p:spPr>
              <a:xfrm>
                <a:off x="694534" y="4622454"/>
                <a:ext cx="127825" cy="127825"/>
              </a:xfrm>
              <a:custGeom>
                <a:rect b="b" l="l" r="r" t="t"/>
                <a:pathLst>
                  <a:path extrusionOk="0" h="14039" w="14039">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31"/>
              <p:cNvSpPr/>
              <p:nvPr/>
            </p:nvSpPr>
            <p:spPr>
              <a:xfrm>
                <a:off x="707343" y="4635264"/>
                <a:ext cx="102204" cy="102204"/>
              </a:xfrm>
              <a:custGeom>
                <a:rect b="b" l="l" r="r" t="t"/>
                <a:pathLst>
                  <a:path extrusionOk="0" h="11225" w="11225">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G Suite break">
  <p:cSld name="CUSTOM_3_1_1_1_1_1_1_1_1_1_1_1_3_1_2_1_1">
    <p:bg>
      <p:bgPr>
        <a:solidFill>
          <a:srgbClr val="FFFFFF"/>
        </a:solidFill>
      </p:bgPr>
    </p:bg>
    <p:spTree>
      <p:nvGrpSpPr>
        <p:cNvPr id="3462" name="Shape 3462"/>
        <p:cNvGrpSpPr/>
        <p:nvPr/>
      </p:nvGrpSpPr>
      <p:grpSpPr>
        <a:xfrm>
          <a:off x="0" y="0"/>
          <a:ext cx="0" cy="0"/>
          <a:chOff x="0" y="0"/>
          <a:chExt cx="0" cy="0"/>
        </a:xfrm>
      </p:grpSpPr>
      <p:sp>
        <p:nvSpPr>
          <p:cNvPr id="3463" name="Google Shape;3463;p332"/>
          <p:cNvSpPr txBox="1"/>
          <p:nvPr>
            <p:ph type="title"/>
          </p:nvPr>
        </p:nvSpPr>
        <p:spPr>
          <a:xfrm>
            <a:off x="761950" y="809375"/>
            <a:ext cx="50799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3464" name="Google Shape;3464;p332"/>
          <p:cNvGrpSpPr/>
          <p:nvPr/>
        </p:nvGrpSpPr>
        <p:grpSpPr>
          <a:xfrm>
            <a:off x="761950" y="4602545"/>
            <a:ext cx="659482" cy="163445"/>
            <a:chOff x="2270225" y="2532665"/>
            <a:chExt cx="2492373" cy="617707"/>
          </a:xfrm>
        </p:grpSpPr>
        <p:sp>
          <p:nvSpPr>
            <p:cNvPr id="3465" name="Google Shape;3465;p332"/>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32"/>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32"/>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32"/>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32"/>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32"/>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G Suite content">
  <p:cSld name="CUSTOM_3_1_1_1_1_1_1_1_1_1_1_1_2_1_1_2_1_1">
    <p:bg>
      <p:bgPr>
        <a:solidFill>
          <a:srgbClr val="FFFFFF"/>
        </a:solidFill>
      </p:bgPr>
    </p:bg>
    <p:spTree>
      <p:nvGrpSpPr>
        <p:cNvPr id="3471" name="Shape 3471"/>
        <p:cNvGrpSpPr/>
        <p:nvPr/>
      </p:nvGrpSpPr>
      <p:grpSpPr>
        <a:xfrm>
          <a:off x="0" y="0"/>
          <a:ext cx="0" cy="0"/>
          <a:chOff x="0" y="0"/>
          <a:chExt cx="0" cy="0"/>
        </a:xfrm>
      </p:grpSpPr>
      <p:sp>
        <p:nvSpPr>
          <p:cNvPr id="3472" name="Google Shape;3472;p333"/>
          <p:cNvSpPr txBox="1"/>
          <p:nvPr>
            <p:ph type="title"/>
          </p:nvPr>
        </p:nvSpPr>
        <p:spPr>
          <a:xfrm>
            <a:off x="761950" y="809375"/>
            <a:ext cx="5079900" cy="352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3" name="Google Shape;3473;p333"/>
          <p:cNvSpPr txBox="1"/>
          <p:nvPr>
            <p:ph idx="1" type="body"/>
          </p:nvPr>
        </p:nvSpPr>
        <p:spPr>
          <a:xfrm>
            <a:off x="761975" y="1514275"/>
            <a:ext cx="5079900" cy="246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3474" name="Google Shape;3474;p333"/>
          <p:cNvGrpSpPr/>
          <p:nvPr/>
        </p:nvGrpSpPr>
        <p:grpSpPr>
          <a:xfrm>
            <a:off x="761950" y="4602545"/>
            <a:ext cx="659482" cy="163445"/>
            <a:chOff x="2270225" y="2532665"/>
            <a:chExt cx="2492373" cy="617707"/>
          </a:xfrm>
        </p:grpSpPr>
        <p:sp>
          <p:nvSpPr>
            <p:cNvPr id="3475" name="Google Shape;3475;p333"/>
            <p:cNvSpPr/>
            <p:nvPr/>
          </p:nvSpPr>
          <p:spPr>
            <a:xfrm>
              <a:off x="2270225" y="2532665"/>
              <a:ext cx="607052" cy="617707"/>
            </a:xfrm>
            <a:custGeom>
              <a:rect b="b" l="l" r="r" t="t"/>
              <a:pathLst>
                <a:path extrusionOk="0" h="18204" w="1789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33"/>
            <p:cNvSpPr/>
            <p:nvPr/>
          </p:nvSpPr>
          <p:spPr>
            <a:xfrm>
              <a:off x="3071031" y="2532665"/>
              <a:ext cx="404543" cy="617300"/>
            </a:xfrm>
            <a:custGeom>
              <a:rect b="b" l="l" r="r" t="t"/>
              <a:pathLst>
                <a:path extrusionOk="0" h="18192" w="11922">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33"/>
            <p:cNvSpPr/>
            <p:nvPr/>
          </p:nvSpPr>
          <p:spPr>
            <a:xfrm>
              <a:off x="3537908" y="2732391"/>
              <a:ext cx="358395" cy="417573"/>
            </a:xfrm>
            <a:custGeom>
              <a:rect b="b" l="l" r="r" t="t"/>
              <a:pathLst>
                <a:path extrusionOk="0" h="12306" w="10562">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33"/>
            <p:cNvSpPr/>
            <p:nvPr/>
          </p:nvSpPr>
          <p:spPr>
            <a:xfrm>
              <a:off x="3962199" y="2539384"/>
              <a:ext cx="107770" cy="597959"/>
            </a:xfrm>
            <a:custGeom>
              <a:rect b="b" l="l" r="r" t="t"/>
              <a:pathLst>
                <a:path extrusionOk="0" h="17622" w="3176">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33"/>
            <p:cNvSpPr/>
            <p:nvPr/>
          </p:nvSpPr>
          <p:spPr>
            <a:xfrm>
              <a:off x="4099931" y="2608436"/>
              <a:ext cx="256564" cy="535217"/>
            </a:xfrm>
            <a:custGeom>
              <a:rect b="b" l="l" r="r" t="t"/>
              <a:pathLst>
                <a:path extrusionOk="0" h="15773" w="7561">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33"/>
            <p:cNvSpPr/>
            <p:nvPr/>
          </p:nvSpPr>
          <p:spPr>
            <a:xfrm>
              <a:off x="4366335" y="2719361"/>
              <a:ext cx="396264" cy="431011"/>
            </a:xfrm>
            <a:custGeom>
              <a:rect b="b" l="l" r="r" t="t"/>
              <a:pathLst>
                <a:path extrusionOk="0" h="12702" w="11678">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Blank">
  <p:cSld name="CUSTOM_4">
    <p:spTree>
      <p:nvGrpSpPr>
        <p:cNvPr id="3481" name="Shape 3481"/>
        <p:cNvGrpSpPr/>
        <p:nvPr/>
      </p:nvGrpSpPr>
      <p:grpSpPr>
        <a:xfrm>
          <a:off x="0" y="0"/>
          <a:ext cx="0" cy="0"/>
          <a:chOff x="0" y="0"/>
          <a:chExt cx="0" cy="0"/>
        </a:xfrm>
      </p:grpSpPr>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C - Google Cloud - Blank">
  <p:cSld name="CUSTOM_2_4">
    <p:spTree>
      <p:nvGrpSpPr>
        <p:cNvPr id="3482" name="Shape 3482"/>
        <p:cNvGrpSpPr/>
        <p:nvPr/>
      </p:nvGrpSpPr>
      <p:grpSpPr>
        <a:xfrm>
          <a:off x="0" y="0"/>
          <a:ext cx="0" cy="0"/>
          <a:chOff x="0" y="0"/>
          <a:chExt cx="0" cy="0"/>
        </a:xfrm>
      </p:grpSpPr>
      <p:grpSp>
        <p:nvGrpSpPr>
          <p:cNvPr id="3483" name="Google Shape;3483;p335"/>
          <p:cNvGrpSpPr/>
          <p:nvPr/>
        </p:nvGrpSpPr>
        <p:grpSpPr>
          <a:xfrm>
            <a:off x="614120" y="4568626"/>
            <a:ext cx="1565658" cy="245350"/>
            <a:chOff x="614120" y="4568626"/>
            <a:chExt cx="1565658" cy="245350"/>
          </a:xfrm>
        </p:grpSpPr>
        <p:grpSp>
          <p:nvGrpSpPr>
            <p:cNvPr id="3484" name="Google Shape;3484;p335"/>
            <p:cNvGrpSpPr/>
            <p:nvPr/>
          </p:nvGrpSpPr>
          <p:grpSpPr>
            <a:xfrm>
              <a:off x="614120" y="4568626"/>
              <a:ext cx="290167" cy="233377"/>
              <a:chOff x="614120" y="4568626"/>
              <a:chExt cx="290167" cy="233377"/>
            </a:xfrm>
          </p:grpSpPr>
          <p:sp>
            <p:nvSpPr>
              <p:cNvPr id="3485" name="Google Shape;3485;p335"/>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35"/>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35"/>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35"/>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335"/>
            <p:cNvGrpSpPr/>
            <p:nvPr/>
          </p:nvGrpSpPr>
          <p:grpSpPr>
            <a:xfrm>
              <a:off x="989660" y="4603434"/>
              <a:ext cx="1190118" cy="210542"/>
              <a:chOff x="989660" y="4603434"/>
              <a:chExt cx="1190118" cy="210542"/>
            </a:xfrm>
          </p:grpSpPr>
          <p:sp>
            <p:nvSpPr>
              <p:cNvPr id="3490" name="Google Shape;3490;p335"/>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1" name="Google Shape;3491;p335"/>
              <p:cNvGrpSpPr/>
              <p:nvPr/>
            </p:nvGrpSpPr>
            <p:grpSpPr>
              <a:xfrm>
                <a:off x="1682774" y="4617610"/>
                <a:ext cx="497005" cy="149188"/>
                <a:chOff x="1682774" y="4617610"/>
                <a:chExt cx="497005" cy="149188"/>
              </a:xfrm>
            </p:grpSpPr>
            <p:sp>
              <p:nvSpPr>
                <p:cNvPr id="3492" name="Google Shape;3492;p335"/>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35"/>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35"/>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35"/>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35"/>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3497" name="Shape 3497"/>
        <p:cNvGrpSpPr/>
        <p:nvPr/>
      </p:nvGrpSpPr>
      <p:grpSpPr>
        <a:xfrm>
          <a:off x="0" y="0"/>
          <a:ext cx="0" cy="0"/>
          <a:chOff x="0" y="0"/>
          <a:chExt cx="0" cy="0"/>
        </a:xfrm>
      </p:grpSpPr>
      <p:sp>
        <p:nvSpPr>
          <p:cNvPr id="3498" name="Google Shape;3498;p336"/>
          <p:cNvSpPr txBox="1"/>
          <p:nvPr>
            <p:ph type="title"/>
          </p:nvPr>
        </p:nvSpPr>
        <p:spPr>
          <a:xfrm>
            <a:off x="685800" y="704725"/>
            <a:ext cx="6858000" cy="10098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99" name="Google Shape;3499;p336"/>
          <p:cNvGrpSpPr/>
          <p:nvPr/>
        </p:nvGrpSpPr>
        <p:grpSpPr>
          <a:xfrm>
            <a:off x="409957" y="4433682"/>
            <a:ext cx="2143330" cy="562473"/>
            <a:chOff x="831227" y="1197994"/>
            <a:chExt cx="2449800" cy="642900"/>
          </a:xfrm>
        </p:grpSpPr>
        <p:grpSp>
          <p:nvGrpSpPr>
            <p:cNvPr id="3500" name="Google Shape;3500;p336"/>
            <p:cNvGrpSpPr/>
            <p:nvPr/>
          </p:nvGrpSpPr>
          <p:grpSpPr>
            <a:xfrm>
              <a:off x="1045677" y="1364131"/>
              <a:ext cx="2028965" cy="317954"/>
              <a:chOff x="1045677" y="1364131"/>
              <a:chExt cx="2028965" cy="317954"/>
            </a:xfrm>
          </p:grpSpPr>
          <p:grpSp>
            <p:nvGrpSpPr>
              <p:cNvPr id="3501" name="Google Shape;3501;p336"/>
              <p:cNvGrpSpPr/>
              <p:nvPr/>
            </p:nvGrpSpPr>
            <p:grpSpPr>
              <a:xfrm>
                <a:off x="1045677" y="1364131"/>
                <a:ext cx="376033" cy="302438"/>
                <a:chOff x="1045677" y="1364131"/>
                <a:chExt cx="376033" cy="302438"/>
              </a:xfrm>
            </p:grpSpPr>
            <p:sp>
              <p:nvSpPr>
                <p:cNvPr id="3502" name="Google Shape;3502;p33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3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3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3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336"/>
              <p:cNvGrpSpPr/>
              <p:nvPr/>
            </p:nvGrpSpPr>
            <p:grpSpPr>
              <a:xfrm>
                <a:off x="1532346" y="1409239"/>
                <a:ext cx="1542296" cy="272846"/>
                <a:chOff x="1532346" y="1409239"/>
                <a:chExt cx="1542296" cy="272846"/>
              </a:xfrm>
            </p:grpSpPr>
            <p:sp>
              <p:nvSpPr>
                <p:cNvPr id="3507" name="Google Shape;3507;p33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8" name="Google Shape;3508;p336"/>
                <p:cNvGrpSpPr/>
                <p:nvPr/>
              </p:nvGrpSpPr>
              <p:grpSpPr>
                <a:xfrm>
                  <a:off x="2430564" y="1427610"/>
                  <a:ext cx="644078" cy="193336"/>
                  <a:chOff x="2430564" y="1427610"/>
                  <a:chExt cx="644078" cy="193336"/>
                </a:xfrm>
              </p:grpSpPr>
              <p:sp>
                <p:nvSpPr>
                  <p:cNvPr id="3509" name="Google Shape;3509;p33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3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3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33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3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14" name="Google Shape;3514;p33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Blue)" type="obj">
  <p:cSld name="OBJECT">
    <p:spTree>
      <p:nvGrpSpPr>
        <p:cNvPr id="3518" name="Shape 3518"/>
        <p:cNvGrpSpPr/>
        <p:nvPr/>
      </p:nvGrpSpPr>
      <p:grpSpPr>
        <a:xfrm>
          <a:off x="0" y="0"/>
          <a:ext cx="0" cy="0"/>
          <a:chOff x="0" y="0"/>
          <a:chExt cx="0" cy="0"/>
        </a:xfrm>
      </p:grpSpPr>
      <p:grpSp>
        <p:nvGrpSpPr>
          <p:cNvPr id="3519" name="Google Shape;3519;p338"/>
          <p:cNvGrpSpPr/>
          <p:nvPr/>
        </p:nvGrpSpPr>
        <p:grpSpPr>
          <a:xfrm>
            <a:off x="0" y="4534366"/>
            <a:ext cx="5098203" cy="613248"/>
            <a:chOff x="-3" y="4529829"/>
            <a:chExt cx="5098203" cy="613800"/>
          </a:xfrm>
        </p:grpSpPr>
        <p:sp>
          <p:nvSpPr>
            <p:cNvPr id="3520" name="Google Shape;3520;p33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21" name="Google Shape;3521;p33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522" name="Google Shape;3522;p33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23" name="Google Shape;3523;p338"/>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24" name="Google Shape;3524;p338"/>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525" name="Google Shape;3525;p338"/>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Red)">
  <p:cSld name="OBJECT_2">
    <p:spTree>
      <p:nvGrpSpPr>
        <p:cNvPr id="3526" name="Shape 3526"/>
        <p:cNvGrpSpPr/>
        <p:nvPr/>
      </p:nvGrpSpPr>
      <p:grpSpPr>
        <a:xfrm>
          <a:off x="0" y="0"/>
          <a:ext cx="0" cy="0"/>
          <a:chOff x="0" y="0"/>
          <a:chExt cx="0" cy="0"/>
        </a:xfrm>
      </p:grpSpPr>
      <p:grpSp>
        <p:nvGrpSpPr>
          <p:cNvPr id="3527" name="Google Shape;3527;p339"/>
          <p:cNvGrpSpPr/>
          <p:nvPr/>
        </p:nvGrpSpPr>
        <p:grpSpPr>
          <a:xfrm>
            <a:off x="-3" y="4534370"/>
            <a:ext cx="5098203" cy="613248"/>
            <a:chOff x="-3" y="4529829"/>
            <a:chExt cx="5098203" cy="613800"/>
          </a:xfrm>
        </p:grpSpPr>
        <p:sp>
          <p:nvSpPr>
            <p:cNvPr id="3528" name="Google Shape;3528;p33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29" name="Google Shape;3529;p33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3530" name="Google Shape;3530;p33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31" name="Google Shape;3531;p339"/>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32" name="Google Shape;3532;p339"/>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533" name="Google Shape;3533;p33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Yellow)">
  <p:cSld name="OBJECT_3">
    <p:spTree>
      <p:nvGrpSpPr>
        <p:cNvPr id="3534" name="Shape 3534"/>
        <p:cNvGrpSpPr/>
        <p:nvPr/>
      </p:nvGrpSpPr>
      <p:grpSpPr>
        <a:xfrm>
          <a:off x="0" y="0"/>
          <a:ext cx="0" cy="0"/>
          <a:chOff x="0" y="0"/>
          <a:chExt cx="0" cy="0"/>
        </a:xfrm>
      </p:grpSpPr>
      <p:grpSp>
        <p:nvGrpSpPr>
          <p:cNvPr id="3535" name="Google Shape;3535;p340"/>
          <p:cNvGrpSpPr/>
          <p:nvPr/>
        </p:nvGrpSpPr>
        <p:grpSpPr>
          <a:xfrm>
            <a:off x="-3" y="4534370"/>
            <a:ext cx="5098203" cy="613248"/>
            <a:chOff x="-3" y="4529829"/>
            <a:chExt cx="5098203" cy="613800"/>
          </a:xfrm>
        </p:grpSpPr>
        <p:sp>
          <p:nvSpPr>
            <p:cNvPr id="3536" name="Google Shape;3536;p34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37" name="Google Shape;3537;p34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3538" name="Google Shape;3538;p340"/>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39" name="Google Shape;3539;p340"/>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40" name="Google Shape;3540;p340"/>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541" name="Google Shape;3541;p34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showMasterSp="0">
  <p:cSld name="Blank_1_1_2">
    <p:spTree>
      <p:nvGrpSpPr>
        <p:cNvPr id="454" name="Shape 454"/>
        <p:cNvGrpSpPr/>
        <p:nvPr/>
      </p:nvGrpSpPr>
      <p:grpSpPr>
        <a:xfrm>
          <a:off x="0" y="0"/>
          <a:ext cx="0" cy="0"/>
          <a:chOff x="0" y="0"/>
          <a:chExt cx="0" cy="0"/>
        </a:xfrm>
      </p:grpSpPr>
      <p:sp>
        <p:nvSpPr>
          <p:cNvPr id="455" name="Google Shape;455;p34"/>
          <p:cNvSpPr txBox="1"/>
          <p:nvPr>
            <p:ph type="title"/>
          </p:nvPr>
        </p:nvSpPr>
        <p:spPr>
          <a:xfrm>
            <a:off x="1330200" y="1695125"/>
            <a:ext cx="6507900" cy="2056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ctr">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sp>
        <p:nvSpPr>
          <p:cNvPr id="456" name="Google Shape;456;p34"/>
          <p:cNvSpPr txBox="1"/>
          <p:nvPr/>
        </p:nvSpPr>
        <p:spPr>
          <a:xfrm>
            <a:off x="4193400" y="798550"/>
            <a:ext cx="757200" cy="8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chemeClr val="dk1"/>
                </a:solidFill>
                <a:latin typeface="Georgia"/>
                <a:ea typeface="Georgia"/>
                <a:cs typeface="Georgia"/>
                <a:sym typeface="Georgia"/>
              </a:rPr>
              <a:t>“</a:t>
            </a:r>
            <a:endParaRPr b="0" i="0" sz="1400" u="none" cap="none" strike="noStrike">
              <a:solidFill>
                <a:schemeClr val="dk1"/>
              </a:solidFill>
              <a:latin typeface="Arial"/>
              <a:ea typeface="Arial"/>
              <a:cs typeface="Arial"/>
              <a:sym typeface="Arial"/>
            </a:endParaRPr>
          </a:p>
        </p:txBody>
      </p:sp>
      <p:sp>
        <p:nvSpPr>
          <p:cNvPr id="457" name="Google Shape;457;p34"/>
          <p:cNvSpPr txBox="1"/>
          <p:nvPr>
            <p:ph idx="2" type="title"/>
          </p:nvPr>
        </p:nvSpPr>
        <p:spPr>
          <a:xfrm>
            <a:off x="1330200" y="3751925"/>
            <a:ext cx="6507900" cy="556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1" sz="1400" u="none" cap="none" strike="noStrike">
                <a:solidFill>
                  <a:srgbClr val="434343"/>
                </a:solidFill>
                <a:latin typeface="Roboto"/>
                <a:ea typeface="Roboto"/>
                <a:cs typeface="Roboto"/>
                <a:sym typeface="Roboto"/>
              </a:defRPr>
            </a:lvl1pPr>
            <a:lvl2pPr lvl="1" marR="0" rtl="0" algn="ctr">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8" name="Google Shape;458;p34"/>
          <p:cNvGrpSpPr/>
          <p:nvPr/>
        </p:nvGrpSpPr>
        <p:grpSpPr>
          <a:xfrm>
            <a:off x="386625" y="4747950"/>
            <a:ext cx="8452575" cy="400082"/>
            <a:chOff x="386625" y="4747950"/>
            <a:chExt cx="8452575" cy="400082"/>
          </a:xfrm>
        </p:grpSpPr>
        <p:sp>
          <p:nvSpPr>
            <p:cNvPr id="459" name="Google Shape;459;p34"/>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60" name="Google Shape;460;p34"/>
            <p:cNvGrpSpPr/>
            <p:nvPr/>
          </p:nvGrpSpPr>
          <p:grpSpPr>
            <a:xfrm>
              <a:off x="386711" y="5114356"/>
              <a:ext cx="1796787" cy="33676"/>
              <a:chOff x="2031822" y="2229250"/>
              <a:chExt cx="2193612" cy="39900"/>
            </a:xfrm>
          </p:grpSpPr>
          <p:sp>
            <p:nvSpPr>
              <p:cNvPr id="461" name="Google Shape;461;p34"/>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4"/>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4"/>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4"/>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65" name="Google Shape;465;p34"/>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Green)">
  <p:cSld name="OBJECT_4">
    <p:spTree>
      <p:nvGrpSpPr>
        <p:cNvPr id="3542" name="Shape 3542"/>
        <p:cNvGrpSpPr/>
        <p:nvPr/>
      </p:nvGrpSpPr>
      <p:grpSpPr>
        <a:xfrm>
          <a:off x="0" y="0"/>
          <a:ext cx="0" cy="0"/>
          <a:chOff x="0" y="0"/>
          <a:chExt cx="0" cy="0"/>
        </a:xfrm>
      </p:grpSpPr>
      <p:grpSp>
        <p:nvGrpSpPr>
          <p:cNvPr id="3543" name="Google Shape;3543;p341"/>
          <p:cNvGrpSpPr/>
          <p:nvPr/>
        </p:nvGrpSpPr>
        <p:grpSpPr>
          <a:xfrm>
            <a:off x="-3" y="4534370"/>
            <a:ext cx="5098203" cy="613248"/>
            <a:chOff x="-3" y="4529829"/>
            <a:chExt cx="5098203" cy="613800"/>
          </a:xfrm>
        </p:grpSpPr>
        <p:sp>
          <p:nvSpPr>
            <p:cNvPr id="3544" name="Google Shape;3544;p34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45" name="Google Shape;3545;p34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34A853"/>
            </a:solidFill>
            <a:ln>
              <a:noFill/>
            </a:ln>
          </p:spPr>
        </p:sp>
      </p:grpSp>
      <p:pic>
        <p:nvPicPr>
          <p:cNvPr id="3546" name="Google Shape;3546;p34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47" name="Google Shape;3547;p341"/>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48" name="Google Shape;3548;p341"/>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549" name="Google Shape;3549;p34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Gray)">
  <p:cSld name="OBJECT_4_1">
    <p:spTree>
      <p:nvGrpSpPr>
        <p:cNvPr id="3550" name="Shape 3550"/>
        <p:cNvGrpSpPr/>
        <p:nvPr/>
      </p:nvGrpSpPr>
      <p:grpSpPr>
        <a:xfrm>
          <a:off x="0" y="0"/>
          <a:ext cx="0" cy="0"/>
          <a:chOff x="0" y="0"/>
          <a:chExt cx="0" cy="0"/>
        </a:xfrm>
      </p:grpSpPr>
      <p:grpSp>
        <p:nvGrpSpPr>
          <p:cNvPr id="3551" name="Google Shape;3551;p342"/>
          <p:cNvGrpSpPr/>
          <p:nvPr/>
        </p:nvGrpSpPr>
        <p:grpSpPr>
          <a:xfrm>
            <a:off x="-3" y="4534370"/>
            <a:ext cx="5098203" cy="613248"/>
            <a:chOff x="-3" y="4529829"/>
            <a:chExt cx="5098203" cy="613800"/>
          </a:xfrm>
        </p:grpSpPr>
        <p:sp>
          <p:nvSpPr>
            <p:cNvPr id="3552" name="Google Shape;3552;p34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53" name="Google Shape;3553;p34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3554" name="Google Shape;3554;p34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55" name="Google Shape;3555;p342"/>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56" name="Google Shape;3556;p342"/>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557" name="Google Shape;3557;p34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ue)">
  <p:cSld name="OBJECT_4_1_1">
    <p:spTree>
      <p:nvGrpSpPr>
        <p:cNvPr id="3558" name="Shape 3558"/>
        <p:cNvGrpSpPr/>
        <p:nvPr/>
      </p:nvGrpSpPr>
      <p:grpSpPr>
        <a:xfrm>
          <a:off x="0" y="0"/>
          <a:ext cx="0" cy="0"/>
          <a:chOff x="0" y="0"/>
          <a:chExt cx="0" cy="0"/>
        </a:xfrm>
      </p:grpSpPr>
      <p:grpSp>
        <p:nvGrpSpPr>
          <p:cNvPr id="3559" name="Google Shape;3559;p343"/>
          <p:cNvGrpSpPr/>
          <p:nvPr/>
        </p:nvGrpSpPr>
        <p:grpSpPr>
          <a:xfrm>
            <a:off x="-3" y="4534370"/>
            <a:ext cx="5098203" cy="613248"/>
            <a:chOff x="-3" y="4529829"/>
            <a:chExt cx="5098203" cy="613800"/>
          </a:xfrm>
        </p:grpSpPr>
        <p:sp>
          <p:nvSpPr>
            <p:cNvPr id="3560" name="Google Shape;3560;p343"/>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61" name="Google Shape;3561;p343"/>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1"/>
            </a:solidFill>
            <a:ln>
              <a:noFill/>
            </a:ln>
          </p:spPr>
        </p:sp>
      </p:grpSp>
      <p:pic>
        <p:nvPicPr>
          <p:cNvPr id="3562" name="Google Shape;3562;p34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63" name="Google Shape;3563;p343"/>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64" name="Google Shape;3564;p34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Red)">
  <p:cSld name="OBJECT_4_1_1_1">
    <p:spTree>
      <p:nvGrpSpPr>
        <p:cNvPr id="3565" name="Shape 3565"/>
        <p:cNvGrpSpPr/>
        <p:nvPr/>
      </p:nvGrpSpPr>
      <p:grpSpPr>
        <a:xfrm>
          <a:off x="0" y="0"/>
          <a:ext cx="0" cy="0"/>
          <a:chOff x="0" y="0"/>
          <a:chExt cx="0" cy="0"/>
        </a:xfrm>
      </p:grpSpPr>
      <p:grpSp>
        <p:nvGrpSpPr>
          <p:cNvPr id="3566" name="Google Shape;3566;p344"/>
          <p:cNvGrpSpPr/>
          <p:nvPr/>
        </p:nvGrpSpPr>
        <p:grpSpPr>
          <a:xfrm>
            <a:off x="-3" y="4534370"/>
            <a:ext cx="5098203" cy="613248"/>
            <a:chOff x="-3" y="4529829"/>
            <a:chExt cx="5098203" cy="613800"/>
          </a:xfrm>
        </p:grpSpPr>
        <p:sp>
          <p:nvSpPr>
            <p:cNvPr id="3567" name="Google Shape;3567;p34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68" name="Google Shape;3568;p34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3569" name="Google Shape;3569;p34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70" name="Google Shape;3570;p344"/>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71" name="Google Shape;3571;p34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Yellow)">
  <p:cSld name="OBJECT_4_1_1_2">
    <p:spTree>
      <p:nvGrpSpPr>
        <p:cNvPr id="3572" name="Shape 3572"/>
        <p:cNvGrpSpPr/>
        <p:nvPr/>
      </p:nvGrpSpPr>
      <p:grpSpPr>
        <a:xfrm>
          <a:off x="0" y="0"/>
          <a:ext cx="0" cy="0"/>
          <a:chOff x="0" y="0"/>
          <a:chExt cx="0" cy="0"/>
        </a:xfrm>
      </p:grpSpPr>
      <p:grpSp>
        <p:nvGrpSpPr>
          <p:cNvPr id="3573" name="Google Shape;3573;p345"/>
          <p:cNvGrpSpPr/>
          <p:nvPr/>
        </p:nvGrpSpPr>
        <p:grpSpPr>
          <a:xfrm>
            <a:off x="-3" y="4534370"/>
            <a:ext cx="5098203" cy="613248"/>
            <a:chOff x="-3" y="4529829"/>
            <a:chExt cx="5098203" cy="613800"/>
          </a:xfrm>
        </p:grpSpPr>
        <p:sp>
          <p:nvSpPr>
            <p:cNvPr id="3574" name="Google Shape;3574;p34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75" name="Google Shape;3575;p34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3576" name="Google Shape;3576;p34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77" name="Google Shape;3577;p345"/>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78" name="Google Shape;3578;p345"/>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Green)">
  <p:cSld name="OBJECT_4_1_1_3">
    <p:spTree>
      <p:nvGrpSpPr>
        <p:cNvPr id="3579" name="Shape 3579"/>
        <p:cNvGrpSpPr/>
        <p:nvPr/>
      </p:nvGrpSpPr>
      <p:grpSpPr>
        <a:xfrm>
          <a:off x="0" y="0"/>
          <a:ext cx="0" cy="0"/>
          <a:chOff x="0" y="0"/>
          <a:chExt cx="0" cy="0"/>
        </a:xfrm>
      </p:grpSpPr>
      <p:grpSp>
        <p:nvGrpSpPr>
          <p:cNvPr id="3580" name="Google Shape;3580;p346"/>
          <p:cNvGrpSpPr/>
          <p:nvPr/>
        </p:nvGrpSpPr>
        <p:grpSpPr>
          <a:xfrm>
            <a:off x="-3" y="4534370"/>
            <a:ext cx="5098203" cy="613248"/>
            <a:chOff x="-3" y="4529829"/>
            <a:chExt cx="5098203" cy="613800"/>
          </a:xfrm>
        </p:grpSpPr>
        <p:sp>
          <p:nvSpPr>
            <p:cNvPr id="3581" name="Google Shape;3581;p34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82" name="Google Shape;3582;p34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3583" name="Google Shape;3583;p34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84" name="Google Shape;3584;p346"/>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85" name="Google Shape;3585;p346"/>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Gray)">
  <p:cSld name="OBJECT_4_1_1_4">
    <p:spTree>
      <p:nvGrpSpPr>
        <p:cNvPr id="3586" name="Shape 3586"/>
        <p:cNvGrpSpPr/>
        <p:nvPr/>
      </p:nvGrpSpPr>
      <p:grpSpPr>
        <a:xfrm>
          <a:off x="0" y="0"/>
          <a:ext cx="0" cy="0"/>
          <a:chOff x="0" y="0"/>
          <a:chExt cx="0" cy="0"/>
        </a:xfrm>
      </p:grpSpPr>
      <p:grpSp>
        <p:nvGrpSpPr>
          <p:cNvPr id="3587" name="Google Shape;3587;p347"/>
          <p:cNvGrpSpPr/>
          <p:nvPr/>
        </p:nvGrpSpPr>
        <p:grpSpPr>
          <a:xfrm>
            <a:off x="-3" y="4534370"/>
            <a:ext cx="5098203" cy="613248"/>
            <a:chOff x="-3" y="4529829"/>
            <a:chExt cx="5098203" cy="613800"/>
          </a:xfrm>
        </p:grpSpPr>
        <p:sp>
          <p:nvSpPr>
            <p:cNvPr id="3588" name="Google Shape;3588;p34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89" name="Google Shape;3589;p34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3590" name="Google Shape;3590;p34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91" name="Google Shape;3591;p34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92" name="Google Shape;3592;p347"/>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Blue)">
  <p:cSld name="OBJECT_4_1_1_5">
    <p:spTree>
      <p:nvGrpSpPr>
        <p:cNvPr id="3593" name="Shape 3593"/>
        <p:cNvGrpSpPr/>
        <p:nvPr/>
      </p:nvGrpSpPr>
      <p:grpSpPr>
        <a:xfrm>
          <a:off x="0" y="0"/>
          <a:ext cx="0" cy="0"/>
          <a:chOff x="0" y="0"/>
          <a:chExt cx="0" cy="0"/>
        </a:xfrm>
      </p:grpSpPr>
      <p:grpSp>
        <p:nvGrpSpPr>
          <p:cNvPr id="3594" name="Google Shape;3594;p348"/>
          <p:cNvGrpSpPr/>
          <p:nvPr/>
        </p:nvGrpSpPr>
        <p:grpSpPr>
          <a:xfrm>
            <a:off x="-3" y="4534370"/>
            <a:ext cx="5098203" cy="613248"/>
            <a:chOff x="-3" y="4529829"/>
            <a:chExt cx="5098203" cy="613800"/>
          </a:xfrm>
        </p:grpSpPr>
        <p:sp>
          <p:nvSpPr>
            <p:cNvPr id="3595" name="Google Shape;3595;p34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596" name="Google Shape;3596;p34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1"/>
            </a:solidFill>
            <a:ln>
              <a:noFill/>
            </a:ln>
          </p:spPr>
        </p:sp>
      </p:grpSp>
      <p:pic>
        <p:nvPicPr>
          <p:cNvPr id="3597" name="Google Shape;3597;p34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598" name="Google Shape;3598;p348"/>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Red)">
  <p:cSld name="OBJECT_4_1_1_5_1">
    <p:spTree>
      <p:nvGrpSpPr>
        <p:cNvPr id="3599" name="Shape 3599"/>
        <p:cNvGrpSpPr/>
        <p:nvPr/>
      </p:nvGrpSpPr>
      <p:grpSpPr>
        <a:xfrm>
          <a:off x="0" y="0"/>
          <a:ext cx="0" cy="0"/>
          <a:chOff x="0" y="0"/>
          <a:chExt cx="0" cy="0"/>
        </a:xfrm>
      </p:grpSpPr>
      <p:grpSp>
        <p:nvGrpSpPr>
          <p:cNvPr id="3600" name="Google Shape;3600;p349"/>
          <p:cNvGrpSpPr/>
          <p:nvPr/>
        </p:nvGrpSpPr>
        <p:grpSpPr>
          <a:xfrm>
            <a:off x="-3" y="4534370"/>
            <a:ext cx="5098203" cy="613248"/>
            <a:chOff x="-3" y="4529829"/>
            <a:chExt cx="5098203" cy="613800"/>
          </a:xfrm>
        </p:grpSpPr>
        <p:sp>
          <p:nvSpPr>
            <p:cNvPr id="3601" name="Google Shape;3601;p34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02" name="Google Shape;3602;p34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3603" name="Google Shape;3603;p34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04" name="Google Shape;3604;p34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Yellow)">
  <p:cSld name="OBJECT_4_1_1_5_2">
    <p:spTree>
      <p:nvGrpSpPr>
        <p:cNvPr id="3605" name="Shape 3605"/>
        <p:cNvGrpSpPr/>
        <p:nvPr/>
      </p:nvGrpSpPr>
      <p:grpSpPr>
        <a:xfrm>
          <a:off x="0" y="0"/>
          <a:ext cx="0" cy="0"/>
          <a:chOff x="0" y="0"/>
          <a:chExt cx="0" cy="0"/>
        </a:xfrm>
      </p:grpSpPr>
      <p:grpSp>
        <p:nvGrpSpPr>
          <p:cNvPr id="3606" name="Google Shape;3606;p350"/>
          <p:cNvGrpSpPr/>
          <p:nvPr/>
        </p:nvGrpSpPr>
        <p:grpSpPr>
          <a:xfrm>
            <a:off x="-3" y="4534370"/>
            <a:ext cx="5098203" cy="613248"/>
            <a:chOff x="-3" y="4529829"/>
            <a:chExt cx="5098203" cy="613800"/>
          </a:xfrm>
        </p:grpSpPr>
        <p:sp>
          <p:nvSpPr>
            <p:cNvPr id="3607" name="Google Shape;3607;p35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08" name="Google Shape;3608;p35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3609" name="Google Shape;3609;p350"/>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10" name="Google Shape;3610;p35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showMasterSp="0">
  <p:cSld name="Blank_1_2">
    <p:spTree>
      <p:nvGrpSpPr>
        <p:cNvPr id="466" name="Shape 466"/>
        <p:cNvGrpSpPr/>
        <p:nvPr/>
      </p:nvGrpSpPr>
      <p:grpSpPr>
        <a:xfrm>
          <a:off x="0" y="0"/>
          <a:ext cx="0" cy="0"/>
          <a:chOff x="0" y="0"/>
          <a:chExt cx="0" cy="0"/>
        </a:xfrm>
      </p:grpSpPr>
      <p:sp>
        <p:nvSpPr>
          <p:cNvPr id="467" name="Google Shape;467;p35"/>
          <p:cNvSpPr txBox="1"/>
          <p:nvPr>
            <p:ph type="title"/>
          </p:nvPr>
        </p:nvSpPr>
        <p:spPr>
          <a:xfrm>
            <a:off x="4844375" y="3751925"/>
            <a:ext cx="3566700" cy="546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1" sz="1400" u="none" cap="none" strike="noStrike">
                <a:solidFill>
                  <a:srgbClr val="434343"/>
                </a:solidFill>
                <a:latin typeface="Roboto"/>
                <a:ea typeface="Roboto"/>
                <a:cs typeface="Roboto"/>
                <a:sym typeface="Roboto"/>
              </a:defRPr>
            </a:lvl1pPr>
            <a:lvl2pPr lvl="1" marR="0" rtl="0" algn="l">
              <a:lnSpc>
                <a:spcPct val="100000"/>
              </a:lnSpc>
              <a:spcBef>
                <a:spcPts val="10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68" name="Google Shape;468;p35"/>
          <p:cNvGrpSpPr/>
          <p:nvPr/>
        </p:nvGrpSpPr>
        <p:grpSpPr>
          <a:xfrm>
            <a:off x="0" y="-12200"/>
            <a:ext cx="5141522" cy="4560023"/>
            <a:chOff x="0" y="0"/>
            <a:chExt cx="5141522" cy="4560023"/>
          </a:xfrm>
        </p:grpSpPr>
        <p:pic>
          <p:nvPicPr>
            <p:cNvPr descr="Asset 17@2x.png" id="469" name="Google Shape;469;p35"/>
            <p:cNvPicPr preferRelativeResize="0"/>
            <p:nvPr/>
          </p:nvPicPr>
          <p:blipFill rotWithShape="1">
            <a:blip r:embed="rId2">
              <a:alphaModFix amt="6000"/>
            </a:blip>
            <a:srcRect b="0" l="1757" r="78534" t="0"/>
            <a:stretch/>
          </p:blipFill>
          <p:spPr>
            <a:xfrm>
              <a:off x="0" y="0"/>
              <a:ext cx="2564196" cy="4560023"/>
            </a:xfrm>
            <a:prstGeom prst="rect">
              <a:avLst/>
            </a:prstGeom>
            <a:noFill/>
            <a:ln>
              <a:noFill/>
            </a:ln>
          </p:spPr>
        </p:pic>
        <p:pic>
          <p:nvPicPr>
            <p:cNvPr descr="Asset 17@2x.png" id="470" name="Google Shape;470;p35"/>
            <p:cNvPicPr preferRelativeResize="0"/>
            <p:nvPr/>
          </p:nvPicPr>
          <p:blipFill rotWithShape="1">
            <a:blip r:embed="rId2">
              <a:alphaModFix amt="6000"/>
            </a:blip>
            <a:srcRect b="0" l="0" r="78535" t="0"/>
            <a:stretch/>
          </p:blipFill>
          <p:spPr>
            <a:xfrm>
              <a:off x="2348725" y="0"/>
              <a:ext cx="2792797" cy="4560023"/>
            </a:xfrm>
            <a:prstGeom prst="rect">
              <a:avLst/>
            </a:prstGeom>
            <a:noFill/>
            <a:ln>
              <a:noFill/>
            </a:ln>
          </p:spPr>
        </p:pic>
      </p:grpSp>
      <p:sp>
        <p:nvSpPr>
          <p:cNvPr id="471" name="Google Shape;471;p35"/>
          <p:cNvSpPr txBox="1"/>
          <p:nvPr>
            <p:ph idx="2" type="title"/>
          </p:nvPr>
        </p:nvSpPr>
        <p:spPr>
          <a:xfrm>
            <a:off x="4844375" y="1203425"/>
            <a:ext cx="3958200" cy="2548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grpSp>
        <p:nvGrpSpPr>
          <p:cNvPr id="472" name="Google Shape;472;p35"/>
          <p:cNvGrpSpPr/>
          <p:nvPr/>
        </p:nvGrpSpPr>
        <p:grpSpPr>
          <a:xfrm>
            <a:off x="386625" y="4747950"/>
            <a:ext cx="8452575" cy="400082"/>
            <a:chOff x="386625" y="4747950"/>
            <a:chExt cx="8452575" cy="400082"/>
          </a:xfrm>
        </p:grpSpPr>
        <p:sp>
          <p:nvSpPr>
            <p:cNvPr id="473" name="Google Shape;473;p3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74" name="Google Shape;474;p35"/>
            <p:cNvGrpSpPr/>
            <p:nvPr/>
          </p:nvGrpSpPr>
          <p:grpSpPr>
            <a:xfrm>
              <a:off x="386711" y="5114356"/>
              <a:ext cx="1796787" cy="33676"/>
              <a:chOff x="2031822" y="2229250"/>
              <a:chExt cx="2193612" cy="39900"/>
            </a:xfrm>
          </p:grpSpPr>
          <p:sp>
            <p:nvSpPr>
              <p:cNvPr id="475" name="Google Shape;475;p3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79" name="Google Shape;479;p35"/>
            <p:cNvPicPr preferRelativeResize="0"/>
            <p:nvPr/>
          </p:nvPicPr>
          <p:blipFill rotWithShape="1">
            <a:blip r:embed="rId3">
              <a:alphaModFix/>
            </a:blip>
            <a:srcRect b="0" l="0" r="0" t="0"/>
            <a:stretch/>
          </p:blipFill>
          <p:spPr>
            <a:xfrm>
              <a:off x="386625" y="4747950"/>
              <a:ext cx="868051" cy="155525"/>
            </a:xfrm>
            <a:prstGeom prst="rect">
              <a:avLst/>
            </a:prstGeom>
            <a:noFill/>
            <a:ln>
              <a:noFill/>
            </a:ln>
          </p:spPr>
        </p:pic>
      </p:gr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Green)">
  <p:cSld name="OBJECT_4_1_1_5_3">
    <p:spTree>
      <p:nvGrpSpPr>
        <p:cNvPr id="3611" name="Shape 3611"/>
        <p:cNvGrpSpPr/>
        <p:nvPr/>
      </p:nvGrpSpPr>
      <p:grpSpPr>
        <a:xfrm>
          <a:off x="0" y="0"/>
          <a:ext cx="0" cy="0"/>
          <a:chOff x="0" y="0"/>
          <a:chExt cx="0" cy="0"/>
        </a:xfrm>
      </p:grpSpPr>
      <p:grpSp>
        <p:nvGrpSpPr>
          <p:cNvPr id="3612" name="Google Shape;3612;p351"/>
          <p:cNvGrpSpPr/>
          <p:nvPr/>
        </p:nvGrpSpPr>
        <p:grpSpPr>
          <a:xfrm>
            <a:off x="-3" y="4534370"/>
            <a:ext cx="5098203" cy="613248"/>
            <a:chOff x="-3" y="4529829"/>
            <a:chExt cx="5098203" cy="613800"/>
          </a:xfrm>
        </p:grpSpPr>
        <p:sp>
          <p:nvSpPr>
            <p:cNvPr id="3613" name="Google Shape;3613;p35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14" name="Google Shape;3614;p35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3615" name="Google Shape;3615;p35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16" name="Google Shape;3616;p35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Gray)">
  <p:cSld name="OBJECT_4_1_1_5_4">
    <p:spTree>
      <p:nvGrpSpPr>
        <p:cNvPr id="3617" name="Shape 3617"/>
        <p:cNvGrpSpPr/>
        <p:nvPr/>
      </p:nvGrpSpPr>
      <p:grpSpPr>
        <a:xfrm>
          <a:off x="0" y="0"/>
          <a:ext cx="0" cy="0"/>
          <a:chOff x="0" y="0"/>
          <a:chExt cx="0" cy="0"/>
        </a:xfrm>
      </p:grpSpPr>
      <p:grpSp>
        <p:nvGrpSpPr>
          <p:cNvPr id="3618" name="Google Shape;3618;p352"/>
          <p:cNvGrpSpPr/>
          <p:nvPr/>
        </p:nvGrpSpPr>
        <p:grpSpPr>
          <a:xfrm>
            <a:off x="-3" y="4534370"/>
            <a:ext cx="5098203" cy="613248"/>
            <a:chOff x="-3" y="4529829"/>
            <a:chExt cx="5098203" cy="613800"/>
          </a:xfrm>
        </p:grpSpPr>
        <p:sp>
          <p:nvSpPr>
            <p:cNvPr id="3619" name="Google Shape;3619;p35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20" name="Google Shape;3620;p35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3621" name="Google Shape;3621;p35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22" name="Google Shape;3622;p35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lue)">
  <p:cSld name="OBJECT_1">
    <p:spTree>
      <p:nvGrpSpPr>
        <p:cNvPr id="3623" name="Shape 3623"/>
        <p:cNvGrpSpPr/>
        <p:nvPr/>
      </p:nvGrpSpPr>
      <p:grpSpPr>
        <a:xfrm>
          <a:off x="0" y="0"/>
          <a:ext cx="0" cy="0"/>
          <a:chOff x="0" y="0"/>
          <a:chExt cx="0" cy="0"/>
        </a:xfrm>
      </p:grpSpPr>
      <p:grpSp>
        <p:nvGrpSpPr>
          <p:cNvPr id="3624" name="Google Shape;3624;p353"/>
          <p:cNvGrpSpPr/>
          <p:nvPr/>
        </p:nvGrpSpPr>
        <p:grpSpPr>
          <a:xfrm>
            <a:off x="-3" y="4534370"/>
            <a:ext cx="5098203" cy="613248"/>
            <a:chOff x="-3" y="4529829"/>
            <a:chExt cx="5098203" cy="613800"/>
          </a:xfrm>
        </p:grpSpPr>
        <p:sp>
          <p:nvSpPr>
            <p:cNvPr id="3625" name="Google Shape;3625;p353"/>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26" name="Google Shape;3626;p353"/>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627" name="Google Shape;3627;p35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28" name="Google Shape;3628;p353"/>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29" name="Google Shape;3629;p353"/>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630" name="Google Shape;3630;p353"/>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3631" name="Google Shape;3631;p353"/>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632" name="Google Shape;3632;p35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Red)">
  <p:cSld name="OBJECT_1_5">
    <p:spTree>
      <p:nvGrpSpPr>
        <p:cNvPr id="3633" name="Shape 3633"/>
        <p:cNvGrpSpPr/>
        <p:nvPr/>
      </p:nvGrpSpPr>
      <p:grpSpPr>
        <a:xfrm>
          <a:off x="0" y="0"/>
          <a:ext cx="0" cy="0"/>
          <a:chOff x="0" y="0"/>
          <a:chExt cx="0" cy="0"/>
        </a:xfrm>
      </p:grpSpPr>
      <p:grpSp>
        <p:nvGrpSpPr>
          <p:cNvPr id="3634" name="Google Shape;3634;p354"/>
          <p:cNvGrpSpPr/>
          <p:nvPr/>
        </p:nvGrpSpPr>
        <p:grpSpPr>
          <a:xfrm>
            <a:off x="-3" y="4534370"/>
            <a:ext cx="5098203" cy="613248"/>
            <a:chOff x="-3" y="4529829"/>
            <a:chExt cx="5098203" cy="613800"/>
          </a:xfrm>
        </p:grpSpPr>
        <p:sp>
          <p:nvSpPr>
            <p:cNvPr id="3635" name="Google Shape;3635;p35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36" name="Google Shape;3636;p35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EA4335"/>
            </a:solidFill>
            <a:ln>
              <a:noFill/>
            </a:ln>
          </p:spPr>
        </p:sp>
      </p:grpSp>
      <p:pic>
        <p:nvPicPr>
          <p:cNvPr id="3637" name="Google Shape;3637;p35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38" name="Google Shape;3638;p354"/>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39" name="Google Shape;3639;p354"/>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640" name="Google Shape;3640;p354"/>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3641" name="Google Shape;3641;p354"/>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642" name="Google Shape;3642;p35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Yellow)">
  <p:cSld name="OBJECT_1_2">
    <p:spTree>
      <p:nvGrpSpPr>
        <p:cNvPr id="3643" name="Shape 3643"/>
        <p:cNvGrpSpPr/>
        <p:nvPr/>
      </p:nvGrpSpPr>
      <p:grpSpPr>
        <a:xfrm>
          <a:off x="0" y="0"/>
          <a:ext cx="0" cy="0"/>
          <a:chOff x="0" y="0"/>
          <a:chExt cx="0" cy="0"/>
        </a:xfrm>
      </p:grpSpPr>
      <p:grpSp>
        <p:nvGrpSpPr>
          <p:cNvPr id="3644" name="Google Shape;3644;p355"/>
          <p:cNvGrpSpPr/>
          <p:nvPr/>
        </p:nvGrpSpPr>
        <p:grpSpPr>
          <a:xfrm>
            <a:off x="-3" y="4534370"/>
            <a:ext cx="5098203" cy="613248"/>
            <a:chOff x="-3" y="4529829"/>
            <a:chExt cx="5098203" cy="613800"/>
          </a:xfrm>
        </p:grpSpPr>
        <p:sp>
          <p:nvSpPr>
            <p:cNvPr id="3645" name="Google Shape;3645;p35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46" name="Google Shape;3646;p35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3647" name="Google Shape;3647;p35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48" name="Google Shape;3648;p355"/>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49" name="Google Shape;3649;p355"/>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650" name="Google Shape;3650;p355"/>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3651" name="Google Shape;3651;p355"/>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652" name="Google Shape;3652;p355"/>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Green)">
  <p:cSld name="OBJECT_1_3">
    <p:spTree>
      <p:nvGrpSpPr>
        <p:cNvPr id="3653" name="Shape 3653"/>
        <p:cNvGrpSpPr/>
        <p:nvPr/>
      </p:nvGrpSpPr>
      <p:grpSpPr>
        <a:xfrm>
          <a:off x="0" y="0"/>
          <a:ext cx="0" cy="0"/>
          <a:chOff x="0" y="0"/>
          <a:chExt cx="0" cy="0"/>
        </a:xfrm>
      </p:grpSpPr>
      <p:grpSp>
        <p:nvGrpSpPr>
          <p:cNvPr id="3654" name="Google Shape;3654;p356"/>
          <p:cNvGrpSpPr/>
          <p:nvPr/>
        </p:nvGrpSpPr>
        <p:grpSpPr>
          <a:xfrm>
            <a:off x="-3" y="4534370"/>
            <a:ext cx="5098203" cy="613248"/>
            <a:chOff x="-3" y="4529829"/>
            <a:chExt cx="5098203" cy="613800"/>
          </a:xfrm>
        </p:grpSpPr>
        <p:sp>
          <p:nvSpPr>
            <p:cNvPr id="3655" name="Google Shape;3655;p35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56" name="Google Shape;3656;p35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3657" name="Google Shape;3657;p35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58" name="Google Shape;3658;p356"/>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59" name="Google Shape;3659;p356"/>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660" name="Google Shape;3660;p356"/>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3661" name="Google Shape;3661;p356"/>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662" name="Google Shape;3662;p356"/>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Gray)">
  <p:cSld name="OBJECT_1_4">
    <p:spTree>
      <p:nvGrpSpPr>
        <p:cNvPr id="3663" name="Shape 3663"/>
        <p:cNvGrpSpPr/>
        <p:nvPr/>
      </p:nvGrpSpPr>
      <p:grpSpPr>
        <a:xfrm>
          <a:off x="0" y="0"/>
          <a:ext cx="0" cy="0"/>
          <a:chOff x="0" y="0"/>
          <a:chExt cx="0" cy="0"/>
        </a:xfrm>
      </p:grpSpPr>
      <p:grpSp>
        <p:nvGrpSpPr>
          <p:cNvPr id="3664" name="Google Shape;3664;p357"/>
          <p:cNvGrpSpPr/>
          <p:nvPr/>
        </p:nvGrpSpPr>
        <p:grpSpPr>
          <a:xfrm>
            <a:off x="-3" y="4534370"/>
            <a:ext cx="5098203" cy="613248"/>
            <a:chOff x="-3" y="4529829"/>
            <a:chExt cx="5098203" cy="613800"/>
          </a:xfrm>
        </p:grpSpPr>
        <p:sp>
          <p:nvSpPr>
            <p:cNvPr id="3665" name="Google Shape;3665;p35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66" name="Google Shape;3666;p35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3667" name="Google Shape;3667;p35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68" name="Google Shape;3668;p35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69" name="Google Shape;3669;p357"/>
          <p:cNvSpPr txBox="1"/>
          <p:nvPr>
            <p:ph idx="1" type="body"/>
          </p:nvPr>
        </p:nvSpPr>
        <p:spPr>
          <a:xfrm>
            <a:off x="54346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670" name="Google Shape;3670;p357"/>
          <p:cNvCxnSpPr/>
          <p:nvPr/>
        </p:nvCxnSpPr>
        <p:spPr>
          <a:xfrm>
            <a:off x="4507505" y="1607068"/>
            <a:ext cx="0" cy="1309200"/>
          </a:xfrm>
          <a:prstGeom prst="straightConnector1">
            <a:avLst/>
          </a:prstGeom>
          <a:noFill/>
          <a:ln cap="flat" cmpd="sng" w="9525">
            <a:solidFill>
              <a:srgbClr val="BFBFBF"/>
            </a:solidFill>
            <a:prstDash val="solid"/>
            <a:round/>
            <a:headEnd len="sm" w="sm" type="none"/>
            <a:tailEnd len="sm" w="sm" type="none"/>
          </a:ln>
        </p:spPr>
      </p:cxnSp>
      <p:sp>
        <p:nvSpPr>
          <p:cNvPr id="3671" name="Google Shape;3671;p357"/>
          <p:cNvSpPr txBox="1"/>
          <p:nvPr>
            <p:ph idx="2" type="body"/>
          </p:nvPr>
        </p:nvSpPr>
        <p:spPr>
          <a:xfrm>
            <a:off x="4902419" y="1607075"/>
            <a:ext cx="3569100" cy="2383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672" name="Google Shape;3672;p357"/>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lue)">
  <p:cSld name="OBJECT_1_1">
    <p:spTree>
      <p:nvGrpSpPr>
        <p:cNvPr id="3673" name="Shape 3673"/>
        <p:cNvGrpSpPr/>
        <p:nvPr/>
      </p:nvGrpSpPr>
      <p:grpSpPr>
        <a:xfrm>
          <a:off x="0" y="0"/>
          <a:ext cx="0" cy="0"/>
          <a:chOff x="0" y="0"/>
          <a:chExt cx="0" cy="0"/>
        </a:xfrm>
      </p:grpSpPr>
      <p:grpSp>
        <p:nvGrpSpPr>
          <p:cNvPr id="3674" name="Google Shape;3674;p358"/>
          <p:cNvGrpSpPr/>
          <p:nvPr/>
        </p:nvGrpSpPr>
        <p:grpSpPr>
          <a:xfrm>
            <a:off x="-3" y="4534370"/>
            <a:ext cx="5098203" cy="613248"/>
            <a:chOff x="-3" y="4529829"/>
            <a:chExt cx="5098203" cy="613800"/>
          </a:xfrm>
        </p:grpSpPr>
        <p:sp>
          <p:nvSpPr>
            <p:cNvPr id="3675" name="Google Shape;3675;p35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76" name="Google Shape;3676;p35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677" name="Google Shape;3677;p35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78" name="Google Shape;3678;p358"/>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79" name="Google Shape;3679;p358"/>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680" name="Google Shape;3680;p358"/>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3681" name="Google Shape;3681;p358"/>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3682" name="Google Shape;3682;p358"/>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683" name="Google Shape;3683;p358"/>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684" name="Google Shape;3684;p358"/>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Red)">
  <p:cSld name="OBJECT_1_1_2">
    <p:spTree>
      <p:nvGrpSpPr>
        <p:cNvPr id="3685" name="Shape 3685"/>
        <p:cNvGrpSpPr/>
        <p:nvPr/>
      </p:nvGrpSpPr>
      <p:grpSpPr>
        <a:xfrm>
          <a:off x="0" y="0"/>
          <a:ext cx="0" cy="0"/>
          <a:chOff x="0" y="0"/>
          <a:chExt cx="0" cy="0"/>
        </a:xfrm>
      </p:grpSpPr>
      <p:grpSp>
        <p:nvGrpSpPr>
          <p:cNvPr id="3686" name="Google Shape;3686;p359"/>
          <p:cNvGrpSpPr/>
          <p:nvPr/>
        </p:nvGrpSpPr>
        <p:grpSpPr>
          <a:xfrm>
            <a:off x="-3" y="4534370"/>
            <a:ext cx="5098203" cy="613248"/>
            <a:chOff x="-3" y="4529829"/>
            <a:chExt cx="5098203" cy="613800"/>
          </a:xfrm>
        </p:grpSpPr>
        <p:sp>
          <p:nvSpPr>
            <p:cNvPr id="3687" name="Google Shape;3687;p35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688" name="Google Shape;3688;p35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3689" name="Google Shape;3689;p35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690" name="Google Shape;3690;p359"/>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691" name="Google Shape;3691;p359"/>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692" name="Google Shape;3692;p359"/>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3693" name="Google Shape;3693;p359"/>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3694" name="Google Shape;3694;p359"/>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695" name="Google Shape;3695;p359"/>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696" name="Google Shape;3696;p35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Yellow)">
  <p:cSld name="OBJECT_1_1_3">
    <p:spTree>
      <p:nvGrpSpPr>
        <p:cNvPr id="3697" name="Shape 3697"/>
        <p:cNvGrpSpPr/>
        <p:nvPr/>
      </p:nvGrpSpPr>
      <p:grpSpPr>
        <a:xfrm>
          <a:off x="0" y="0"/>
          <a:ext cx="0" cy="0"/>
          <a:chOff x="0" y="0"/>
          <a:chExt cx="0" cy="0"/>
        </a:xfrm>
      </p:grpSpPr>
      <p:grpSp>
        <p:nvGrpSpPr>
          <p:cNvPr id="3698" name="Google Shape;3698;p360"/>
          <p:cNvGrpSpPr/>
          <p:nvPr/>
        </p:nvGrpSpPr>
        <p:grpSpPr>
          <a:xfrm>
            <a:off x="-3" y="4534370"/>
            <a:ext cx="5098203" cy="613248"/>
            <a:chOff x="-3" y="4529829"/>
            <a:chExt cx="5098203" cy="613800"/>
          </a:xfrm>
        </p:grpSpPr>
        <p:sp>
          <p:nvSpPr>
            <p:cNvPr id="3699" name="Google Shape;3699;p36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700" name="Google Shape;3700;p36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3701" name="Google Shape;3701;p360"/>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702" name="Google Shape;3702;p360"/>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03" name="Google Shape;3703;p360"/>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704" name="Google Shape;3704;p360"/>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3705" name="Google Shape;3705;p360"/>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3706" name="Google Shape;3706;p360"/>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707" name="Google Shape;3707;p360"/>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708" name="Google Shape;3708;p36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plain">
  <p:cSld name="CUSTOM_4_1_1">
    <p:spTree>
      <p:nvGrpSpPr>
        <p:cNvPr id="480" name="Shape 480"/>
        <p:cNvGrpSpPr/>
        <p:nvPr/>
      </p:nvGrpSpPr>
      <p:grpSpPr>
        <a:xfrm>
          <a:off x="0" y="0"/>
          <a:ext cx="0" cy="0"/>
          <a:chOff x="0" y="0"/>
          <a:chExt cx="0" cy="0"/>
        </a:xfrm>
      </p:grpSpPr>
      <p:sp>
        <p:nvSpPr>
          <p:cNvPr id="481" name="Google Shape;481;p36"/>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82" name="Google Shape;482;p36"/>
          <p:cNvGrpSpPr/>
          <p:nvPr/>
        </p:nvGrpSpPr>
        <p:grpSpPr>
          <a:xfrm>
            <a:off x="386625" y="4747950"/>
            <a:ext cx="8452575" cy="400082"/>
            <a:chOff x="386625" y="4747950"/>
            <a:chExt cx="8452575" cy="400082"/>
          </a:xfrm>
        </p:grpSpPr>
        <p:sp>
          <p:nvSpPr>
            <p:cNvPr id="483" name="Google Shape;483;p3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484" name="Google Shape;484;p36"/>
            <p:cNvGrpSpPr/>
            <p:nvPr/>
          </p:nvGrpSpPr>
          <p:grpSpPr>
            <a:xfrm>
              <a:off x="386711" y="5114356"/>
              <a:ext cx="1796787" cy="33676"/>
              <a:chOff x="2031822" y="2229250"/>
              <a:chExt cx="2193612" cy="39900"/>
            </a:xfrm>
          </p:grpSpPr>
          <p:sp>
            <p:nvSpPr>
              <p:cNvPr id="485" name="Google Shape;485;p36"/>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6"/>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6"/>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6"/>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89" name="Google Shape;489;p36"/>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grpSp>
        <p:nvGrpSpPr>
          <p:cNvPr id="490" name="Google Shape;490;p36"/>
          <p:cNvGrpSpPr/>
          <p:nvPr/>
        </p:nvGrpSpPr>
        <p:grpSpPr>
          <a:xfrm>
            <a:off x="1655000" y="1191402"/>
            <a:ext cx="5593861" cy="3514128"/>
            <a:chOff x="1655000" y="1191402"/>
            <a:chExt cx="5593861" cy="3514128"/>
          </a:xfrm>
        </p:grpSpPr>
        <p:sp>
          <p:nvSpPr>
            <p:cNvPr id="491" name="Google Shape;491;p36"/>
            <p:cNvSpPr/>
            <p:nvPr/>
          </p:nvSpPr>
          <p:spPr>
            <a:xfrm>
              <a:off x="6056579" y="1955398"/>
              <a:ext cx="25200" cy="25200"/>
            </a:xfrm>
            <a:custGeom>
              <a:rect b="b" l="l" r="r" t="t"/>
              <a:pathLst>
                <a:path extrusionOk="0" h="120000" w="12000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2" name="Google Shape;492;p36"/>
            <p:cNvSpPr/>
            <p:nvPr/>
          </p:nvSpPr>
          <p:spPr>
            <a:xfrm>
              <a:off x="6089314" y="3624355"/>
              <a:ext cx="17700" cy="8700"/>
            </a:xfrm>
            <a:custGeom>
              <a:rect b="b" l="l" r="r" t="t"/>
              <a:pathLst>
                <a:path extrusionOk="0" h="120000" w="12000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3" name="Google Shape;493;p36"/>
            <p:cNvSpPr/>
            <p:nvPr/>
          </p:nvSpPr>
          <p:spPr>
            <a:xfrm>
              <a:off x="6837180" y="2572131"/>
              <a:ext cx="21300" cy="21300"/>
            </a:xfrm>
            <a:custGeom>
              <a:rect b="b" l="l" r="r" t="t"/>
              <a:pathLst>
                <a:path extrusionOk="0" h="120000" w="120000">
                  <a:moveTo>
                    <a:pt x="0" y="118400"/>
                  </a:moveTo>
                  <a:lnTo>
                    <a:pt x="48000" y="32000"/>
                  </a:lnTo>
                  <a:lnTo>
                    <a:pt x="118400" y="0"/>
                  </a:lnTo>
                  <a:lnTo>
                    <a:pt x="118400" y="48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4" name="Google Shape;494;p36"/>
            <p:cNvSpPr/>
            <p:nvPr/>
          </p:nvSpPr>
          <p:spPr>
            <a:xfrm>
              <a:off x="5155112" y="2117762"/>
              <a:ext cx="16500" cy="22500"/>
            </a:xfrm>
            <a:custGeom>
              <a:rect b="b" l="l" r="r" t="t"/>
              <a:pathLst>
                <a:path extrusionOk="0" h="120000" w="12000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5" name="Google Shape;495;p36"/>
            <p:cNvSpPr/>
            <p:nvPr/>
          </p:nvSpPr>
          <p:spPr>
            <a:xfrm>
              <a:off x="5807291" y="1845895"/>
              <a:ext cx="17700" cy="12600"/>
            </a:xfrm>
            <a:custGeom>
              <a:rect b="b" l="l" r="r" t="t"/>
              <a:pathLst>
                <a:path extrusionOk="0" h="120000" w="120000">
                  <a:moveTo>
                    <a:pt x="0" y="39130"/>
                  </a:moveTo>
                  <a:lnTo>
                    <a:pt x="38000" y="0"/>
                  </a:lnTo>
                  <a:lnTo>
                    <a:pt x="98000" y="13043"/>
                  </a:lnTo>
                  <a:lnTo>
                    <a:pt x="118000" y="117391"/>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6" name="Google Shape;496;p36"/>
            <p:cNvSpPr/>
            <p:nvPr/>
          </p:nvSpPr>
          <p:spPr>
            <a:xfrm>
              <a:off x="5599551" y="1897500"/>
              <a:ext cx="11400" cy="17700"/>
            </a:xfrm>
            <a:custGeom>
              <a:rect b="b" l="l" r="r" t="t"/>
              <a:pathLst>
                <a:path extrusionOk="0" h="120000" w="12000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7" name="Google Shape;497;p36"/>
            <p:cNvSpPr/>
            <p:nvPr/>
          </p:nvSpPr>
          <p:spPr>
            <a:xfrm>
              <a:off x="5554226" y="2034692"/>
              <a:ext cx="15000" cy="20100"/>
            </a:xfrm>
            <a:custGeom>
              <a:rect b="b" l="l" r="r" t="t"/>
              <a:pathLst>
                <a:path extrusionOk="0" h="120000" w="12000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8" name="Google Shape;498;p36"/>
            <p:cNvSpPr/>
            <p:nvPr/>
          </p:nvSpPr>
          <p:spPr>
            <a:xfrm>
              <a:off x="5527786" y="2058606"/>
              <a:ext cx="22500" cy="17700"/>
            </a:xfrm>
            <a:custGeom>
              <a:rect b="b" l="l" r="r" t="t"/>
              <a:pathLst>
                <a:path extrusionOk="0" h="120000" w="120000">
                  <a:moveTo>
                    <a:pt x="0" y="118000"/>
                  </a:moveTo>
                  <a:lnTo>
                    <a:pt x="67500" y="0"/>
                  </a:lnTo>
                  <a:lnTo>
                    <a:pt x="118500" y="48000"/>
                  </a:lnTo>
                  <a:lnTo>
                    <a:pt x="82500" y="98000"/>
                  </a:lnTo>
                  <a:lnTo>
                    <a:pt x="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9" name="Google Shape;499;p36"/>
            <p:cNvSpPr/>
            <p:nvPr/>
          </p:nvSpPr>
          <p:spPr>
            <a:xfrm>
              <a:off x="5486238" y="2029657"/>
              <a:ext cx="9900" cy="15000"/>
            </a:xfrm>
            <a:custGeom>
              <a:rect b="b" l="l" r="r" t="t"/>
              <a:pathLst>
                <a:path extrusionOk="0" h="120000" w="120000">
                  <a:moveTo>
                    <a:pt x="83333" y="117647"/>
                  </a:moveTo>
                  <a:lnTo>
                    <a:pt x="0" y="47058"/>
                  </a:lnTo>
                  <a:lnTo>
                    <a:pt x="33333" y="0"/>
                  </a:lnTo>
                  <a:lnTo>
                    <a:pt x="116666" y="35294"/>
                  </a:lnTo>
                  <a:lnTo>
                    <a:pt x="83333" y="11764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0" name="Google Shape;500;p36"/>
            <p:cNvSpPr/>
            <p:nvPr/>
          </p:nvSpPr>
          <p:spPr>
            <a:xfrm>
              <a:off x="5425804" y="2012036"/>
              <a:ext cx="22500" cy="24000"/>
            </a:xfrm>
            <a:custGeom>
              <a:rect b="b" l="l" r="r" t="t"/>
              <a:pathLst>
                <a:path extrusionOk="0" h="120000" w="12000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1" name="Google Shape;501;p36"/>
            <p:cNvSpPr/>
            <p:nvPr/>
          </p:nvSpPr>
          <p:spPr>
            <a:xfrm>
              <a:off x="5176516" y="1801843"/>
              <a:ext cx="229200" cy="221400"/>
            </a:xfrm>
            <a:custGeom>
              <a:rect b="b" l="l" r="r" t="t"/>
              <a:pathLst>
                <a:path extrusionOk="0" h="120000" w="12000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2" name="Google Shape;502;p36"/>
            <p:cNvSpPr/>
            <p:nvPr/>
          </p:nvSpPr>
          <p:spPr>
            <a:xfrm>
              <a:off x="5143781" y="2017071"/>
              <a:ext cx="90600" cy="132000"/>
            </a:xfrm>
            <a:custGeom>
              <a:rect b="b" l="l" r="r" t="t"/>
              <a:pathLst>
                <a:path extrusionOk="0" h="120000" w="12000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3" name="Google Shape;503;p36"/>
            <p:cNvSpPr/>
            <p:nvPr/>
          </p:nvSpPr>
          <p:spPr>
            <a:xfrm>
              <a:off x="5090902" y="2203349"/>
              <a:ext cx="33900" cy="39000"/>
            </a:xfrm>
            <a:custGeom>
              <a:rect b="b" l="l" r="r" t="t"/>
              <a:pathLst>
                <a:path extrusionOk="0" h="120000" w="12000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4" name="Google Shape;504;p36"/>
            <p:cNvSpPr/>
            <p:nvPr/>
          </p:nvSpPr>
          <p:spPr>
            <a:xfrm>
              <a:off x="5245762" y="2160556"/>
              <a:ext cx="33900" cy="35100"/>
            </a:xfrm>
            <a:custGeom>
              <a:rect b="b" l="l" r="r" t="t"/>
              <a:pathLst>
                <a:path extrusionOk="0" h="120000" w="12000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5" name="Google Shape;505;p36"/>
            <p:cNvSpPr/>
            <p:nvPr/>
          </p:nvSpPr>
          <p:spPr>
            <a:xfrm>
              <a:off x="6473320" y="2061123"/>
              <a:ext cx="20100" cy="18900"/>
            </a:xfrm>
            <a:custGeom>
              <a:rect b="b" l="l" r="r" t="t"/>
              <a:pathLst>
                <a:path extrusionOk="0" h="120000" w="120000">
                  <a:moveTo>
                    <a:pt x="25714" y="0"/>
                  </a:moveTo>
                  <a:lnTo>
                    <a:pt x="118285" y="18181"/>
                  </a:lnTo>
                  <a:lnTo>
                    <a:pt x="101142" y="72727"/>
                  </a:lnTo>
                  <a:lnTo>
                    <a:pt x="0" y="118181"/>
                  </a:lnTo>
                  <a:lnTo>
                    <a:pt x="2571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6" name="Google Shape;506;p36"/>
            <p:cNvSpPr/>
            <p:nvPr/>
          </p:nvSpPr>
          <p:spPr>
            <a:xfrm>
              <a:off x="6973156" y="2740789"/>
              <a:ext cx="15000" cy="7500"/>
            </a:xfrm>
            <a:custGeom>
              <a:rect b="b" l="l" r="r" t="t"/>
              <a:pathLst>
                <a:path extrusionOk="0" h="120000" w="120000">
                  <a:moveTo>
                    <a:pt x="0" y="69230"/>
                  </a:moveTo>
                  <a:lnTo>
                    <a:pt x="35294" y="0"/>
                  </a:lnTo>
                  <a:lnTo>
                    <a:pt x="117647" y="23076"/>
                  </a:lnTo>
                  <a:lnTo>
                    <a:pt x="82352" y="115384"/>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7" name="Google Shape;507;p36"/>
            <p:cNvSpPr/>
            <p:nvPr/>
          </p:nvSpPr>
          <p:spPr>
            <a:xfrm>
              <a:off x="6874951" y="2682892"/>
              <a:ext cx="12600" cy="18900"/>
            </a:xfrm>
            <a:custGeom>
              <a:rect b="b" l="l" r="r" t="t"/>
              <a:pathLst>
                <a:path extrusionOk="0" h="120000" w="120000">
                  <a:moveTo>
                    <a:pt x="0" y="0"/>
                  </a:moveTo>
                  <a:lnTo>
                    <a:pt x="65217" y="0"/>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8" name="Google Shape;508;p36"/>
            <p:cNvSpPr/>
            <p:nvPr/>
          </p:nvSpPr>
          <p:spPr>
            <a:xfrm>
              <a:off x="6715054" y="2798687"/>
              <a:ext cx="12600" cy="17700"/>
            </a:xfrm>
            <a:custGeom>
              <a:rect b="b" l="l" r="r" t="t"/>
              <a:pathLst>
                <a:path extrusionOk="0" h="120000" w="12000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9" name="Google Shape;509;p36"/>
            <p:cNvSpPr/>
            <p:nvPr/>
          </p:nvSpPr>
          <p:spPr>
            <a:xfrm>
              <a:off x="6704982" y="2825118"/>
              <a:ext cx="3900" cy="7500"/>
            </a:xfrm>
            <a:custGeom>
              <a:rect b="b" l="l" r="r" t="t"/>
              <a:pathLst>
                <a:path extrusionOk="0" h="120000" w="120000">
                  <a:moveTo>
                    <a:pt x="0" y="115384"/>
                  </a:moveTo>
                  <a:lnTo>
                    <a:pt x="112000" y="0"/>
                  </a:lnTo>
                  <a:lnTo>
                    <a:pt x="112000" y="115384"/>
                  </a:lnTo>
                  <a:lnTo>
                    <a:pt x="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0" name="Google Shape;510;p36"/>
            <p:cNvSpPr/>
            <p:nvPr/>
          </p:nvSpPr>
          <p:spPr>
            <a:xfrm>
              <a:off x="6508573" y="2708065"/>
              <a:ext cx="45300" cy="200100"/>
            </a:xfrm>
            <a:custGeom>
              <a:rect b="b" l="l" r="r" t="t"/>
              <a:pathLst>
                <a:path extrusionOk="0" h="120000" w="12000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1" name="Google Shape;511;p36"/>
            <p:cNvSpPr/>
            <p:nvPr/>
          </p:nvSpPr>
          <p:spPr>
            <a:xfrm>
              <a:off x="5191624" y="4005723"/>
              <a:ext cx="42900" cy="27600"/>
            </a:xfrm>
            <a:custGeom>
              <a:rect b="b" l="l" r="r" t="t"/>
              <a:pathLst>
                <a:path extrusionOk="0" h="120000" w="12000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2" name="Google Shape;512;p36"/>
            <p:cNvSpPr/>
            <p:nvPr/>
          </p:nvSpPr>
          <p:spPr>
            <a:xfrm>
              <a:off x="7041143" y="3947825"/>
              <a:ext cx="42900" cy="33900"/>
            </a:xfrm>
            <a:custGeom>
              <a:rect b="b" l="l" r="r" t="t"/>
              <a:pathLst>
                <a:path extrusionOk="0" h="120000" w="12000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3" name="Google Shape;513;p36"/>
            <p:cNvSpPr/>
            <p:nvPr/>
          </p:nvSpPr>
          <p:spPr>
            <a:xfrm>
              <a:off x="6842216" y="4014533"/>
              <a:ext cx="50400" cy="32700"/>
            </a:xfrm>
            <a:custGeom>
              <a:rect b="b" l="l" r="r" t="t"/>
              <a:pathLst>
                <a:path extrusionOk="0" h="120000" w="120000">
                  <a:moveTo>
                    <a:pt x="0" y="0"/>
                  </a:moveTo>
                  <a:lnTo>
                    <a:pt x="47314" y="87652"/>
                  </a:lnTo>
                  <a:lnTo>
                    <a:pt x="119314" y="118956"/>
                  </a:lnTo>
                  <a:lnTo>
                    <a:pt x="54171" y="52173"/>
                  </a:lnTo>
                  <a:lnTo>
                    <a:pt x="24000"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4" name="Google Shape;514;p36"/>
            <p:cNvSpPr/>
            <p:nvPr/>
          </p:nvSpPr>
          <p:spPr>
            <a:xfrm>
              <a:off x="6707500" y="3780426"/>
              <a:ext cx="192600" cy="172500"/>
            </a:xfrm>
            <a:custGeom>
              <a:rect b="b" l="l" r="r" t="t"/>
              <a:pathLst>
                <a:path extrusionOk="0" h="120000" w="12000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5" name="Google Shape;515;p36"/>
            <p:cNvSpPr/>
            <p:nvPr/>
          </p:nvSpPr>
          <p:spPr>
            <a:xfrm>
              <a:off x="6251730" y="3825737"/>
              <a:ext cx="33900" cy="17700"/>
            </a:xfrm>
            <a:custGeom>
              <a:rect b="b" l="l" r="r" t="t"/>
              <a:pathLst>
                <a:path extrusionOk="0" h="120000" w="12000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6" name="Google Shape;516;p36"/>
            <p:cNvSpPr/>
            <p:nvPr/>
          </p:nvSpPr>
          <p:spPr>
            <a:xfrm>
              <a:off x="6274393" y="2904412"/>
              <a:ext cx="368700" cy="377700"/>
            </a:xfrm>
            <a:custGeom>
              <a:rect b="b" l="l" r="r" t="t"/>
              <a:pathLst>
                <a:path extrusionOk="0" h="120000" w="12000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7" name="Google Shape;517;p36"/>
            <p:cNvSpPr/>
            <p:nvPr/>
          </p:nvSpPr>
          <p:spPr>
            <a:xfrm>
              <a:off x="6132121" y="3409127"/>
              <a:ext cx="146100" cy="202800"/>
            </a:xfrm>
            <a:custGeom>
              <a:rect b="b" l="l" r="r" t="t"/>
              <a:pathLst>
                <a:path extrusionOk="0" h="120000" w="12000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8" name="Google Shape;518;p36"/>
            <p:cNvSpPr/>
            <p:nvPr/>
          </p:nvSpPr>
          <p:spPr>
            <a:xfrm>
              <a:off x="5908014" y="3333608"/>
              <a:ext cx="107100" cy="232800"/>
            </a:xfrm>
            <a:custGeom>
              <a:rect b="b" l="l" r="r" t="t"/>
              <a:pathLst>
                <a:path extrusionOk="0" h="120000" w="12000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9" name="Google Shape;519;p36"/>
            <p:cNvSpPr/>
            <p:nvPr/>
          </p:nvSpPr>
          <p:spPr>
            <a:xfrm>
              <a:off x="5910532" y="3473318"/>
              <a:ext cx="80700" cy="65400"/>
            </a:xfrm>
            <a:custGeom>
              <a:rect b="b" l="l" r="r" t="t"/>
              <a:pathLst>
                <a:path extrusionOk="0" h="120000" w="12000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0" name="Google Shape;520;p36"/>
            <p:cNvSpPr/>
            <p:nvPr/>
          </p:nvSpPr>
          <p:spPr>
            <a:xfrm>
              <a:off x="5876538" y="3344937"/>
              <a:ext cx="112200" cy="135900"/>
            </a:xfrm>
            <a:custGeom>
              <a:rect b="b" l="l" r="r" t="t"/>
              <a:pathLst>
                <a:path extrusionOk="0" h="120000" w="12000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1" name="Google Shape;521;p36"/>
            <p:cNvSpPr/>
            <p:nvPr/>
          </p:nvSpPr>
          <p:spPr>
            <a:xfrm>
              <a:off x="6273133" y="3066777"/>
              <a:ext cx="51600" cy="72900"/>
            </a:xfrm>
            <a:custGeom>
              <a:rect b="b" l="l" r="r" t="t"/>
              <a:pathLst>
                <a:path extrusionOk="0" h="120000" w="12000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2" name="Google Shape;522;p36"/>
            <p:cNvSpPr/>
            <p:nvPr/>
          </p:nvSpPr>
          <p:spPr>
            <a:xfrm>
              <a:off x="6247952" y="2972379"/>
              <a:ext cx="91800" cy="107100"/>
            </a:xfrm>
            <a:custGeom>
              <a:rect b="b" l="l" r="r" t="t"/>
              <a:pathLst>
                <a:path extrusionOk="0" h="120000" w="12000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3" name="Google Shape;523;p36"/>
            <p:cNvSpPr/>
            <p:nvPr/>
          </p:nvSpPr>
          <p:spPr>
            <a:xfrm>
              <a:off x="5850098" y="3521146"/>
              <a:ext cx="57900" cy="85800"/>
            </a:xfrm>
            <a:custGeom>
              <a:rect b="b" l="l" r="r" t="t"/>
              <a:pathLst>
                <a:path extrusionOk="0" h="120000" w="12000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4" name="Google Shape;524;p36"/>
            <p:cNvSpPr/>
            <p:nvPr/>
          </p:nvSpPr>
          <p:spPr>
            <a:xfrm>
              <a:off x="5692719" y="2762186"/>
              <a:ext cx="479700" cy="239100"/>
            </a:xfrm>
            <a:custGeom>
              <a:rect b="b" l="l" r="r" t="t"/>
              <a:pathLst>
                <a:path extrusionOk="0" h="120000" w="12000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5" name="Google Shape;525;p36"/>
            <p:cNvSpPr/>
            <p:nvPr/>
          </p:nvSpPr>
          <p:spPr>
            <a:xfrm>
              <a:off x="5478684" y="2728203"/>
              <a:ext cx="926700" cy="688500"/>
            </a:xfrm>
            <a:custGeom>
              <a:rect b="b" l="l" r="r" t="t"/>
              <a:pathLst>
                <a:path extrusionOk="0" h="120000" w="12000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6" name="Google Shape;526;p36"/>
            <p:cNvSpPr/>
            <p:nvPr/>
          </p:nvSpPr>
          <p:spPr>
            <a:xfrm>
              <a:off x="5760707" y="3248021"/>
              <a:ext cx="130800" cy="291900"/>
            </a:xfrm>
            <a:custGeom>
              <a:rect b="b" l="l" r="r" t="t"/>
              <a:pathLst>
                <a:path extrusionOk="0" h="120000" w="12000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 name="Google Shape;527;p36"/>
            <p:cNvSpPr/>
            <p:nvPr/>
          </p:nvSpPr>
          <p:spPr>
            <a:xfrm>
              <a:off x="5709087" y="3248021"/>
              <a:ext cx="50400" cy="27600"/>
            </a:xfrm>
            <a:custGeom>
              <a:rect b="b" l="l" r="r" t="t"/>
              <a:pathLst>
                <a:path extrusionOk="0" h="120000" w="12000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 name="Google Shape;528;p36"/>
            <p:cNvSpPr/>
            <p:nvPr/>
          </p:nvSpPr>
          <p:spPr>
            <a:xfrm>
              <a:off x="5576888" y="3214038"/>
              <a:ext cx="119700" cy="65400"/>
            </a:xfrm>
            <a:custGeom>
              <a:rect b="b" l="l" r="r" t="t"/>
              <a:pathLst>
                <a:path extrusionOk="0" h="120000" w="12000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 name="Google Shape;529;p36"/>
            <p:cNvSpPr/>
            <p:nvPr/>
          </p:nvSpPr>
          <p:spPr>
            <a:xfrm>
              <a:off x="5697756" y="3279487"/>
              <a:ext cx="70500" cy="90600"/>
            </a:xfrm>
            <a:custGeom>
              <a:rect b="b" l="l" r="r" t="t"/>
              <a:pathLst>
                <a:path extrusionOk="0" h="120000" w="12000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0" name="Google Shape;530;p36"/>
            <p:cNvSpPr/>
            <p:nvPr/>
          </p:nvSpPr>
          <p:spPr>
            <a:xfrm>
              <a:off x="5569334" y="3546319"/>
              <a:ext cx="30300" cy="59100"/>
            </a:xfrm>
            <a:custGeom>
              <a:rect b="b" l="l" r="r" t="t"/>
              <a:pathLst>
                <a:path extrusionOk="0" h="120000" w="12000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1" name="Google Shape;531;p36"/>
            <p:cNvSpPr/>
            <p:nvPr/>
          </p:nvSpPr>
          <p:spPr>
            <a:xfrm>
              <a:off x="5393070" y="3108312"/>
              <a:ext cx="445500" cy="463200"/>
            </a:xfrm>
            <a:custGeom>
              <a:rect b="b" l="l" r="r" t="t"/>
              <a:pathLst>
                <a:path extrusionOk="0" h="120000" w="12000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2" name="Google Shape;532;p36"/>
            <p:cNvSpPr/>
            <p:nvPr/>
          </p:nvSpPr>
          <p:spPr>
            <a:xfrm>
              <a:off x="5389292" y="3010138"/>
              <a:ext cx="109500" cy="85800"/>
            </a:xfrm>
            <a:custGeom>
              <a:rect b="b" l="l" r="r" t="t"/>
              <a:pathLst>
                <a:path extrusionOk="0" h="120000" w="12000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3" name="Google Shape;533;p36"/>
            <p:cNvSpPr/>
            <p:nvPr/>
          </p:nvSpPr>
          <p:spPr>
            <a:xfrm>
              <a:off x="5066980" y="2679115"/>
              <a:ext cx="616800" cy="329700"/>
            </a:xfrm>
            <a:custGeom>
              <a:rect b="b" l="l" r="r" t="t"/>
              <a:pathLst>
                <a:path extrusionOk="0" h="120000" w="12000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4" name="Google Shape;534;p36"/>
            <p:cNvSpPr/>
            <p:nvPr/>
          </p:nvSpPr>
          <p:spPr>
            <a:xfrm>
              <a:off x="5414473" y="2966085"/>
              <a:ext cx="165000" cy="78000"/>
            </a:xfrm>
            <a:custGeom>
              <a:rect b="b" l="l" r="r" t="t"/>
              <a:pathLst>
                <a:path extrusionOk="0" h="120000" w="12000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36"/>
            <p:cNvSpPr/>
            <p:nvPr/>
          </p:nvSpPr>
          <p:spPr>
            <a:xfrm>
              <a:off x="5211769" y="2916999"/>
              <a:ext cx="257100" cy="169800"/>
            </a:xfrm>
            <a:custGeom>
              <a:rect b="b" l="l" r="r" t="t"/>
              <a:pathLst>
                <a:path extrusionOk="0" h="120000" w="12000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 name="Google Shape;536;p36"/>
            <p:cNvSpPr/>
            <p:nvPr/>
          </p:nvSpPr>
          <p:spPr>
            <a:xfrm>
              <a:off x="5158889" y="2974896"/>
              <a:ext cx="212700" cy="148500"/>
            </a:xfrm>
            <a:custGeom>
              <a:rect b="b" l="l" r="r" t="t"/>
              <a:pathLst>
                <a:path extrusionOk="0" h="120000" w="12000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7" name="Google Shape;537;p36"/>
            <p:cNvSpPr/>
            <p:nvPr/>
          </p:nvSpPr>
          <p:spPr>
            <a:xfrm>
              <a:off x="5040540" y="2995035"/>
              <a:ext cx="83100" cy="64200"/>
            </a:xfrm>
            <a:custGeom>
              <a:rect b="b" l="l" r="r" t="t"/>
              <a:pathLst>
                <a:path extrusionOk="0" h="120000" w="12000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8" name="Google Shape;538;p36"/>
            <p:cNvSpPr/>
            <p:nvPr/>
          </p:nvSpPr>
          <p:spPr>
            <a:xfrm>
              <a:off x="5020396" y="3002586"/>
              <a:ext cx="45300" cy="50400"/>
            </a:xfrm>
            <a:custGeom>
              <a:rect b="b" l="l" r="r" t="t"/>
              <a:pathLst>
                <a:path extrusionOk="0" h="120000" w="12000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p36"/>
            <p:cNvSpPr/>
            <p:nvPr/>
          </p:nvSpPr>
          <p:spPr>
            <a:xfrm>
              <a:off x="4964998" y="2957275"/>
              <a:ext cx="102000" cy="50400"/>
            </a:xfrm>
            <a:custGeom>
              <a:rect b="b" l="l" r="r" t="t"/>
              <a:pathLst>
                <a:path extrusionOk="0" h="120000" w="12000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0" name="Google Shape;540;p36"/>
            <p:cNvSpPr/>
            <p:nvPr/>
          </p:nvSpPr>
          <p:spPr>
            <a:xfrm>
              <a:off x="4757258" y="2990000"/>
              <a:ext cx="280800" cy="139800"/>
            </a:xfrm>
            <a:custGeom>
              <a:rect b="b" l="l" r="r" t="t"/>
              <a:pathLst>
                <a:path extrusionOk="0" h="120000" w="12000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1" name="Google Shape;541;p36"/>
            <p:cNvSpPr/>
            <p:nvPr/>
          </p:nvSpPr>
          <p:spPr>
            <a:xfrm>
              <a:off x="4851685" y="3123416"/>
              <a:ext cx="21300" cy="12600"/>
            </a:xfrm>
            <a:custGeom>
              <a:rect b="b" l="l" r="r" t="t"/>
              <a:pathLst>
                <a:path extrusionOk="0" h="120000" w="12000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2" name="Google Shape;542;p36"/>
            <p:cNvSpPr/>
            <p:nvPr/>
          </p:nvSpPr>
          <p:spPr>
            <a:xfrm>
              <a:off x="4699342" y="2539407"/>
              <a:ext cx="7500" cy="5100"/>
            </a:xfrm>
            <a:custGeom>
              <a:rect b="b" l="l" r="r" t="t"/>
              <a:pathLst>
                <a:path extrusionOk="0" h="120000" w="120000">
                  <a:moveTo>
                    <a:pt x="0" y="112500"/>
                  </a:moveTo>
                  <a:lnTo>
                    <a:pt x="46153" y="0"/>
                  </a:lnTo>
                  <a:lnTo>
                    <a:pt x="115384" y="11250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3" name="Google Shape;543;p36"/>
            <p:cNvSpPr/>
            <p:nvPr/>
          </p:nvSpPr>
          <p:spPr>
            <a:xfrm>
              <a:off x="4657794" y="2533113"/>
              <a:ext cx="7500" cy="11400"/>
            </a:xfrm>
            <a:custGeom>
              <a:rect b="b" l="l" r="r" t="t"/>
              <a:pathLst>
                <a:path extrusionOk="0" h="120000" w="12000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4" name="Google Shape;544;p36"/>
            <p:cNvSpPr/>
            <p:nvPr/>
          </p:nvSpPr>
          <p:spPr>
            <a:xfrm>
              <a:off x="4632614" y="2607373"/>
              <a:ext cx="16500" cy="25200"/>
            </a:xfrm>
            <a:custGeom>
              <a:rect b="b" l="l" r="r" t="t"/>
              <a:pathLst>
                <a:path extrusionOk="0" h="120000" w="12000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5" name="Google Shape;545;p36"/>
            <p:cNvSpPr/>
            <p:nvPr/>
          </p:nvSpPr>
          <p:spPr>
            <a:xfrm>
              <a:off x="4608692" y="2622477"/>
              <a:ext cx="9900" cy="32700"/>
            </a:xfrm>
            <a:custGeom>
              <a:rect b="b" l="l" r="r" t="t"/>
              <a:pathLst>
                <a:path extrusionOk="0" h="120000" w="12000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6" name="Google Shape;546;p36"/>
            <p:cNvSpPr/>
            <p:nvPr/>
          </p:nvSpPr>
          <p:spPr>
            <a:xfrm>
              <a:off x="4582252" y="2681633"/>
              <a:ext cx="5100" cy="7500"/>
            </a:xfrm>
            <a:custGeom>
              <a:rect b="b" l="l" r="r" t="t"/>
              <a:pathLst>
                <a:path extrusionOk="0" h="120000" w="120000">
                  <a:moveTo>
                    <a:pt x="0" y="69230"/>
                  </a:moveTo>
                  <a:lnTo>
                    <a:pt x="112500" y="115384"/>
                  </a:lnTo>
                  <a:lnTo>
                    <a:pt x="112500" y="46153"/>
                  </a:lnTo>
                  <a:lnTo>
                    <a:pt x="37500"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7" name="Google Shape;547;p36"/>
            <p:cNvSpPr/>
            <p:nvPr/>
          </p:nvSpPr>
          <p:spPr>
            <a:xfrm>
              <a:off x="4439981" y="2137900"/>
              <a:ext cx="391500" cy="468300"/>
            </a:xfrm>
            <a:custGeom>
              <a:rect b="b" l="l" r="r" t="t"/>
              <a:pathLst>
                <a:path extrusionOk="0" h="120000" w="12000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8" name="Google Shape;548;p36"/>
            <p:cNvSpPr/>
            <p:nvPr/>
          </p:nvSpPr>
          <p:spPr>
            <a:xfrm>
              <a:off x="4748445" y="2129090"/>
              <a:ext cx="8700" cy="8700"/>
            </a:xfrm>
            <a:custGeom>
              <a:rect b="b" l="l" r="r" t="t"/>
              <a:pathLst>
                <a:path extrusionOk="0" h="120000" w="12000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9" name="Google Shape;549;p36"/>
            <p:cNvSpPr/>
            <p:nvPr/>
          </p:nvSpPr>
          <p:spPr>
            <a:xfrm>
              <a:off x="4720746" y="2147969"/>
              <a:ext cx="6300" cy="9900"/>
            </a:xfrm>
            <a:custGeom>
              <a:rect b="b" l="l" r="r" t="t"/>
              <a:pathLst>
                <a:path extrusionOk="0" h="120000" w="120000">
                  <a:moveTo>
                    <a:pt x="57142" y="116666"/>
                  </a:moveTo>
                  <a:lnTo>
                    <a:pt x="0" y="0"/>
                  </a:lnTo>
                  <a:lnTo>
                    <a:pt x="114285" y="50000"/>
                  </a:lnTo>
                  <a:lnTo>
                    <a:pt x="114285" y="116666"/>
                  </a:lnTo>
                  <a:lnTo>
                    <a:pt x="57142"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0" name="Google Shape;550;p36"/>
            <p:cNvSpPr/>
            <p:nvPr/>
          </p:nvSpPr>
          <p:spPr>
            <a:xfrm>
              <a:off x="4694306" y="2147969"/>
              <a:ext cx="17700" cy="9900"/>
            </a:xfrm>
            <a:custGeom>
              <a:rect b="b" l="l" r="r" t="t"/>
              <a:pathLst>
                <a:path extrusionOk="0" h="120000" w="12000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1" name="Google Shape;551;p36"/>
            <p:cNvSpPr/>
            <p:nvPr/>
          </p:nvSpPr>
          <p:spPr>
            <a:xfrm>
              <a:off x="4709414" y="2154263"/>
              <a:ext cx="9900" cy="12600"/>
            </a:xfrm>
            <a:custGeom>
              <a:rect b="b" l="l" r="r" t="t"/>
              <a:pathLst>
                <a:path extrusionOk="0" h="120000" w="120000">
                  <a:moveTo>
                    <a:pt x="50000" y="117391"/>
                  </a:moveTo>
                  <a:lnTo>
                    <a:pt x="0" y="39130"/>
                  </a:lnTo>
                  <a:lnTo>
                    <a:pt x="100000" y="0"/>
                  </a:lnTo>
                  <a:lnTo>
                    <a:pt x="116666" y="65217"/>
                  </a:lnTo>
                  <a:lnTo>
                    <a:pt x="5000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2" name="Google Shape;552;p36"/>
            <p:cNvSpPr/>
            <p:nvPr/>
          </p:nvSpPr>
          <p:spPr>
            <a:xfrm>
              <a:off x="4701860" y="2164332"/>
              <a:ext cx="8700" cy="6300"/>
            </a:xfrm>
            <a:custGeom>
              <a:rect b="b" l="l" r="r" t="t"/>
              <a:pathLst>
                <a:path extrusionOk="0" h="120000" w="120000">
                  <a:moveTo>
                    <a:pt x="77419" y="114285"/>
                  </a:moveTo>
                  <a:lnTo>
                    <a:pt x="0" y="28571"/>
                  </a:lnTo>
                  <a:lnTo>
                    <a:pt x="19354" y="0"/>
                  </a:lnTo>
                  <a:lnTo>
                    <a:pt x="116129" y="57142"/>
                  </a:lnTo>
                  <a:lnTo>
                    <a:pt x="77419"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3" name="Google Shape;553;p36"/>
            <p:cNvSpPr/>
            <p:nvPr/>
          </p:nvSpPr>
          <p:spPr>
            <a:xfrm>
              <a:off x="4671643" y="2170625"/>
              <a:ext cx="5100" cy="8700"/>
            </a:xfrm>
            <a:custGeom>
              <a:rect b="b" l="l" r="r" t="t"/>
              <a:pathLst>
                <a:path extrusionOk="0" h="120000" w="120000">
                  <a:moveTo>
                    <a:pt x="112500" y="0"/>
                  </a:moveTo>
                  <a:lnTo>
                    <a:pt x="112500" y="116000"/>
                  </a:lnTo>
                  <a:lnTo>
                    <a:pt x="0" y="56000"/>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4" name="Google Shape;554;p36"/>
            <p:cNvSpPr/>
            <p:nvPr/>
          </p:nvSpPr>
          <p:spPr>
            <a:xfrm>
              <a:off x="4660312" y="2173142"/>
              <a:ext cx="5100" cy="6300"/>
            </a:xfrm>
            <a:custGeom>
              <a:rect b="b" l="l" r="r" t="t"/>
              <a:pathLst>
                <a:path extrusionOk="0" h="120000" w="12000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5" name="Google Shape;555;p36"/>
            <p:cNvSpPr/>
            <p:nvPr/>
          </p:nvSpPr>
          <p:spPr>
            <a:xfrm>
              <a:off x="4647722" y="2176918"/>
              <a:ext cx="11400" cy="11400"/>
            </a:xfrm>
            <a:custGeom>
              <a:rect b="b" l="l" r="r" t="t"/>
              <a:pathLst>
                <a:path extrusionOk="0" h="120000" w="12000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6" name="Google Shape;556;p36"/>
            <p:cNvSpPr/>
            <p:nvPr/>
          </p:nvSpPr>
          <p:spPr>
            <a:xfrm>
              <a:off x="4635132" y="2188246"/>
              <a:ext cx="15000" cy="9900"/>
            </a:xfrm>
            <a:custGeom>
              <a:rect b="b" l="l" r="r" t="t"/>
              <a:pathLst>
                <a:path extrusionOk="0" h="120000" w="120000">
                  <a:moveTo>
                    <a:pt x="0" y="116666"/>
                  </a:moveTo>
                  <a:lnTo>
                    <a:pt x="35294" y="66666"/>
                  </a:lnTo>
                  <a:lnTo>
                    <a:pt x="117647" y="0"/>
                  </a:lnTo>
                  <a:lnTo>
                    <a:pt x="94117" y="116666"/>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7" name="Google Shape;557;p36"/>
            <p:cNvSpPr/>
            <p:nvPr/>
          </p:nvSpPr>
          <p:spPr>
            <a:xfrm>
              <a:off x="4617505" y="2199574"/>
              <a:ext cx="16500" cy="22500"/>
            </a:xfrm>
            <a:custGeom>
              <a:rect b="b" l="l" r="r" t="t"/>
              <a:pathLst>
                <a:path extrusionOk="0" h="120000" w="12000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8" name="Google Shape;558;p36"/>
            <p:cNvSpPr/>
            <p:nvPr/>
          </p:nvSpPr>
          <p:spPr>
            <a:xfrm>
              <a:off x="4597361" y="2209643"/>
              <a:ext cx="8700" cy="15000"/>
            </a:xfrm>
            <a:custGeom>
              <a:rect b="b" l="l" r="r" t="t"/>
              <a:pathLst>
                <a:path extrusionOk="0" h="120000" w="12000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9" name="Google Shape;559;p36"/>
            <p:cNvSpPr/>
            <p:nvPr/>
          </p:nvSpPr>
          <p:spPr>
            <a:xfrm>
              <a:off x="4580993" y="2227264"/>
              <a:ext cx="11400" cy="16500"/>
            </a:xfrm>
            <a:custGeom>
              <a:rect b="b" l="l" r="r" t="t"/>
              <a:pathLst>
                <a:path extrusionOk="0" h="120000" w="120000">
                  <a:moveTo>
                    <a:pt x="0" y="117857"/>
                  </a:moveTo>
                  <a:lnTo>
                    <a:pt x="0" y="85714"/>
                  </a:lnTo>
                  <a:lnTo>
                    <a:pt x="72000" y="0"/>
                  </a:lnTo>
                  <a:lnTo>
                    <a:pt x="117000" y="85714"/>
                  </a:lnTo>
                  <a:lnTo>
                    <a:pt x="0"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0" name="Google Shape;560;p36"/>
            <p:cNvSpPr/>
            <p:nvPr/>
          </p:nvSpPr>
          <p:spPr>
            <a:xfrm>
              <a:off x="4578475" y="2228522"/>
              <a:ext cx="36300" cy="32700"/>
            </a:xfrm>
            <a:custGeom>
              <a:rect b="b" l="l" r="r" t="t"/>
              <a:pathLst>
                <a:path extrusionOk="0" h="120000" w="12000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1" name="Google Shape;561;p36"/>
            <p:cNvSpPr/>
            <p:nvPr/>
          </p:nvSpPr>
          <p:spPr>
            <a:xfrm>
              <a:off x="4487824" y="2426129"/>
              <a:ext cx="15000" cy="7500"/>
            </a:xfrm>
            <a:custGeom>
              <a:rect b="b" l="l" r="r" t="t"/>
              <a:pathLst>
                <a:path extrusionOk="0" h="120000" w="120000">
                  <a:moveTo>
                    <a:pt x="0" y="48000"/>
                  </a:moveTo>
                  <a:lnTo>
                    <a:pt x="94117" y="0"/>
                  </a:lnTo>
                  <a:lnTo>
                    <a:pt x="117647" y="48000"/>
                  </a:lnTo>
                  <a:lnTo>
                    <a:pt x="35294" y="115200"/>
                  </a:lnTo>
                  <a:lnTo>
                    <a:pt x="0" y="4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2" name="Google Shape;562;p36"/>
            <p:cNvSpPr/>
            <p:nvPr/>
          </p:nvSpPr>
          <p:spPr>
            <a:xfrm>
              <a:off x="4698083" y="2757151"/>
              <a:ext cx="272100" cy="182400"/>
            </a:xfrm>
            <a:custGeom>
              <a:rect b="b" l="l" r="r" t="t"/>
              <a:pathLst>
                <a:path extrusionOk="0" h="120000" w="12000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3" name="Google Shape;563;p36"/>
            <p:cNvSpPr/>
            <p:nvPr/>
          </p:nvSpPr>
          <p:spPr>
            <a:xfrm>
              <a:off x="4713192" y="2656460"/>
              <a:ext cx="146100" cy="126000"/>
            </a:xfrm>
            <a:custGeom>
              <a:rect b="b" l="l" r="r" t="t"/>
              <a:pathLst>
                <a:path extrusionOk="0" h="120000" w="12000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4" name="Google Shape;564;p36"/>
            <p:cNvSpPr/>
            <p:nvPr/>
          </p:nvSpPr>
          <p:spPr>
            <a:xfrm>
              <a:off x="4693047" y="2555769"/>
              <a:ext cx="96900" cy="64200"/>
            </a:xfrm>
            <a:custGeom>
              <a:rect b="b" l="l" r="r" t="t"/>
              <a:pathLst>
                <a:path extrusionOk="0" h="120000" w="12000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5" name="Google Shape;565;p36"/>
            <p:cNvSpPr/>
            <p:nvPr/>
          </p:nvSpPr>
          <p:spPr>
            <a:xfrm>
              <a:off x="4682975" y="2602339"/>
              <a:ext cx="108300" cy="66600"/>
            </a:xfrm>
            <a:custGeom>
              <a:rect b="b" l="l" r="r" t="t"/>
              <a:pathLst>
                <a:path extrusionOk="0" h="120000" w="12000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6" name="Google Shape;566;p36"/>
            <p:cNvSpPr/>
            <p:nvPr/>
          </p:nvSpPr>
          <p:spPr>
            <a:xfrm>
              <a:off x="4677939" y="2647650"/>
              <a:ext cx="87900" cy="69300"/>
            </a:xfrm>
            <a:custGeom>
              <a:rect b="b" l="l" r="r" t="t"/>
              <a:pathLst>
                <a:path extrusionOk="0" h="120000" w="12000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7" name="Google Shape;567;p36"/>
            <p:cNvSpPr/>
            <p:nvPr/>
          </p:nvSpPr>
          <p:spPr>
            <a:xfrm>
              <a:off x="4660312" y="2675340"/>
              <a:ext cx="44100" cy="31500"/>
            </a:xfrm>
            <a:custGeom>
              <a:rect b="b" l="l" r="r" t="t"/>
              <a:pathLst>
                <a:path extrusionOk="0" h="120000" w="12000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8" name="Google Shape;568;p36"/>
            <p:cNvSpPr/>
            <p:nvPr/>
          </p:nvSpPr>
          <p:spPr>
            <a:xfrm>
              <a:off x="4764812" y="2846515"/>
              <a:ext cx="52800" cy="68100"/>
            </a:xfrm>
            <a:custGeom>
              <a:rect b="b" l="l" r="r" t="t"/>
              <a:pathLst>
                <a:path extrusionOk="0" h="120000" w="12000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9" name="Google Shape;569;p36"/>
            <p:cNvSpPr/>
            <p:nvPr/>
          </p:nvSpPr>
          <p:spPr>
            <a:xfrm>
              <a:off x="4670385" y="2854067"/>
              <a:ext cx="138600" cy="101700"/>
            </a:xfrm>
            <a:custGeom>
              <a:rect b="b" l="l" r="r" t="t"/>
              <a:pathLst>
                <a:path extrusionOk="0" h="120000" w="12000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0" name="Google Shape;570;p36"/>
            <p:cNvSpPr/>
            <p:nvPr/>
          </p:nvSpPr>
          <p:spPr>
            <a:xfrm>
              <a:off x="4607433" y="2846515"/>
              <a:ext cx="99600" cy="64200"/>
            </a:xfrm>
            <a:custGeom>
              <a:rect b="b" l="l" r="r" t="t"/>
              <a:pathLst>
                <a:path extrusionOk="0" h="120000" w="12000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1" name="Google Shape;571;p36"/>
            <p:cNvSpPr/>
            <p:nvPr/>
          </p:nvSpPr>
          <p:spPr>
            <a:xfrm>
              <a:off x="4617505" y="2822600"/>
              <a:ext cx="83100" cy="44100"/>
            </a:xfrm>
            <a:custGeom>
              <a:rect b="b" l="l" r="r" t="t"/>
              <a:pathLst>
                <a:path extrusionOk="0" h="120000" w="12000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2" name="Google Shape;572;p36"/>
            <p:cNvSpPr/>
            <p:nvPr/>
          </p:nvSpPr>
          <p:spPr>
            <a:xfrm>
              <a:off x="4574698" y="2692961"/>
              <a:ext cx="153600" cy="138600"/>
            </a:xfrm>
            <a:custGeom>
              <a:rect b="b" l="l" r="r" t="t"/>
              <a:pathLst>
                <a:path extrusionOk="0" h="120000" w="12000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3" name="Google Shape;573;p36"/>
            <p:cNvSpPr/>
            <p:nvPr/>
          </p:nvSpPr>
          <p:spPr>
            <a:xfrm>
              <a:off x="4647722" y="2899378"/>
              <a:ext cx="61500" cy="85800"/>
            </a:xfrm>
            <a:custGeom>
              <a:rect b="b" l="l" r="r" t="t"/>
              <a:pathLst>
                <a:path extrusionOk="0" h="120000" w="12000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4" name="Google Shape;574;p36"/>
            <p:cNvSpPr/>
            <p:nvPr/>
          </p:nvSpPr>
          <p:spPr>
            <a:xfrm>
              <a:off x="4661571" y="2964827"/>
              <a:ext cx="27600" cy="22500"/>
            </a:xfrm>
            <a:custGeom>
              <a:rect b="b" l="l" r="r" t="t"/>
              <a:pathLst>
                <a:path extrusionOk="0" h="120000" w="12000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5" name="Google Shape;575;p36"/>
            <p:cNvSpPr/>
            <p:nvPr/>
          </p:nvSpPr>
          <p:spPr>
            <a:xfrm>
              <a:off x="4642686" y="2958534"/>
              <a:ext cx="18900" cy="32700"/>
            </a:xfrm>
            <a:custGeom>
              <a:rect b="b" l="l" r="r" t="t"/>
              <a:pathLst>
                <a:path extrusionOk="0" h="120000" w="12000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6" name="Google Shape;576;p36"/>
            <p:cNvSpPr/>
            <p:nvPr/>
          </p:nvSpPr>
          <p:spPr>
            <a:xfrm>
              <a:off x="4601137" y="2919516"/>
              <a:ext cx="56700" cy="63000"/>
            </a:xfrm>
            <a:custGeom>
              <a:rect b="b" l="l" r="r" t="t"/>
              <a:pathLst>
                <a:path extrusionOk="0" h="120000" w="12000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7" name="Google Shape;577;p36"/>
            <p:cNvSpPr/>
            <p:nvPr/>
          </p:nvSpPr>
          <p:spPr>
            <a:xfrm>
              <a:off x="4565885" y="2893084"/>
              <a:ext cx="85800" cy="69300"/>
            </a:xfrm>
            <a:custGeom>
              <a:rect b="b" l="l" r="r" t="t"/>
              <a:pathLst>
                <a:path extrusionOk="0" h="120000" w="12000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8" name="Google Shape;578;p36"/>
            <p:cNvSpPr/>
            <p:nvPr/>
          </p:nvSpPr>
          <p:spPr>
            <a:xfrm>
              <a:off x="4700601" y="2944689"/>
              <a:ext cx="94500" cy="56700"/>
            </a:xfrm>
            <a:custGeom>
              <a:rect b="b" l="l" r="r" t="t"/>
              <a:pathLst>
                <a:path extrusionOk="0" h="120000" w="12000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9" name="Google Shape;579;p36"/>
            <p:cNvSpPr/>
            <p:nvPr/>
          </p:nvSpPr>
          <p:spPr>
            <a:xfrm>
              <a:off x="4452572" y="2692961"/>
              <a:ext cx="133500" cy="182400"/>
            </a:xfrm>
            <a:custGeom>
              <a:rect b="b" l="l" r="r" t="t"/>
              <a:pathLst>
                <a:path extrusionOk="0" h="120000" w="12000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0" name="Google Shape;580;p36"/>
            <p:cNvSpPr/>
            <p:nvPr/>
          </p:nvSpPr>
          <p:spPr>
            <a:xfrm>
              <a:off x="4559590" y="2697995"/>
              <a:ext cx="7500" cy="8700"/>
            </a:xfrm>
            <a:custGeom>
              <a:rect b="b" l="l" r="r" t="t"/>
              <a:pathLst>
                <a:path extrusionOk="0" h="120000" w="120000">
                  <a:moveTo>
                    <a:pt x="0" y="116129"/>
                  </a:moveTo>
                  <a:lnTo>
                    <a:pt x="0" y="58064"/>
                  </a:lnTo>
                  <a:lnTo>
                    <a:pt x="92307" y="0"/>
                  </a:lnTo>
                  <a:lnTo>
                    <a:pt x="115384" y="116129"/>
                  </a:lnTo>
                  <a:lnTo>
                    <a:pt x="0"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1" name="Google Shape;581;p36"/>
            <p:cNvSpPr/>
            <p:nvPr/>
          </p:nvSpPr>
          <p:spPr>
            <a:xfrm>
              <a:off x="4543222" y="2787358"/>
              <a:ext cx="99600" cy="57900"/>
            </a:xfrm>
            <a:custGeom>
              <a:rect b="b" l="l" r="r" t="t"/>
              <a:pathLst>
                <a:path extrusionOk="0" h="120000" w="12000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2" name="Google Shape;582;p36"/>
            <p:cNvSpPr/>
            <p:nvPr/>
          </p:nvSpPr>
          <p:spPr>
            <a:xfrm>
              <a:off x="4504192" y="2838963"/>
              <a:ext cx="117000" cy="55500"/>
            </a:xfrm>
            <a:custGeom>
              <a:rect b="b" l="l" r="r" t="t"/>
              <a:pathLst>
                <a:path extrusionOk="0" h="120000" w="12000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3" name="Google Shape;583;p36"/>
            <p:cNvSpPr/>
            <p:nvPr/>
          </p:nvSpPr>
          <p:spPr>
            <a:xfrm>
              <a:off x="4484048" y="2614925"/>
              <a:ext cx="68100" cy="83100"/>
            </a:xfrm>
            <a:custGeom>
              <a:rect b="b" l="l" r="r" t="t"/>
              <a:pathLst>
                <a:path extrusionOk="0" h="120000" w="12000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4" name="Google Shape;584;p36"/>
            <p:cNvSpPr/>
            <p:nvPr/>
          </p:nvSpPr>
          <p:spPr>
            <a:xfrm>
              <a:off x="4423614" y="2730720"/>
              <a:ext cx="45300" cy="64200"/>
            </a:xfrm>
            <a:custGeom>
              <a:rect b="b" l="l" r="r" t="t"/>
              <a:pathLst>
                <a:path extrusionOk="0" h="120000" w="12000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5" name="Google Shape;585;p36"/>
            <p:cNvSpPr/>
            <p:nvPr/>
          </p:nvSpPr>
          <p:spPr>
            <a:xfrm>
              <a:off x="4448795" y="2811273"/>
              <a:ext cx="7500" cy="11400"/>
            </a:xfrm>
            <a:custGeom>
              <a:rect b="b" l="l" r="r" t="t"/>
              <a:pathLst>
                <a:path extrusionOk="0" h="120000" w="120000">
                  <a:moveTo>
                    <a:pt x="0" y="117073"/>
                  </a:moveTo>
                  <a:lnTo>
                    <a:pt x="91200" y="117073"/>
                  </a:lnTo>
                  <a:lnTo>
                    <a:pt x="115200" y="14634"/>
                  </a:lnTo>
                  <a:lnTo>
                    <a:pt x="48000" y="0"/>
                  </a:lnTo>
                  <a:lnTo>
                    <a:pt x="0" y="14634"/>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6" name="Google Shape;586;p36"/>
            <p:cNvSpPr/>
            <p:nvPr/>
          </p:nvSpPr>
          <p:spPr>
            <a:xfrm>
              <a:off x="4453831" y="2867911"/>
              <a:ext cx="65400" cy="40200"/>
            </a:xfrm>
            <a:custGeom>
              <a:rect b="b" l="l" r="r" t="t"/>
              <a:pathLst>
                <a:path extrusionOk="0" h="120000" w="12000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7" name="Google Shape;587;p36"/>
            <p:cNvSpPr/>
            <p:nvPr/>
          </p:nvSpPr>
          <p:spPr>
            <a:xfrm>
              <a:off x="4402210" y="2779807"/>
              <a:ext cx="54300" cy="42900"/>
            </a:xfrm>
            <a:custGeom>
              <a:rect b="b" l="l" r="r" t="t"/>
              <a:pathLst>
                <a:path extrusionOk="0" h="120000" w="12000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8" name="Google Shape;588;p36"/>
            <p:cNvSpPr/>
            <p:nvPr/>
          </p:nvSpPr>
          <p:spPr>
            <a:xfrm>
              <a:off x="3169617" y="3298366"/>
              <a:ext cx="11400" cy="16500"/>
            </a:xfrm>
            <a:custGeom>
              <a:rect b="b" l="l" r="r" t="t"/>
              <a:pathLst>
                <a:path extrusionOk="0" h="120000" w="120000">
                  <a:moveTo>
                    <a:pt x="87804" y="117857"/>
                  </a:moveTo>
                  <a:lnTo>
                    <a:pt x="0" y="64285"/>
                  </a:lnTo>
                  <a:lnTo>
                    <a:pt x="58536" y="0"/>
                  </a:lnTo>
                  <a:lnTo>
                    <a:pt x="117073" y="64285"/>
                  </a:lnTo>
                  <a:lnTo>
                    <a:pt x="87804"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9" name="Google Shape;589;p36"/>
            <p:cNvSpPr/>
            <p:nvPr/>
          </p:nvSpPr>
          <p:spPr>
            <a:xfrm>
              <a:off x="3338328" y="3409127"/>
              <a:ext cx="24000" cy="9900"/>
            </a:xfrm>
            <a:custGeom>
              <a:rect b="b" l="l" r="r" t="t"/>
              <a:pathLst>
                <a:path extrusionOk="0" h="120000" w="12000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0" name="Google Shape;590;p36"/>
            <p:cNvSpPr/>
            <p:nvPr/>
          </p:nvSpPr>
          <p:spPr>
            <a:xfrm>
              <a:off x="3274117" y="3386471"/>
              <a:ext cx="46500" cy="33900"/>
            </a:xfrm>
            <a:custGeom>
              <a:rect b="b" l="l" r="r" t="t"/>
              <a:pathLst>
                <a:path extrusionOk="0" h="120000" w="12000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1" name="Google Shape;591;p36"/>
            <p:cNvSpPr/>
            <p:nvPr/>
          </p:nvSpPr>
          <p:spPr>
            <a:xfrm>
              <a:off x="3235087" y="3386471"/>
              <a:ext cx="39000" cy="30300"/>
            </a:xfrm>
            <a:custGeom>
              <a:rect b="b" l="l" r="r" t="t"/>
              <a:pathLst>
                <a:path extrusionOk="0" h="120000" w="12000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2" name="Google Shape;592;p36"/>
            <p:cNvSpPr/>
            <p:nvPr/>
          </p:nvSpPr>
          <p:spPr>
            <a:xfrm>
              <a:off x="3173394" y="3407869"/>
              <a:ext cx="32700" cy="15000"/>
            </a:xfrm>
            <a:custGeom>
              <a:rect b="b" l="l" r="r" t="t"/>
              <a:pathLst>
                <a:path extrusionOk="0" h="120000" w="12000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3" name="Google Shape;593;p36"/>
            <p:cNvSpPr/>
            <p:nvPr/>
          </p:nvSpPr>
          <p:spPr>
            <a:xfrm>
              <a:off x="3072671" y="3333608"/>
              <a:ext cx="163800" cy="54000"/>
            </a:xfrm>
            <a:custGeom>
              <a:rect b="b" l="l" r="r" t="t"/>
              <a:pathLst>
                <a:path extrusionOk="0" h="120000" w="12000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4" name="Google Shape;594;p36"/>
            <p:cNvSpPr/>
            <p:nvPr/>
          </p:nvSpPr>
          <p:spPr>
            <a:xfrm>
              <a:off x="4672903" y="2982448"/>
              <a:ext cx="36300" cy="30300"/>
            </a:xfrm>
            <a:custGeom>
              <a:rect b="b" l="l" r="r" t="t"/>
              <a:pathLst>
                <a:path extrusionOk="0" h="120000" w="12000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5" name="Google Shape;595;p36"/>
            <p:cNvSpPr/>
            <p:nvPr/>
          </p:nvSpPr>
          <p:spPr>
            <a:xfrm>
              <a:off x="4655276" y="2977414"/>
              <a:ext cx="24000" cy="59100"/>
            </a:xfrm>
            <a:custGeom>
              <a:rect b="b" l="l" r="r" t="t"/>
              <a:pathLst>
                <a:path extrusionOk="0" h="120000" w="12000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36"/>
            <p:cNvSpPr/>
            <p:nvPr/>
          </p:nvSpPr>
          <p:spPr>
            <a:xfrm>
              <a:off x="4666607" y="2997552"/>
              <a:ext cx="96900" cy="104400"/>
            </a:xfrm>
            <a:custGeom>
              <a:rect b="b" l="l" r="r" t="t"/>
              <a:pathLst>
                <a:path extrusionOk="0" h="120000" w="12000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7" name="Google Shape;597;p36"/>
            <p:cNvSpPr/>
            <p:nvPr/>
          </p:nvSpPr>
          <p:spPr>
            <a:xfrm>
              <a:off x="4733336" y="3015173"/>
              <a:ext cx="5100" cy="6300"/>
            </a:xfrm>
            <a:custGeom>
              <a:rect b="b" l="l" r="r" t="t"/>
              <a:pathLst>
                <a:path extrusionOk="0" h="120000" w="12000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8" name="Google Shape;598;p36"/>
            <p:cNvSpPr/>
            <p:nvPr/>
          </p:nvSpPr>
          <p:spPr>
            <a:xfrm>
              <a:off x="4744667" y="3086915"/>
              <a:ext cx="5100" cy="7500"/>
            </a:xfrm>
            <a:custGeom>
              <a:rect b="b" l="l" r="r" t="t"/>
              <a:pathLst>
                <a:path extrusionOk="0" h="120000" w="12000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9" name="Google Shape;599;p36"/>
            <p:cNvSpPr/>
            <p:nvPr/>
          </p:nvSpPr>
          <p:spPr>
            <a:xfrm>
              <a:off x="4735854" y="3071811"/>
              <a:ext cx="5100" cy="6300"/>
            </a:xfrm>
            <a:custGeom>
              <a:rect b="b" l="l" r="r" t="t"/>
              <a:pathLst>
                <a:path extrusionOk="0" h="120000" w="120000">
                  <a:moveTo>
                    <a:pt x="0" y="0"/>
                  </a:moveTo>
                  <a:lnTo>
                    <a:pt x="37500" y="0"/>
                  </a:lnTo>
                  <a:lnTo>
                    <a:pt x="112500" y="57142"/>
                  </a:lnTo>
                  <a:lnTo>
                    <a:pt x="75000" y="11428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0" name="Google Shape;600;p36"/>
            <p:cNvSpPr/>
            <p:nvPr/>
          </p:nvSpPr>
          <p:spPr>
            <a:xfrm>
              <a:off x="4753481" y="3057967"/>
              <a:ext cx="5100" cy="9900"/>
            </a:xfrm>
            <a:custGeom>
              <a:rect b="b" l="l" r="r" t="t"/>
              <a:pathLst>
                <a:path extrusionOk="0" h="120000" w="12000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1" name="Google Shape;601;p36"/>
            <p:cNvSpPr/>
            <p:nvPr/>
          </p:nvSpPr>
          <p:spPr>
            <a:xfrm>
              <a:off x="4739631" y="3031535"/>
              <a:ext cx="6300" cy="6300"/>
            </a:xfrm>
            <a:custGeom>
              <a:rect b="b" l="l" r="r" t="t"/>
              <a:pathLst>
                <a:path extrusionOk="0" h="120000" w="12000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2" name="Google Shape;602;p36"/>
            <p:cNvSpPr/>
            <p:nvPr/>
          </p:nvSpPr>
          <p:spPr>
            <a:xfrm>
              <a:off x="4713192" y="3054190"/>
              <a:ext cx="20100" cy="17700"/>
            </a:xfrm>
            <a:custGeom>
              <a:rect b="b" l="l" r="r" t="t"/>
              <a:pathLst>
                <a:path extrusionOk="0" h="120000" w="12000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3" name="Google Shape;603;p36"/>
            <p:cNvSpPr/>
            <p:nvPr/>
          </p:nvSpPr>
          <p:spPr>
            <a:xfrm>
              <a:off x="4750963" y="3044121"/>
              <a:ext cx="13800" cy="8700"/>
            </a:xfrm>
            <a:custGeom>
              <a:rect b="b" l="l" r="r" t="t"/>
              <a:pathLst>
                <a:path extrusionOk="0" h="120000" w="12000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4" name="Google Shape;604;p36"/>
            <p:cNvSpPr/>
            <p:nvPr/>
          </p:nvSpPr>
          <p:spPr>
            <a:xfrm>
              <a:off x="4781179" y="3100760"/>
              <a:ext cx="9900" cy="9900"/>
            </a:xfrm>
            <a:custGeom>
              <a:rect b="b" l="l" r="r" t="t"/>
              <a:pathLst>
                <a:path extrusionOk="0" h="120000" w="120000">
                  <a:moveTo>
                    <a:pt x="16666" y="116571"/>
                  </a:moveTo>
                  <a:lnTo>
                    <a:pt x="0" y="65142"/>
                  </a:lnTo>
                  <a:lnTo>
                    <a:pt x="116666" y="0"/>
                  </a:lnTo>
                  <a:lnTo>
                    <a:pt x="66666" y="99428"/>
                  </a:lnTo>
                  <a:lnTo>
                    <a:pt x="16666" y="116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5" name="Google Shape;605;p36"/>
            <p:cNvSpPr/>
            <p:nvPr/>
          </p:nvSpPr>
          <p:spPr>
            <a:xfrm>
              <a:off x="4716968" y="3115864"/>
              <a:ext cx="44100" cy="15000"/>
            </a:xfrm>
            <a:custGeom>
              <a:rect b="b" l="l" r="r" t="t"/>
              <a:pathLst>
                <a:path extrusionOk="0" h="120000" w="12000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6" name="Google Shape;606;p36"/>
            <p:cNvSpPr/>
            <p:nvPr/>
          </p:nvSpPr>
          <p:spPr>
            <a:xfrm>
              <a:off x="4669125" y="3063001"/>
              <a:ext cx="6300" cy="7500"/>
            </a:xfrm>
            <a:custGeom>
              <a:rect b="b" l="l" r="r" t="t"/>
              <a:pathLst>
                <a:path extrusionOk="0" h="120000" w="120000">
                  <a:moveTo>
                    <a:pt x="57142" y="0"/>
                  </a:moveTo>
                  <a:lnTo>
                    <a:pt x="114285" y="115384"/>
                  </a:lnTo>
                  <a:lnTo>
                    <a:pt x="0" y="69230"/>
                  </a:lnTo>
                  <a:lnTo>
                    <a:pt x="5714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7" name="Google Shape;607;p36"/>
            <p:cNvSpPr/>
            <p:nvPr/>
          </p:nvSpPr>
          <p:spPr>
            <a:xfrm>
              <a:off x="4209578" y="2684150"/>
              <a:ext cx="63000" cy="95700"/>
            </a:xfrm>
            <a:custGeom>
              <a:rect b="b" l="l" r="r" t="t"/>
              <a:pathLst>
                <a:path extrusionOk="0" h="120000" w="12000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8" name="Google Shape;608;p36"/>
            <p:cNvSpPr/>
            <p:nvPr/>
          </p:nvSpPr>
          <p:spPr>
            <a:xfrm>
              <a:off x="4243572" y="2526820"/>
              <a:ext cx="146100" cy="284700"/>
            </a:xfrm>
            <a:custGeom>
              <a:rect b="b" l="l" r="r" t="t"/>
              <a:pathLst>
                <a:path extrusionOk="0" h="120000" w="12000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9" name="Google Shape;609;p36"/>
            <p:cNvSpPr/>
            <p:nvPr/>
          </p:nvSpPr>
          <p:spPr>
            <a:xfrm>
              <a:off x="4462644" y="2883015"/>
              <a:ext cx="177600" cy="190200"/>
            </a:xfrm>
            <a:custGeom>
              <a:rect b="b" l="l" r="r" t="t"/>
              <a:pathLst>
                <a:path extrusionOk="0" h="120000" w="12000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0" name="Google Shape;610;p36"/>
            <p:cNvSpPr/>
            <p:nvPr/>
          </p:nvSpPr>
          <p:spPr>
            <a:xfrm>
              <a:off x="4550776" y="3065518"/>
              <a:ext cx="46500" cy="32700"/>
            </a:xfrm>
            <a:custGeom>
              <a:rect b="b" l="l" r="r" t="t"/>
              <a:pathLst>
                <a:path extrusionOk="0" h="120000" w="12000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1" name="Google Shape;611;p36"/>
            <p:cNvSpPr/>
            <p:nvPr/>
          </p:nvSpPr>
          <p:spPr>
            <a:xfrm>
              <a:off x="4485306" y="3006362"/>
              <a:ext cx="24000" cy="46500"/>
            </a:xfrm>
            <a:custGeom>
              <a:rect b="b" l="l" r="r" t="t"/>
              <a:pathLst>
                <a:path extrusionOk="0" h="120000" w="12000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2" name="Google Shape;612;p36"/>
            <p:cNvSpPr/>
            <p:nvPr/>
          </p:nvSpPr>
          <p:spPr>
            <a:xfrm>
              <a:off x="4564626" y="2885532"/>
              <a:ext cx="45300" cy="32700"/>
            </a:xfrm>
            <a:custGeom>
              <a:rect b="b" l="l" r="r" t="t"/>
              <a:pathLst>
                <a:path extrusionOk="0" h="120000" w="12000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3" name="Google Shape;613;p36"/>
            <p:cNvSpPr/>
            <p:nvPr/>
          </p:nvSpPr>
          <p:spPr>
            <a:xfrm>
              <a:off x="4292675" y="2787358"/>
              <a:ext cx="214200" cy="215400"/>
            </a:xfrm>
            <a:custGeom>
              <a:rect b="b" l="l" r="r" t="t"/>
              <a:pathLst>
                <a:path extrusionOk="0" h="120000" w="12000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4" name="Google Shape;614;p36"/>
            <p:cNvSpPr/>
            <p:nvPr/>
          </p:nvSpPr>
          <p:spPr>
            <a:xfrm>
              <a:off x="4224687" y="2956016"/>
              <a:ext cx="187500" cy="151200"/>
            </a:xfrm>
            <a:custGeom>
              <a:rect b="b" l="l" r="r" t="t"/>
              <a:pathLst>
                <a:path extrusionOk="0" h="120000" w="12000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5" name="Google Shape;615;p36"/>
            <p:cNvSpPr/>
            <p:nvPr/>
          </p:nvSpPr>
          <p:spPr>
            <a:xfrm>
              <a:off x="4421096" y="3029017"/>
              <a:ext cx="7500" cy="6300"/>
            </a:xfrm>
            <a:custGeom>
              <a:rect b="b" l="l" r="r" t="t"/>
              <a:pathLst>
                <a:path extrusionOk="0" h="120000" w="120000">
                  <a:moveTo>
                    <a:pt x="0" y="57142"/>
                  </a:moveTo>
                  <a:lnTo>
                    <a:pt x="92307" y="114285"/>
                  </a:lnTo>
                  <a:lnTo>
                    <a:pt x="115384" y="85714"/>
                  </a:lnTo>
                  <a:lnTo>
                    <a:pt x="69230" y="0"/>
                  </a:lnTo>
                  <a:lnTo>
                    <a:pt x="0"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6" name="Google Shape;616;p36"/>
            <p:cNvSpPr/>
            <p:nvPr/>
          </p:nvSpPr>
          <p:spPr>
            <a:xfrm>
              <a:off x="4398433" y="3032794"/>
              <a:ext cx="16500" cy="15000"/>
            </a:xfrm>
            <a:custGeom>
              <a:rect b="b" l="l" r="r" t="t"/>
              <a:pathLst>
                <a:path extrusionOk="0" h="120000" w="12000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7" name="Google Shape;617;p36"/>
            <p:cNvSpPr/>
            <p:nvPr/>
          </p:nvSpPr>
          <p:spPr>
            <a:xfrm>
              <a:off x="4222169" y="2988741"/>
              <a:ext cx="46500" cy="99600"/>
            </a:xfrm>
            <a:custGeom>
              <a:rect b="b" l="l" r="r" t="t"/>
              <a:pathLst>
                <a:path extrusionOk="0" h="120000" w="12000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8" name="Google Shape;618;p36"/>
            <p:cNvSpPr/>
            <p:nvPr/>
          </p:nvSpPr>
          <p:spPr>
            <a:xfrm>
              <a:off x="3535995" y="1735135"/>
              <a:ext cx="562800" cy="474300"/>
            </a:xfrm>
            <a:custGeom>
              <a:rect b="b" l="l" r="r" t="t"/>
              <a:pathLst>
                <a:path extrusionOk="0" h="120000" w="12000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9" name="Google Shape;619;p36"/>
            <p:cNvSpPr/>
            <p:nvPr/>
          </p:nvSpPr>
          <p:spPr>
            <a:xfrm>
              <a:off x="3240123" y="1191402"/>
              <a:ext cx="925200" cy="1345500"/>
            </a:xfrm>
            <a:custGeom>
              <a:rect b="b" l="l" r="r" t="t"/>
              <a:pathLst>
                <a:path extrusionOk="0" h="120000" w="12000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0" name="Google Shape;620;p36"/>
            <p:cNvSpPr/>
            <p:nvPr/>
          </p:nvSpPr>
          <p:spPr>
            <a:xfrm>
              <a:off x="2498552" y="1259369"/>
              <a:ext cx="934200" cy="1647600"/>
            </a:xfrm>
            <a:custGeom>
              <a:rect b="b" l="l" r="r" t="t"/>
              <a:pathLst>
                <a:path extrusionOk="0" h="120000" w="12000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1" name="Google Shape;621;p36"/>
            <p:cNvSpPr/>
            <p:nvPr/>
          </p:nvSpPr>
          <p:spPr>
            <a:xfrm>
              <a:off x="3431496" y="2885532"/>
              <a:ext cx="22500" cy="29100"/>
            </a:xfrm>
            <a:custGeom>
              <a:rect b="b" l="l" r="r" t="t"/>
              <a:pathLst>
                <a:path extrusionOk="0" h="120000" w="12000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2" name="Google Shape;622;p36"/>
            <p:cNvSpPr/>
            <p:nvPr/>
          </p:nvSpPr>
          <p:spPr>
            <a:xfrm>
              <a:off x="3462972" y="2776031"/>
              <a:ext cx="96900" cy="114300"/>
            </a:xfrm>
            <a:custGeom>
              <a:rect b="b" l="l" r="r" t="t"/>
              <a:pathLst>
                <a:path extrusionOk="0" h="120000" w="12000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3" name="Google Shape;623;p36"/>
            <p:cNvSpPr/>
            <p:nvPr/>
          </p:nvSpPr>
          <p:spPr>
            <a:xfrm>
              <a:off x="2416715" y="2793652"/>
              <a:ext cx="72900" cy="55500"/>
            </a:xfrm>
            <a:custGeom>
              <a:rect b="b" l="l" r="r" t="t"/>
              <a:pathLst>
                <a:path extrusionOk="0" h="120000" w="12000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4" name="Google Shape;624;p36"/>
            <p:cNvSpPr/>
            <p:nvPr/>
          </p:nvSpPr>
          <p:spPr>
            <a:xfrm>
              <a:off x="2356282" y="2737013"/>
              <a:ext cx="12600" cy="18900"/>
            </a:xfrm>
            <a:custGeom>
              <a:rect b="b" l="l" r="r" t="t"/>
              <a:pathLst>
                <a:path extrusionOk="0" h="120000" w="12000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5" name="Google Shape;625;p36"/>
            <p:cNvSpPr/>
            <p:nvPr/>
          </p:nvSpPr>
          <p:spPr>
            <a:xfrm>
              <a:off x="2344950" y="2709323"/>
              <a:ext cx="18900" cy="22500"/>
            </a:xfrm>
            <a:custGeom>
              <a:rect b="b" l="l" r="r" t="t"/>
              <a:pathLst>
                <a:path extrusionOk="0" h="120000" w="12000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6" name="Google Shape;626;p36"/>
            <p:cNvSpPr/>
            <p:nvPr/>
          </p:nvSpPr>
          <p:spPr>
            <a:xfrm>
              <a:off x="2225342" y="2092589"/>
              <a:ext cx="1290600" cy="899700"/>
            </a:xfrm>
            <a:custGeom>
              <a:rect b="b" l="l" r="r" t="t"/>
              <a:pathLst>
                <a:path extrusionOk="0" h="120000" w="12000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7" name="Google Shape;627;p36"/>
            <p:cNvSpPr/>
            <p:nvPr/>
          </p:nvSpPr>
          <p:spPr>
            <a:xfrm>
              <a:off x="2451968" y="1949104"/>
              <a:ext cx="159900" cy="178800"/>
            </a:xfrm>
            <a:custGeom>
              <a:rect b="b" l="l" r="r" t="t"/>
              <a:pathLst>
                <a:path extrusionOk="0" h="120000" w="12000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8" name="Google Shape;628;p36"/>
            <p:cNvSpPr/>
            <p:nvPr/>
          </p:nvSpPr>
          <p:spPr>
            <a:xfrm>
              <a:off x="1656259" y="2423612"/>
              <a:ext cx="736500" cy="351300"/>
            </a:xfrm>
            <a:custGeom>
              <a:rect b="b" l="l" r="r" t="t"/>
              <a:pathLst>
                <a:path extrusionOk="0" h="120000" w="12000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9" name="Google Shape;629;p36"/>
            <p:cNvSpPr/>
            <p:nvPr/>
          </p:nvSpPr>
          <p:spPr>
            <a:xfrm>
              <a:off x="3241382" y="3011396"/>
              <a:ext cx="26400" cy="7500"/>
            </a:xfrm>
            <a:custGeom>
              <a:rect b="b" l="l" r="r" t="t"/>
              <a:pathLst>
                <a:path extrusionOk="0" h="120000" w="12000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0" name="Google Shape;630;p36"/>
            <p:cNvSpPr/>
            <p:nvPr/>
          </p:nvSpPr>
          <p:spPr>
            <a:xfrm>
              <a:off x="2472113" y="2828894"/>
              <a:ext cx="875100" cy="471900"/>
            </a:xfrm>
            <a:custGeom>
              <a:rect b="b" l="l" r="r" t="t"/>
              <a:pathLst>
                <a:path extrusionOk="0" h="120000" w="12000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1" name="Google Shape;631;p36"/>
            <p:cNvSpPr/>
            <p:nvPr/>
          </p:nvSpPr>
          <p:spPr>
            <a:xfrm>
              <a:off x="1677662" y="2764703"/>
              <a:ext cx="11400" cy="11400"/>
            </a:xfrm>
            <a:custGeom>
              <a:rect b="b" l="l" r="r" t="t"/>
              <a:pathLst>
                <a:path extrusionOk="0" h="120000" w="120000">
                  <a:moveTo>
                    <a:pt x="0" y="117000"/>
                  </a:moveTo>
                  <a:lnTo>
                    <a:pt x="14634" y="0"/>
                  </a:lnTo>
                  <a:lnTo>
                    <a:pt x="117073" y="57000"/>
                  </a:lnTo>
                  <a:lnTo>
                    <a:pt x="0" y="117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36"/>
            <p:cNvSpPr/>
            <p:nvPr/>
          </p:nvSpPr>
          <p:spPr>
            <a:xfrm>
              <a:off x="1678922" y="2767220"/>
              <a:ext cx="6300" cy="6300"/>
            </a:xfrm>
            <a:custGeom>
              <a:rect b="b" l="l" r="r" t="t"/>
              <a:pathLst>
                <a:path extrusionOk="0" h="120000" w="120000">
                  <a:moveTo>
                    <a:pt x="28571" y="0"/>
                  </a:moveTo>
                  <a:lnTo>
                    <a:pt x="0" y="114285"/>
                  </a:lnTo>
                  <a:lnTo>
                    <a:pt x="114285" y="57142"/>
                  </a:lnTo>
                  <a:lnTo>
                    <a:pt x="2857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3" name="Google Shape;633;p36"/>
            <p:cNvSpPr/>
            <p:nvPr/>
          </p:nvSpPr>
          <p:spPr>
            <a:xfrm>
              <a:off x="1655000" y="2767220"/>
              <a:ext cx="11400" cy="8700"/>
            </a:xfrm>
            <a:custGeom>
              <a:rect b="b" l="l" r="r" t="t"/>
              <a:pathLst>
                <a:path extrusionOk="0" h="120000" w="120000">
                  <a:moveTo>
                    <a:pt x="43902" y="116129"/>
                  </a:moveTo>
                  <a:lnTo>
                    <a:pt x="0" y="0"/>
                  </a:lnTo>
                  <a:lnTo>
                    <a:pt x="117073" y="19354"/>
                  </a:lnTo>
                  <a:lnTo>
                    <a:pt x="43902"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4" name="Google Shape;634;p36"/>
            <p:cNvSpPr/>
            <p:nvPr/>
          </p:nvSpPr>
          <p:spPr>
            <a:xfrm>
              <a:off x="1657518" y="2769737"/>
              <a:ext cx="6300" cy="5100"/>
            </a:xfrm>
            <a:custGeom>
              <a:rect b="b" l="l" r="r" t="t"/>
              <a:pathLst>
                <a:path extrusionOk="0" h="120000" w="120000">
                  <a:moveTo>
                    <a:pt x="0" y="0"/>
                  </a:moveTo>
                  <a:lnTo>
                    <a:pt x="57142" y="112500"/>
                  </a:lnTo>
                  <a:lnTo>
                    <a:pt x="114285" y="375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5" name="Google Shape;635;p36"/>
            <p:cNvSpPr/>
            <p:nvPr/>
          </p:nvSpPr>
          <p:spPr>
            <a:xfrm>
              <a:off x="1720470" y="2760927"/>
              <a:ext cx="20100" cy="6300"/>
            </a:xfrm>
            <a:custGeom>
              <a:rect b="b" l="l" r="r" t="t"/>
              <a:pathLst>
                <a:path extrusionOk="0" h="120000" w="120000">
                  <a:moveTo>
                    <a:pt x="42253" y="114285"/>
                  </a:moveTo>
                  <a:lnTo>
                    <a:pt x="0" y="0"/>
                  </a:lnTo>
                  <a:lnTo>
                    <a:pt x="118309" y="28571"/>
                  </a:lnTo>
                  <a:lnTo>
                    <a:pt x="42253"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6" name="Google Shape;636;p36"/>
            <p:cNvSpPr/>
            <p:nvPr/>
          </p:nvSpPr>
          <p:spPr>
            <a:xfrm>
              <a:off x="1724247" y="2762186"/>
              <a:ext cx="7500" cy="2700"/>
            </a:xfrm>
            <a:custGeom>
              <a:rect b="b" l="l" r="r" t="t"/>
              <a:pathLst>
                <a:path extrusionOk="0" h="120000" w="120000">
                  <a:moveTo>
                    <a:pt x="0" y="0"/>
                  </a:moveTo>
                  <a:lnTo>
                    <a:pt x="46153" y="109090"/>
                  </a:lnTo>
                  <a:lnTo>
                    <a:pt x="115384"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7" name="Google Shape;637;p36"/>
            <p:cNvSpPr/>
            <p:nvPr/>
          </p:nvSpPr>
          <p:spPr>
            <a:xfrm>
              <a:off x="1709139" y="2750858"/>
              <a:ext cx="9900" cy="12600"/>
            </a:xfrm>
            <a:custGeom>
              <a:rect b="b" l="l" r="r" t="t"/>
              <a:pathLst>
                <a:path extrusionOk="0" h="120000" w="120000">
                  <a:moveTo>
                    <a:pt x="0" y="117391"/>
                  </a:moveTo>
                  <a:lnTo>
                    <a:pt x="116571" y="0"/>
                  </a:lnTo>
                  <a:lnTo>
                    <a:pt x="116571" y="104347"/>
                  </a:lnTo>
                  <a:lnTo>
                    <a:pt x="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8" name="Google Shape;638;p36"/>
            <p:cNvSpPr/>
            <p:nvPr/>
          </p:nvSpPr>
          <p:spPr>
            <a:xfrm>
              <a:off x="1712915" y="2754634"/>
              <a:ext cx="3900" cy="7500"/>
            </a:xfrm>
            <a:custGeom>
              <a:rect b="b" l="l" r="r" t="t"/>
              <a:pathLst>
                <a:path extrusionOk="0" h="120000" w="120000">
                  <a:moveTo>
                    <a:pt x="112000" y="0"/>
                  </a:moveTo>
                  <a:lnTo>
                    <a:pt x="0" y="115384"/>
                  </a:lnTo>
                  <a:lnTo>
                    <a:pt x="112000" y="92307"/>
                  </a:lnTo>
                  <a:lnTo>
                    <a:pt x="112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9" name="Google Shape;639;p36"/>
            <p:cNvSpPr/>
            <p:nvPr/>
          </p:nvSpPr>
          <p:spPr>
            <a:xfrm>
              <a:off x="1792235" y="2726944"/>
              <a:ext cx="22500" cy="20100"/>
            </a:xfrm>
            <a:custGeom>
              <a:rect b="b" l="l" r="r" t="t"/>
              <a:pathLst>
                <a:path extrusionOk="0" h="120000" w="12000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p36"/>
            <p:cNvSpPr/>
            <p:nvPr/>
          </p:nvSpPr>
          <p:spPr>
            <a:xfrm>
              <a:off x="1794753" y="2728203"/>
              <a:ext cx="17700" cy="15000"/>
            </a:xfrm>
            <a:custGeom>
              <a:rect b="b" l="l" r="r" t="t"/>
              <a:pathLst>
                <a:path extrusionOk="0" h="120000" w="12000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36"/>
            <p:cNvSpPr/>
            <p:nvPr/>
          </p:nvSpPr>
          <p:spPr>
            <a:xfrm>
              <a:off x="1812379" y="2713099"/>
              <a:ext cx="25200" cy="21300"/>
            </a:xfrm>
            <a:custGeom>
              <a:rect b="b" l="l" r="r" t="t"/>
              <a:pathLst>
                <a:path extrusionOk="0" h="120000" w="12000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2" name="Google Shape;642;p36"/>
            <p:cNvSpPr/>
            <p:nvPr/>
          </p:nvSpPr>
          <p:spPr>
            <a:xfrm>
              <a:off x="1818674" y="2715616"/>
              <a:ext cx="15000" cy="13800"/>
            </a:xfrm>
            <a:custGeom>
              <a:rect b="b" l="l" r="r" t="t"/>
              <a:pathLst>
                <a:path extrusionOk="0" h="120000" w="12000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3" name="Google Shape;643;p36"/>
            <p:cNvSpPr/>
            <p:nvPr/>
          </p:nvSpPr>
          <p:spPr>
            <a:xfrm>
              <a:off x="1857705" y="2684150"/>
              <a:ext cx="29100" cy="20100"/>
            </a:xfrm>
            <a:custGeom>
              <a:rect b="b" l="l" r="r" t="t"/>
              <a:pathLst>
                <a:path extrusionOk="0" h="120000" w="12000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4" name="Google Shape;644;p36"/>
            <p:cNvSpPr/>
            <p:nvPr/>
          </p:nvSpPr>
          <p:spPr>
            <a:xfrm>
              <a:off x="1858963" y="2685409"/>
              <a:ext cx="24000" cy="17700"/>
            </a:xfrm>
            <a:custGeom>
              <a:rect b="b" l="l" r="r" t="t"/>
              <a:pathLst>
                <a:path extrusionOk="0" h="120000" w="12000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5" name="Google Shape;645;p36"/>
            <p:cNvSpPr/>
            <p:nvPr/>
          </p:nvSpPr>
          <p:spPr>
            <a:xfrm>
              <a:off x="2332360" y="2651425"/>
              <a:ext cx="30300" cy="45300"/>
            </a:xfrm>
            <a:custGeom>
              <a:rect b="b" l="l" r="r" t="t"/>
              <a:pathLst>
                <a:path extrusionOk="0" h="120000" w="12000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6" name="Google Shape;646;p36"/>
            <p:cNvSpPr/>
            <p:nvPr/>
          </p:nvSpPr>
          <p:spPr>
            <a:xfrm>
              <a:off x="2334878" y="2652684"/>
              <a:ext cx="25200" cy="40200"/>
            </a:xfrm>
            <a:custGeom>
              <a:rect b="b" l="l" r="r" t="t"/>
              <a:pathLst>
                <a:path extrusionOk="0" h="120000" w="12000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7" name="Google Shape;647;p36"/>
            <p:cNvSpPr/>
            <p:nvPr/>
          </p:nvSpPr>
          <p:spPr>
            <a:xfrm>
              <a:off x="2246745" y="2546959"/>
              <a:ext cx="5100" cy="8700"/>
            </a:xfrm>
            <a:custGeom>
              <a:rect b="b" l="l" r="r" t="t"/>
              <a:pathLst>
                <a:path extrusionOk="0" h="120000" w="120000">
                  <a:moveTo>
                    <a:pt x="0" y="0"/>
                  </a:moveTo>
                  <a:lnTo>
                    <a:pt x="75000" y="116129"/>
                  </a:lnTo>
                  <a:lnTo>
                    <a:pt x="112500" y="38709"/>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8" name="Google Shape;648;p36"/>
            <p:cNvSpPr/>
            <p:nvPr/>
          </p:nvSpPr>
          <p:spPr>
            <a:xfrm>
              <a:off x="2264372" y="2550734"/>
              <a:ext cx="130800" cy="139800"/>
            </a:xfrm>
            <a:custGeom>
              <a:rect b="b" l="l" r="r" t="t"/>
              <a:pathLst>
                <a:path extrusionOk="0" h="120000" w="12000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9" name="Google Shape;649;p36"/>
            <p:cNvSpPr/>
            <p:nvPr/>
          </p:nvSpPr>
          <p:spPr>
            <a:xfrm>
              <a:off x="2266890" y="2551993"/>
              <a:ext cx="126000" cy="135900"/>
            </a:xfrm>
            <a:custGeom>
              <a:rect b="b" l="l" r="r" t="t"/>
              <a:pathLst>
                <a:path extrusionOk="0" h="120000" w="12000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0" name="Google Shape;650;p36"/>
            <p:cNvSpPr/>
            <p:nvPr/>
          </p:nvSpPr>
          <p:spPr>
            <a:xfrm>
              <a:off x="2361318" y="2661494"/>
              <a:ext cx="15000" cy="25200"/>
            </a:xfrm>
            <a:custGeom>
              <a:rect b="b" l="l" r="r" t="t"/>
              <a:pathLst>
                <a:path extrusionOk="0" h="120000" w="12000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1" name="Google Shape;651;p36"/>
            <p:cNvSpPr/>
            <p:nvPr/>
          </p:nvSpPr>
          <p:spPr>
            <a:xfrm>
              <a:off x="2365094" y="2662753"/>
              <a:ext cx="9900" cy="18900"/>
            </a:xfrm>
            <a:custGeom>
              <a:rect b="b" l="l" r="r" t="t"/>
              <a:pathLst>
                <a:path extrusionOk="0" h="120000" w="12000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2" name="Google Shape;652;p36"/>
            <p:cNvSpPr/>
            <p:nvPr/>
          </p:nvSpPr>
          <p:spPr>
            <a:xfrm>
              <a:off x="2324805" y="2645133"/>
              <a:ext cx="6300" cy="12600"/>
            </a:xfrm>
            <a:custGeom>
              <a:rect b="b" l="l" r="r" t="t"/>
              <a:pathLst>
                <a:path extrusionOk="0" h="120000" w="120000">
                  <a:moveTo>
                    <a:pt x="114285" y="117391"/>
                  </a:moveTo>
                  <a:lnTo>
                    <a:pt x="0" y="52173"/>
                  </a:lnTo>
                  <a:lnTo>
                    <a:pt x="114285" y="0"/>
                  </a:lnTo>
                  <a:lnTo>
                    <a:pt x="114285"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3" name="Google Shape;653;p36"/>
            <p:cNvSpPr/>
            <p:nvPr/>
          </p:nvSpPr>
          <p:spPr>
            <a:xfrm>
              <a:off x="2326065" y="2648908"/>
              <a:ext cx="2700" cy="5100"/>
            </a:xfrm>
            <a:custGeom>
              <a:rect b="b" l="l" r="r" t="t"/>
              <a:pathLst>
                <a:path extrusionOk="0" h="120000" w="120000">
                  <a:moveTo>
                    <a:pt x="0" y="37500"/>
                  </a:moveTo>
                  <a:lnTo>
                    <a:pt x="109090" y="112500"/>
                  </a:lnTo>
                  <a:lnTo>
                    <a:pt x="109090" y="0"/>
                  </a:lnTo>
                  <a:lnTo>
                    <a:pt x="0" y="37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4" name="Google Shape;654;p36"/>
            <p:cNvSpPr/>
            <p:nvPr/>
          </p:nvSpPr>
          <p:spPr>
            <a:xfrm>
              <a:off x="2313475" y="2636322"/>
              <a:ext cx="7500" cy="21300"/>
            </a:xfrm>
            <a:custGeom>
              <a:rect b="b" l="l" r="r" t="t"/>
              <a:pathLst>
                <a:path extrusionOk="0" h="120000" w="120000">
                  <a:moveTo>
                    <a:pt x="115384" y="118421"/>
                  </a:moveTo>
                  <a:lnTo>
                    <a:pt x="0" y="55263"/>
                  </a:lnTo>
                  <a:lnTo>
                    <a:pt x="92307" y="0"/>
                  </a:lnTo>
                  <a:lnTo>
                    <a:pt x="115384" y="1184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5" name="Google Shape;655;p36"/>
            <p:cNvSpPr/>
            <p:nvPr/>
          </p:nvSpPr>
          <p:spPr>
            <a:xfrm>
              <a:off x="2314733" y="2641356"/>
              <a:ext cx="2700" cy="8700"/>
            </a:xfrm>
            <a:custGeom>
              <a:rect b="b" l="l" r="r" t="t"/>
              <a:pathLst>
                <a:path extrusionOk="0" h="120000" w="120000">
                  <a:moveTo>
                    <a:pt x="0" y="58064"/>
                  </a:moveTo>
                  <a:lnTo>
                    <a:pt x="109090" y="116129"/>
                  </a:lnTo>
                  <a:lnTo>
                    <a:pt x="109090"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6" name="Google Shape;656;p36"/>
            <p:cNvSpPr/>
            <p:nvPr/>
          </p:nvSpPr>
          <p:spPr>
            <a:xfrm>
              <a:off x="2344950" y="2647650"/>
              <a:ext cx="7500" cy="7500"/>
            </a:xfrm>
            <a:custGeom>
              <a:rect b="b" l="l" r="r" t="t"/>
              <a:pathLst>
                <a:path extrusionOk="0" h="120000" w="120000">
                  <a:moveTo>
                    <a:pt x="67200" y="115384"/>
                  </a:moveTo>
                  <a:lnTo>
                    <a:pt x="0" y="69230"/>
                  </a:lnTo>
                  <a:lnTo>
                    <a:pt x="48000" y="0"/>
                  </a:lnTo>
                  <a:lnTo>
                    <a:pt x="115200" y="46153"/>
                  </a:lnTo>
                  <a:lnTo>
                    <a:pt x="672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7" name="Google Shape;657;p36"/>
            <p:cNvSpPr/>
            <p:nvPr/>
          </p:nvSpPr>
          <p:spPr>
            <a:xfrm>
              <a:off x="2347468" y="2648908"/>
              <a:ext cx="1200" cy="2700"/>
            </a:xfrm>
            <a:custGeom>
              <a:rect b="b" l="l" r="r" t="t"/>
              <a:pathLst>
                <a:path extrusionOk="0" h="120000" w="120000">
                  <a:moveTo>
                    <a:pt x="0" y="54545"/>
                  </a:moveTo>
                  <a:lnTo>
                    <a:pt x="96000" y="109090"/>
                  </a:lnTo>
                  <a:lnTo>
                    <a:pt x="96000" y="54545"/>
                  </a:lnTo>
                  <a:lnTo>
                    <a:pt x="0" y="0"/>
                  </a:lnTo>
                  <a:lnTo>
                    <a:pt x="0" y="5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8" name="Google Shape;658;p36"/>
            <p:cNvSpPr/>
            <p:nvPr/>
          </p:nvSpPr>
          <p:spPr>
            <a:xfrm>
              <a:off x="2326065" y="2627512"/>
              <a:ext cx="21300" cy="22500"/>
            </a:xfrm>
            <a:custGeom>
              <a:rect b="b" l="l" r="r" t="t"/>
              <a:pathLst>
                <a:path extrusionOk="0" h="120000" w="12000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9" name="Google Shape;659;p36"/>
            <p:cNvSpPr/>
            <p:nvPr/>
          </p:nvSpPr>
          <p:spPr>
            <a:xfrm>
              <a:off x="2331101" y="2630029"/>
              <a:ext cx="12600" cy="18900"/>
            </a:xfrm>
            <a:custGeom>
              <a:rect b="b" l="l" r="r" t="t"/>
              <a:pathLst>
                <a:path extrusionOk="0" h="120000" w="12000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0" name="Google Shape;660;p36"/>
            <p:cNvSpPr/>
            <p:nvPr/>
          </p:nvSpPr>
          <p:spPr>
            <a:xfrm>
              <a:off x="2323547" y="2636322"/>
              <a:ext cx="9900" cy="9900"/>
            </a:xfrm>
            <a:custGeom>
              <a:rect b="b" l="l" r="r" t="t"/>
              <a:pathLst>
                <a:path extrusionOk="0" h="120000" w="120000">
                  <a:moveTo>
                    <a:pt x="66666" y="116666"/>
                  </a:moveTo>
                  <a:lnTo>
                    <a:pt x="0" y="16666"/>
                  </a:lnTo>
                  <a:lnTo>
                    <a:pt x="50000" y="0"/>
                  </a:lnTo>
                  <a:lnTo>
                    <a:pt x="116666" y="33333"/>
                  </a:lnTo>
                  <a:lnTo>
                    <a:pt x="66666"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1" name="Google Shape;661;p36"/>
            <p:cNvSpPr/>
            <p:nvPr/>
          </p:nvSpPr>
          <p:spPr>
            <a:xfrm>
              <a:off x="2326065" y="2637581"/>
              <a:ext cx="5100" cy="6300"/>
            </a:xfrm>
            <a:custGeom>
              <a:rect b="b" l="l" r="r" t="t"/>
              <a:pathLst>
                <a:path extrusionOk="0" h="120000" w="120000">
                  <a:moveTo>
                    <a:pt x="0" y="28571"/>
                  </a:moveTo>
                  <a:lnTo>
                    <a:pt x="75000" y="114285"/>
                  </a:lnTo>
                  <a:lnTo>
                    <a:pt x="112500" y="57142"/>
                  </a:lnTo>
                  <a:lnTo>
                    <a:pt x="37500" y="0"/>
                  </a:lnTo>
                  <a:lnTo>
                    <a:pt x="0" y="28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2" name="Google Shape;662;p36"/>
            <p:cNvSpPr/>
            <p:nvPr/>
          </p:nvSpPr>
          <p:spPr>
            <a:xfrm>
              <a:off x="2304661" y="2617442"/>
              <a:ext cx="13800" cy="24000"/>
            </a:xfrm>
            <a:custGeom>
              <a:rect b="b" l="l" r="r" t="t"/>
              <a:pathLst>
                <a:path extrusionOk="0" h="120000" w="12000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3" name="Google Shape;663;p36"/>
            <p:cNvSpPr/>
            <p:nvPr/>
          </p:nvSpPr>
          <p:spPr>
            <a:xfrm>
              <a:off x="2307179" y="2619960"/>
              <a:ext cx="9900" cy="17700"/>
            </a:xfrm>
            <a:custGeom>
              <a:rect b="b" l="l" r="r" t="t"/>
              <a:pathLst>
                <a:path extrusionOk="0" h="120000" w="12000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4" name="Google Shape;664;p36"/>
            <p:cNvSpPr/>
            <p:nvPr/>
          </p:nvSpPr>
          <p:spPr>
            <a:xfrm>
              <a:off x="2020119" y="2606114"/>
              <a:ext cx="35100" cy="33900"/>
            </a:xfrm>
            <a:custGeom>
              <a:rect b="b" l="l" r="r" t="t"/>
              <a:pathLst>
                <a:path extrusionOk="0" h="120000" w="12000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5" name="Google Shape;665;p36"/>
            <p:cNvSpPr/>
            <p:nvPr/>
          </p:nvSpPr>
          <p:spPr>
            <a:xfrm>
              <a:off x="2021379" y="2607373"/>
              <a:ext cx="30300" cy="29100"/>
            </a:xfrm>
            <a:custGeom>
              <a:rect b="b" l="l" r="r" t="t"/>
              <a:pathLst>
                <a:path extrusionOk="0" h="120000" w="12000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6" name="Google Shape;666;p36"/>
            <p:cNvSpPr/>
            <p:nvPr/>
          </p:nvSpPr>
          <p:spPr>
            <a:xfrm>
              <a:off x="2315993" y="2599821"/>
              <a:ext cx="16500" cy="32700"/>
            </a:xfrm>
            <a:custGeom>
              <a:rect b="b" l="l" r="r" t="t"/>
              <a:pathLst>
                <a:path extrusionOk="0" h="120000" w="12000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7" name="Google Shape;667;p36"/>
            <p:cNvSpPr/>
            <p:nvPr/>
          </p:nvSpPr>
          <p:spPr>
            <a:xfrm>
              <a:off x="2317251" y="2601080"/>
              <a:ext cx="12600" cy="29100"/>
            </a:xfrm>
            <a:custGeom>
              <a:rect b="b" l="l" r="r" t="t"/>
              <a:pathLst>
                <a:path extrusionOk="0" h="120000" w="12000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 name="Google Shape;668;p36"/>
            <p:cNvSpPr/>
            <p:nvPr/>
          </p:nvSpPr>
          <p:spPr>
            <a:xfrm>
              <a:off x="2292071" y="2594787"/>
              <a:ext cx="22500" cy="29100"/>
            </a:xfrm>
            <a:custGeom>
              <a:rect b="b" l="l" r="r" t="t"/>
              <a:pathLst>
                <a:path extrusionOk="0" h="120000" w="12000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9" name="Google Shape;669;p36"/>
            <p:cNvSpPr/>
            <p:nvPr/>
          </p:nvSpPr>
          <p:spPr>
            <a:xfrm>
              <a:off x="2293330" y="2598562"/>
              <a:ext cx="20100" cy="21300"/>
            </a:xfrm>
            <a:custGeom>
              <a:rect b="b" l="l" r="r" t="t"/>
              <a:pathLst>
                <a:path extrusionOk="0" h="120000" w="12000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0" name="Google Shape;670;p36"/>
            <p:cNvSpPr/>
            <p:nvPr/>
          </p:nvSpPr>
          <p:spPr>
            <a:xfrm>
              <a:off x="2039005" y="2591011"/>
              <a:ext cx="18900" cy="12600"/>
            </a:xfrm>
            <a:custGeom>
              <a:rect b="b" l="l" r="r" t="t"/>
              <a:pathLst>
                <a:path extrusionOk="0" h="120000" w="12000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1" name="Google Shape;671;p36"/>
            <p:cNvSpPr/>
            <p:nvPr/>
          </p:nvSpPr>
          <p:spPr>
            <a:xfrm>
              <a:off x="2040264" y="2592270"/>
              <a:ext cx="13800" cy="9900"/>
            </a:xfrm>
            <a:custGeom>
              <a:rect b="b" l="l" r="r" t="t"/>
              <a:pathLst>
                <a:path extrusionOk="0" h="120000" w="12000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2" name="Google Shape;672;p36"/>
            <p:cNvSpPr/>
            <p:nvPr/>
          </p:nvSpPr>
          <p:spPr>
            <a:xfrm>
              <a:off x="2117065" y="2533113"/>
              <a:ext cx="15000" cy="18900"/>
            </a:xfrm>
            <a:custGeom>
              <a:rect b="b" l="l" r="r" t="t"/>
              <a:pathLst>
                <a:path extrusionOk="0" h="120000" w="12000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3" name="Google Shape;673;p36"/>
            <p:cNvSpPr/>
            <p:nvPr/>
          </p:nvSpPr>
          <p:spPr>
            <a:xfrm>
              <a:off x="2119584" y="2535630"/>
              <a:ext cx="11400" cy="13800"/>
            </a:xfrm>
            <a:custGeom>
              <a:rect b="b" l="l" r="r" t="t"/>
              <a:pathLst>
                <a:path extrusionOk="0" h="120000" w="12000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4" name="Google Shape;674;p36"/>
            <p:cNvSpPr/>
            <p:nvPr/>
          </p:nvSpPr>
          <p:spPr>
            <a:xfrm>
              <a:off x="1817416" y="2533113"/>
              <a:ext cx="33900" cy="18900"/>
            </a:xfrm>
            <a:custGeom>
              <a:rect b="b" l="l" r="r" t="t"/>
              <a:pathLst>
                <a:path extrusionOk="0" h="120000" w="12000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5" name="Google Shape;675;p36"/>
            <p:cNvSpPr/>
            <p:nvPr/>
          </p:nvSpPr>
          <p:spPr>
            <a:xfrm>
              <a:off x="1822452" y="2534372"/>
              <a:ext cx="29100" cy="15000"/>
            </a:xfrm>
            <a:custGeom>
              <a:rect b="b" l="l" r="r" t="t"/>
              <a:pathLst>
                <a:path extrusionOk="0" h="120000" w="12000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6" name="Google Shape;676;p36"/>
            <p:cNvSpPr/>
            <p:nvPr/>
          </p:nvSpPr>
          <p:spPr>
            <a:xfrm>
              <a:off x="2134692" y="2528079"/>
              <a:ext cx="11400" cy="8700"/>
            </a:xfrm>
            <a:custGeom>
              <a:rect b="b" l="l" r="r" t="t"/>
              <a:pathLst>
                <a:path extrusionOk="0" h="120000" w="120000">
                  <a:moveTo>
                    <a:pt x="14634" y="116129"/>
                  </a:moveTo>
                  <a:lnTo>
                    <a:pt x="0" y="0"/>
                  </a:lnTo>
                  <a:lnTo>
                    <a:pt x="117073" y="38709"/>
                  </a:lnTo>
                  <a:lnTo>
                    <a:pt x="14634"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7" name="Google Shape;677;p36"/>
            <p:cNvSpPr/>
            <p:nvPr/>
          </p:nvSpPr>
          <p:spPr>
            <a:xfrm>
              <a:off x="2135950" y="2531855"/>
              <a:ext cx="6300" cy="2700"/>
            </a:xfrm>
            <a:custGeom>
              <a:rect b="b" l="l" r="r" t="t"/>
              <a:pathLst>
                <a:path extrusionOk="0" h="120000" w="120000">
                  <a:moveTo>
                    <a:pt x="0" y="0"/>
                  </a:moveTo>
                  <a:lnTo>
                    <a:pt x="28571" y="109090"/>
                  </a:lnTo>
                  <a:lnTo>
                    <a:pt x="114285"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8" name="Google Shape;678;p36"/>
            <p:cNvSpPr/>
            <p:nvPr/>
          </p:nvSpPr>
          <p:spPr>
            <a:xfrm>
              <a:off x="1852668" y="2518009"/>
              <a:ext cx="17700" cy="17700"/>
            </a:xfrm>
            <a:custGeom>
              <a:rect b="b" l="l" r="r" t="t"/>
              <a:pathLst>
                <a:path extrusionOk="0" h="120000" w="12000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9" name="Google Shape;679;p36"/>
            <p:cNvSpPr/>
            <p:nvPr/>
          </p:nvSpPr>
          <p:spPr>
            <a:xfrm>
              <a:off x="1856445" y="2520527"/>
              <a:ext cx="12600" cy="12600"/>
            </a:xfrm>
            <a:custGeom>
              <a:rect b="b" l="l" r="r" t="t"/>
              <a:pathLst>
                <a:path extrusionOk="0" h="120000" w="12000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0" name="Google Shape;680;p36"/>
            <p:cNvSpPr/>
            <p:nvPr/>
          </p:nvSpPr>
          <p:spPr>
            <a:xfrm>
              <a:off x="1755723" y="2422353"/>
              <a:ext cx="50400" cy="27600"/>
            </a:xfrm>
            <a:custGeom>
              <a:rect b="b" l="l" r="r" t="t"/>
              <a:pathLst>
                <a:path extrusionOk="0" h="120000" w="12000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1" name="Google Shape;681;p36"/>
            <p:cNvSpPr/>
            <p:nvPr/>
          </p:nvSpPr>
          <p:spPr>
            <a:xfrm>
              <a:off x="1756982" y="2424870"/>
              <a:ext cx="44100" cy="22500"/>
            </a:xfrm>
            <a:custGeom>
              <a:rect b="b" l="l" r="r" t="t"/>
              <a:pathLst>
                <a:path extrusionOk="0" h="120000" w="12000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2" name="Google Shape;682;p36"/>
            <p:cNvSpPr/>
            <p:nvPr/>
          </p:nvSpPr>
          <p:spPr>
            <a:xfrm>
              <a:off x="2586684" y="3168727"/>
              <a:ext cx="454500" cy="300600"/>
            </a:xfrm>
            <a:custGeom>
              <a:rect b="b" l="l" r="r" t="t"/>
              <a:pathLst>
                <a:path extrusionOk="0" h="120000" w="12000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3" name="Google Shape;683;p36"/>
            <p:cNvSpPr/>
            <p:nvPr/>
          </p:nvSpPr>
          <p:spPr>
            <a:xfrm>
              <a:off x="3005943" y="3407869"/>
              <a:ext cx="15000" cy="41700"/>
            </a:xfrm>
            <a:custGeom>
              <a:rect b="b" l="l" r="r" t="t"/>
              <a:pathLst>
                <a:path extrusionOk="0" h="120000" w="12000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4" name="Google Shape;684;p36"/>
            <p:cNvSpPr/>
            <p:nvPr/>
          </p:nvSpPr>
          <p:spPr>
            <a:xfrm>
              <a:off x="2964394" y="3417938"/>
              <a:ext cx="56700" cy="64200"/>
            </a:xfrm>
            <a:custGeom>
              <a:rect b="b" l="l" r="r" t="t"/>
              <a:pathLst>
                <a:path extrusionOk="0" h="120000" w="12000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5" name="Google Shape;685;p36"/>
            <p:cNvSpPr/>
            <p:nvPr/>
          </p:nvSpPr>
          <p:spPr>
            <a:xfrm>
              <a:off x="3005943" y="3449403"/>
              <a:ext cx="89400" cy="45300"/>
            </a:xfrm>
            <a:custGeom>
              <a:rect b="b" l="l" r="r" t="t"/>
              <a:pathLst>
                <a:path extrusionOk="0" h="120000" w="12000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6" name="Google Shape;686;p36"/>
            <p:cNvSpPr/>
            <p:nvPr/>
          </p:nvSpPr>
          <p:spPr>
            <a:xfrm>
              <a:off x="3033642" y="3464507"/>
              <a:ext cx="63000" cy="65400"/>
            </a:xfrm>
            <a:custGeom>
              <a:rect b="b" l="l" r="r" t="t"/>
              <a:pathLst>
                <a:path extrusionOk="0" h="120000" w="12000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7" name="Google Shape;687;p36"/>
            <p:cNvSpPr/>
            <p:nvPr/>
          </p:nvSpPr>
          <p:spPr>
            <a:xfrm>
              <a:off x="2994611" y="3473318"/>
              <a:ext cx="32700" cy="21300"/>
            </a:xfrm>
            <a:custGeom>
              <a:rect b="b" l="l" r="r" t="t"/>
              <a:pathLst>
                <a:path extrusionOk="0" h="120000" w="12000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36"/>
            <p:cNvSpPr/>
            <p:nvPr/>
          </p:nvSpPr>
          <p:spPr>
            <a:xfrm>
              <a:off x="3058822" y="3523664"/>
              <a:ext cx="48900" cy="42900"/>
            </a:xfrm>
            <a:custGeom>
              <a:rect b="b" l="l" r="r" t="t"/>
              <a:pathLst>
                <a:path extrusionOk="0" h="120000" w="12000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9" name="Google Shape;689;p36"/>
            <p:cNvSpPr/>
            <p:nvPr/>
          </p:nvSpPr>
          <p:spPr>
            <a:xfrm>
              <a:off x="3104147" y="3548836"/>
              <a:ext cx="83100" cy="35100"/>
            </a:xfrm>
            <a:custGeom>
              <a:rect b="b" l="l" r="r" t="t"/>
              <a:pathLst>
                <a:path extrusionOk="0" h="120000" w="12000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0" name="Google Shape;690;p36"/>
            <p:cNvSpPr/>
            <p:nvPr/>
          </p:nvSpPr>
          <p:spPr>
            <a:xfrm>
              <a:off x="5287311" y="3091949"/>
              <a:ext cx="247800" cy="234000"/>
            </a:xfrm>
            <a:custGeom>
              <a:rect b="b" l="l" r="r" t="t"/>
              <a:pathLst>
                <a:path extrusionOk="0" h="120000" w="12000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1" name="Google Shape;691;p36"/>
            <p:cNvSpPr/>
            <p:nvPr/>
          </p:nvSpPr>
          <p:spPr>
            <a:xfrm>
              <a:off x="5279757" y="3061742"/>
              <a:ext cx="217800" cy="165000"/>
            </a:xfrm>
            <a:custGeom>
              <a:rect b="b" l="l" r="r" t="t"/>
              <a:pathLst>
                <a:path extrusionOk="0" h="120000" w="12000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2" name="Google Shape;692;p36"/>
            <p:cNvSpPr/>
            <p:nvPr/>
          </p:nvSpPr>
          <p:spPr>
            <a:xfrm>
              <a:off x="5032986" y="3036569"/>
              <a:ext cx="288300" cy="265500"/>
            </a:xfrm>
            <a:custGeom>
              <a:rect b="b" l="l" r="r" t="t"/>
              <a:pathLst>
                <a:path extrusionOk="0" h="120000" w="12000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3" name="Google Shape;693;p36"/>
            <p:cNvSpPr/>
            <p:nvPr/>
          </p:nvSpPr>
          <p:spPr>
            <a:xfrm>
              <a:off x="5068239" y="3216555"/>
              <a:ext cx="25200" cy="26400"/>
            </a:xfrm>
            <a:custGeom>
              <a:rect b="b" l="l" r="r" t="t"/>
              <a:pathLst>
                <a:path extrusionOk="0" h="120000" w="12000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4" name="Google Shape;694;p36"/>
            <p:cNvSpPr/>
            <p:nvPr/>
          </p:nvSpPr>
          <p:spPr>
            <a:xfrm>
              <a:off x="4951149" y="3080622"/>
              <a:ext cx="144900" cy="151200"/>
            </a:xfrm>
            <a:custGeom>
              <a:rect b="b" l="l" r="r" t="t"/>
              <a:pathLst>
                <a:path extrusionOk="0" h="120000" w="12000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5" name="Google Shape;695;p36"/>
            <p:cNvSpPr/>
            <p:nvPr/>
          </p:nvSpPr>
          <p:spPr>
            <a:xfrm>
              <a:off x="4900787" y="3084398"/>
              <a:ext cx="100500" cy="90600"/>
            </a:xfrm>
            <a:custGeom>
              <a:rect b="b" l="l" r="r" t="t"/>
              <a:pathLst>
                <a:path extrusionOk="0" h="120000" w="12000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6" name="Google Shape;696;p36"/>
            <p:cNvSpPr/>
            <p:nvPr/>
          </p:nvSpPr>
          <p:spPr>
            <a:xfrm>
              <a:off x="4888197" y="3157399"/>
              <a:ext cx="65400" cy="75300"/>
            </a:xfrm>
            <a:custGeom>
              <a:rect b="b" l="l" r="r" t="t"/>
              <a:pathLst>
                <a:path extrusionOk="0" h="120000" w="12000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7" name="Google Shape;697;p36"/>
            <p:cNvSpPr/>
            <p:nvPr/>
          </p:nvSpPr>
          <p:spPr>
            <a:xfrm>
              <a:off x="4878125" y="3132226"/>
              <a:ext cx="40200" cy="96900"/>
            </a:xfrm>
            <a:custGeom>
              <a:rect b="b" l="l" r="r" t="t"/>
              <a:pathLst>
                <a:path extrusionOk="0" h="120000" w="12000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8" name="Google Shape;698;p36"/>
            <p:cNvSpPr/>
            <p:nvPr/>
          </p:nvSpPr>
          <p:spPr>
            <a:xfrm>
              <a:off x="4885679" y="3178796"/>
              <a:ext cx="319800" cy="268200"/>
            </a:xfrm>
            <a:custGeom>
              <a:rect b="b" l="l" r="r" t="t"/>
              <a:pathLst>
                <a:path extrusionOk="0" h="120000" w="12000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 name="Google Shape;699;p36"/>
            <p:cNvSpPr/>
            <p:nvPr/>
          </p:nvSpPr>
          <p:spPr>
            <a:xfrm>
              <a:off x="5131191" y="3284522"/>
              <a:ext cx="9900" cy="26400"/>
            </a:xfrm>
            <a:custGeom>
              <a:rect b="b" l="l" r="r" t="t"/>
              <a:pathLst>
                <a:path extrusionOk="0" h="120000" w="12000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 name="Google Shape;700;p36"/>
            <p:cNvSpPr/>
            <p:nvPr/>
          </p:nvSpPr>
          <p:spPr>
            <a:xfrm>
              <a:off x="5147558" y="3283263"/>
              <a:ext cx="66600" cy="57900"/>
            </a:xfrm>
            <a:custGeom>
              <a:rect b="b" l="l" r="r" t="t"/>
              <a:pathLst>
                <a:path extrusionOk="0" h="120000" w="12000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 name="Google Shape;701;p36"/>
            <p:cNvSpPr/>
            <p:nvPr/>
          </p:nvSpPr>
          <p:spPr>
            <a:xfrm>
              <a:off x="5151335" y="3305918"/>
              <a:ext cx="114600" cy="134700"/>
            </a:xfrm>
            <a:custGeom>
              <a:rect b="b" l="l" r="r" t="t"/>
              <a:pathLst>
                <a:path extrusionOk="0" h="120000" w="12000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 name="Google Shape;702;p36"/>
            <p:cNvSpPr/>
            <p:nvPr/>
          </p:nvSpPr>
          <p:spPr>
            <a:xfrm>
              <a:off x="5006546" y="3401575"/>
              <a:ext cx="158700" cy="100500"/>
            </a:xfrm>
            <a:custGeom>
              <a:rect b="b" l="l" r="r" t="t"/>
              <a:pathLst>
                <a:path extrusionOk="0" h="120000" w="12000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3" name="Google Shape;703;p36"/>
            <p:cNvSpPr/>
            <p:nvPr/>
          </p:nvSpPr>
          <p:spPr>
            <a:xfrm>
              <a:off x="4232241" y="3088174"/>
              <a:ext cx="306000" cy="312300"/>
            </a:xfrm>
            <a:custGeom>
              <a:rect b="b" l="l" r="r" t="t"/>
              <a:pathLst>
                <a:path extrusionOk="0" h="120000" w="12000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4" name="Google Shape;704;p36"/>
            <p:cNvSpPr/>
            <p:nvPr/>
          </p:nvSpPr>
          <p:spPr>
            <a:xfrm>
              <a:off x="4473975" y="3083139"/>
              <a:ext cx="60300" cy="126000"/>
            </a:xfrm>
            <a:custGeom>
              <a:rect b="b" l="l" r="r" t="t"/>
              <a:pathLst>
                <a:path extrusionOk="0" h="120000" w="12000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5" name="Google Shape;705;p36"/>
            <p:cNvSpPr/>
            <p:nvPr/>
          </p:nvSpPr>
          <p:spPr>
            <a:xfrm>
              <a:off x="4166771" y="3112088"/>
              <a:ext cx="177600" cy="143400"/>
            </a:xfrm>
            <a:custGeom>
              <a:rect b="b" l="l" r="r" t="t"/>
              <a:pathLst>
                <a:path extrusionOk="0" h="120000" w="12000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6" name="Google Shape;706;p36"/>
            <p:cNvSpPr/>
            <p:nvPr/>
          </p:nvSpPr>
          <p:spPr>
            <a:xfrm>
              <a:off x="4107596" y="3255573"/>
              <a:ext cx="123600" cy="107100"/>
            </a:xfrm>
            <a:custGeom>
              <a:rect b="b" l="l" r="r" t="t"/>
              <a:pathLst>
                <a:path extrusionOk="0" h="120000" w="12000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7" name="Google Shape;707;p36"/>
            <p:cNvSpPr/>
            <p:nvPr/>
          </p:nvSpPr>
          <p:spPr>
            <a:xfrm>
              <a:off x="4176844" y="3303401"/>
              <a:ext cx="246600" cy="236700"/>
            </a:xfrm>
            <a:custGeom>
              <a:rect b="b" l="l" r="r" t="t"/>
              <a:pathLst>
                <a:path extrusionOk="0" h="120000" w="12000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8" name="Google Shape;708;p36"/>
            <p:cNvSpPr/>
            <p:nvPr/>
          </p:nvSpPr>
          <p:spPr>
            <a:xfrm>
              <a:off x="4105078" y="3265642"/>
              <a:ext cx="178800" cy="201300"/>
            </a:xfrm>
            <a:custGeom>
              <a:rect b="b" l="l" r="r" t="t"/>
              <a:pathLst>
                <a:path extrusionOk="0" h="120000" w="12000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9" name="Google Shape;709;p36"/>
            <p:cNvSpPr/>
            <p:nvPr/>
          </p:nvSpPr>
          <p:spPr>
            <a:xfrm>
              <a:off x="4098784" y="3439334"/>
              <a:ext cx="91800" cy="68100"/>
            </a:xfrm>
            <a:custGeom>
              <a:rect b="b" l="l" r="r" t="t"/>
              <a:pathLst>
                <a:path extrusionOk="0" h="120000" w="12000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0" name="Google Shape;710;p36"/>
            <p:cNvSpPr/>
            <p:nvPr/>
          </p:nvSpPr>
          <p:spPr>
            <a:xfrm>
              <a:off x="4107596" y="3499749"/>
              <a:ext cx="45300" cy="29100"/>
            </a:xfrm>
            <a:custGeom>
              <a:rect b="b" l="l" r="r" t="t"/>
              <a:pathLst>
                <a:path extrusionOk="0" h="120000" w="12000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1" name="Google Shape;711;p36"/>
            <p:cNvSpPr/>
            <p:nvPr/>
          </p:nvSpPr>
          <p:spPr>
            <a:xfrm>
              <a:off x="4132777" y="3504783"/>
              <a:ext cx="112200" cy="78000"/>
            </a:xfrm>
            <a:custGeom>
              <a:rect b="b" l="l" r="r" t="t"/>
              <a:pathLst>
                <a:path extrusionOk="0" h="120000" w="12000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2" name="Google Shape;712;p36"/>
            <p:cNvSpPr/>
            <p:nvPr/>
          </p:nvSpPr>
          <p:spPr>
            <a:xfrm>
              <a:off x="4156699" y="3543802"/>
              <a:ext cx="44100" cy="45300"/>
            </a:xfrm>
            <a:custGeom>
              <a:rect b="b" l="l" r="r" t="t"/>
              <a:pathLst>
                <a:path extrusionOk="0" h="120000" w="12000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3" name="Google Shape;713;p36"/>
            <p:cNvSpPr/>
            <p:nvPr/>
          </p:nvSpPr>
          <p:spPr>
            <a:xfrm>
              <a:off x="4186916" y="3566457"/>
              <a:ext cx="60300" cy="63000"/>
            </a:xfrm>
            <a:custGeom>
              <a:rect b="b" l="l" r="r" t="t"/>
              <a:pathLst>
                <a:path extrusionOk="0" h="120000" w="12000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4" name="Google Shape;714;p36"/>
            <p:cNvSpPr/>
            <p:nvPr/>
          </p:nvSpPr>
          <p:spPr>
            <a:xfrm>
              <a:off x="4282602" y="3467024"/>
              <a:ext cx="117000" cy="79200"/>
            </a:xfrm>
            <a:custGeom>
              <a:rect b="b" l="l" r="r" t="t"/>
              <a:pathLst>
                <a:path extrusionOk="0" h="120000" w="12000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5" name="Google Shape;715;p36"/>
            <p:cNvSpPr/>
            <p:nvPr/>
          </p:nvSpPr>
          <p:spPr>
            <a:xfrm>
              <a:off x="4230982" y="3531215"/>
              <a:ext cx="91800" cy="99600"/>
            </a:xfrm>
            <a:custGeom>
              <a:rect b="b" l="l" r="r" t="t"/>
              <a:pathLst>
                <a:path extrusionOk="0" h="120000" w="12000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6" name="Google Shape;716;p36"/>
            <p:cNvSpPr/>
            <p:nvPr/>
          </p:nvSpPr>
          <p:spPr>
            <a:xfrm>
              <a:off x="4355626" y="3526181"/>
              <a:ext cx="33900" cy="78000"/>
            </a:xfrm>
            <a:custGeom>
              <a:rect b="b" l="l" r="r" t="t"/>
              <a:pathLst>
                <a:path extrusionOk="0" h="120000" w="12000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7" name="Google Shape;717;p36"/>
            <p:cNvSpPr/>
            <p:nvPr/>
          </p:nvSpPr>
          <p:spPr>
            <a:xfrm>
              <a:off x="4371993" y="3506043"/>
              <a:ext cx="45300" cy="96900"/>
            </a:xfrm>
            <a:custGeom>
              <a:rect b="b" l="l" r="r" t="t"/>
              <a:pathLst>
                <a:path extrusionOk="0" h="120000" w="12000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8" name="Google Shape;718;p36"/>
            <p:cNvSpPr/>
            <p:nvPr/>
          </p:nvSpPr>
          <p:spPr>
            <a:xfrm>
              <a:off x="4361921" y="3327316"/>
              <a:ext cx="239100" cy="182400"/>
            </a:xfrm>
            <a:custGeom>
              <a:rect b="b" l="l" r="r" t="t"/>
              <a:pathLst>
                <a:path extrusionOk="0" h="120000" w="12000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9" name="Google Shape;719;p36"/>
            <p:cNvSpPr/>
            <p:nvPr/>
          </p:nvSpPr>
          <p:spPr>
            <a:xfrm>
              <a:off x="4399692" y="3485904"/>
              <a:ext cx="177600" cy="146100"/>
            </a:xfrm>
            <a:custGeom>
              <a:rect b="b" l="l" r="r" t="t"/>
              <a:pathLst>
                <a:path extrusionOk="0" h="120000" w="12000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0" name="Google Shape;720;p36"/>
            <p:cNvSpPr/>
            <p:nvPr/>
          </p:nvSpPr>
          <p:spPr>
            <a:xfrm>
              <a:off x="4499156" y="3161175"/>
              <a:ext cx="240600" cy="231600"/>
            </a:xfrm>
            <a:custGeom>
              <a:rect b="b" l="l" r="r" t="t"/>
              <a:pathLst>
                <a:path extrusionOk="0" h="120000" w="12000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1" name="Google Shape;721;p36"/>
            <p:cNvSpPr/>
            <p:nvPr/>
          </p:nvSpPr>
          <p:spPr>
            <a:xfrm>
              <a:off x="4563366" y="3329833"/>
              <a:ext cx="162600" cy="252900"/>
            </a:xfrm>
            <a:custGeom>
              <a:rect b="b" l="l" r="r" t="t"/>
              <a:pathLst>
                <a:path extrusionOk="0" h="120000" w="12000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2" name="Google Shape;722;p36"/>
            <p:cNvSpPr/>
            <p:nvPr/>
          </p:nvSpPr>
          <p:spPr>
            <a:xfrm>
              <a:off x="4732077" y="3187606"/>
              <a:ext cx="168600" cy="168600"/>
            </a:xfrm>
            <a:custGeom>
              <a:rect b="b" l="l" r="r" t="t"/>
              <a:pathLst>
                <a:path extrusionOk="0" h="120000" w="12000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3" name="Google Shape;723;p36"/>
            <p:cNvSpPr/>
            <p:nvPr/>
          </p:nvSpPr>
          <p:spPr>
            <a:xfrm>
              <a:off x="4913378" y="3421713"/>
              <a:ext cx="103200" cy="108300"/>
            </a:xfrm>
            <a:custGeom>
              <a:rect b="b" l="l" r="r" t="t"/>
              <a:pathLst>
                <a:path extrusionOk="0" h="120000" w="12000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4" name="Google Shape;724;p36"/>
            <p:cNvSpPr/>
            <p:nvPr/>
          </p:nvSpPr>
          <p:spPr>
            <a:xfrm>
              <a:off x="4693047" y="3338643"/>
              <a:ext cx="246600" cy="303300"/>
            </a:xfrm>
            <a:custGeom>
              <a:rect b="b" l="l" r="r" t="t"/>
              <a:pathLst>
                <a:path extrusionOk="0" h="120000" w="12000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5" name="Google Shape;725;p36"/>
            <p:cNvSpPr/>
            <p:nvPr/>
          </p:nvSpPr>
          <p:spPr>
            <a:xfrm>
              <a:off x="4578475" y="3526181"/>
              <a:ext cx="197700" cy="123300"/>
            </a:xfrm>
            <a:custGeom>
              <a:rect b="b" l="l" r="r" t="t"/>
              <a:pathLst>
                <a:path extrusionOk="0" h="120000" w="12000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6" name="Google Shape;726;p36"/>
            <p:cNvSpPr/>
            <p:nvPr/>
          </p:nvSpPr>
          <p:spPr>
            <a:xfrm>
              <a:off x="4861758" y="3473318"/>
              <a:ext cx="225300" cy="169800"/>
            </a:xfrm>
            <a:custGeom>
              <a:rect b="b" l="l" r="r" t="t"/>
              <a:pathLst>
                <a:path extrusionOk="0" h="120000" w="12000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7" name="Google Shape;727;p36"/>
            <p:cNvSpPr/>
            <p:nvPr/>
          </p:nvSpPr>
          <p:spPr>
            <a:xfrm>
              <a:off x="4982625" y="3514853"/>
              <a:ext cx="153600" cy="202800"/>
            </a:xfrm>
            <a:custGeom>
              <a:rect b="b" l="l" r="r" t="t"/>
              <a:pathLst>
                <a:path extrusionOk="0" h="120000" w="12000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8" name="Google Shape;728;p36"/>
            <p:cNvSpPr/>
            <p:nvPr/>
          </p:nvSpPr>
          <p:spPr>
            <a:xfrm>
              <a:off x="4486566" y="3499749"/>
              <a:ext cx="114600" cy="180000"/>
            </a:xfrm>
            <a:custGeom>
              <a:rect b="b" l="l" r="r" t="t"/>
              <a:pathLst>
                <a:path extrusionOk="0" h="120000" w="12000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9" name="Google Shape;729;p36"/>
            <p:cNvSpPr/>
            <p:nvPr/>
          </p:nvSpPr>
          <p:spPr>
            <a:xfrm>
              <a:off x="4802583" y="3634424"/>
              <a:ext cx="87900" cy="87900"/>
            </a:xfrm>
            <a:custGeom>
              <a:rect b="b" l="l" r="r" t="t"/>
              <a:pathLst>
                <a:path extrusionOk="0" h="120000" w="12000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0" name="Google Shape;730;p36"/>
            <p:cNvSpPr/>
            <p:nvPr/>
          </p:nvSpPr>
          <p:spPr>
            <a:xfrm>
              <a:off x="4801324" y="3713718"/>
              <a:ext cx="27600" cy="24000"/>
            </a:xfrm>
            <a:custGeom>
              <a:rect b="b" l="l" r="r" t="t"/>
              <a:pathLst>
                <a:path extrusionOk="0" h="120000" w="12000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1" name="Google Shape;731;p36"/>
            <p:cNvSpPr/>
            <p:nvPr/>
          </p:nvSpPr>
          <p:spPr>
            <a:xfrm>
              <a:off x="4802583" y="3731339"/>
              <a:ext cx="24000" cy="31500"/>
            </a:xfrm>
            <a:custGeom>
              <a:rect b="b" l="l" r="r" t="t"/>
              <a:pathLst>
                <a:path extrusionOk="0" h="120000" w="12000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36"/>
            <p:cNvSpPr/>
            <p:nvPr/>
          </p:nvSpPr>
          <p:spPr>
            <a:xfrm>
              <a:off x="4491602" y="3662114"/>
              <a:ext cx="85800" cy="89400"/>
            </a:xfrm>
            <a:custGeom>
              <a:rect b="b" l="l" r="r" t="t"/>
              <a:pathLst>
                <a:path extrusionOk="0" h="120000" w="12000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p36"/>
            <p:cNvSpPr/>
            <p:nvPr/>
          </p:nvSpPr>
          <p:spPr>
            <a:xfrm>
              <a:off x="4525595" y="3638199"/>
              <a:ext cx="119700" cy="132000"/>
            </a:xfrm>
            <a:custGeom>
              <a:rect b="b" l="l" r="r" t="t"/>
              <a:pathLst>
                <a:path extrusionOk="0" h="120000" w="12000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4" name="Google Shape;734;p36"/>
            <p:cNvSpPr/>
            <p:nvPr/>
          </p:nvSpPr>
          <p:spPr>
            <a:xfrm>
              <a:off x="4811396" y="3709942"/>
              <a:ext cx="162600" cy="166200"/>
            </a:xfrm>
            <a:custGeom>
              <a:rect b="b" l="l" r="r" t="t"/>
              <a:pathLst>
                <a:path extrusionOk="0" h="120000" w="12000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5" name="Google Shape;735;p36"/>
            <p:cNvSpPr/>
            <p:nvPr/>
          </p:nvSpPr>
          <p:spPr>
            <a:xfrm>
              <a:off x="4854203" y="3842099"/>
              <a:ext cx="48900" cy="115800"/>
            </a:xfrm>
            <a:custGeom>
              <a:rect b="b" l="l" r="r" t="t"/>
              <a:pathLst>
                <a:path extrusionOk="0" h="120000" w="12000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6" name="Google Shape;736;p36"/>
            <p:cNvSpPr/>
            <p:nvPr/>
          </p:nvSpPr>
          <p:spPr>
            <a:xfrm>
              <a:off x="4540704" y="3618061"/>
              <a:ext cx="292200" cy="283200"/>
            </a:xfrm>
            <a:custGeom>
              <a:rect b="b" l="l" r="r" t="t"/>
              <a:pathLst>
                <a:path extrusionOk="0" h="120000" w="12000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7" name="Google Shape;737;p36"/>
            <p:cNvSpPr/>
            <p:nvPr/>
          </p:nvSpPr>
          <p:spPr>
            <a:xfrm>
              <a:off x="4535668" y="3784202"/>
              <a:ext cx="190200" cy="190200"/>
            </a:xfrm>
            <a:custGeom>
              <a:rect b="b" l="l" r="r" t="t"/>
              <a:pathLst>
                <a:path extrusionOk="0" h="120000" w="12000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8" name="Google Shape;738;p36"/>
            <p:cNvSpPr/>
            <p:nvPr/>
          </p:nvSpPr>
          <p:spPr>
            <a:xfrm>
              <a:off x="4693047" y="3823220"/>
              <a:ext cx="176400" cy="153600"/>
            </a:xfrm>
            <a:custGeom>
              <a:rect b="b" l="l" r="r" t="t"/>
              <a:pathLst>
                <a:path extrusionOk="0" h="120000" w="12000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9" name="Google Shape;739;p36"/>
            <p:cNvSpPr/>
            <p:nvPr/>
          </p:nvSpPr>
          <p:spPr>
            <a:xfrm>
              <a:off x="4743408" y="3939015"/>
              <a:ext cx="117000" cy="111000"/>
            </a:xfrm>
            <a:custGeom>
              <a:rect b="b" l="l" r="r" t="t"/>
              <a:pathLst>
                <a:path extrusionOk="0" h="120000" w="12000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36"/>
            <p:cNvSpPr/>
            <p:nvPr/>
          </p:nvSpPr>
          <p:spPr>
            <a:xfrm>
              <a:off x="4607433" y="4042223"/>
              <a:ext cx="247800" cy="220200"/>
            </a:xfrm>
            <a:custGeom>
              <a:rect b="b" l="l" r="r" t="t"/>
              <a:pathLst>
                <a:path extrusionOk="0" h="120000" w="12000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1" name="Google Shape;741;p36"/>
            <p:cNvSpPr/>
            <p:nvPr/>
          </p:nvSpPr>
          <p:spPr>
            <a:xfrm>
              <a:off x="5009064" y="3884893"/>
              <a:ext cx="108300" cy="217800"/>
            </a:xfrm>
            <a:custGeom>
              <a:rect b="b" l="l" r="r" t="t"/>
              <a:pathLst>
                <a:path extrusionOk="0" h="120000" w="12000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2" name="Google Shape;742;p36"/>
            <p:cNvSpPr/>
            <p:nvPr/>
          </p:nvSpPr>
          <p:spPr>
            <a:xfrm>
              <a:off x="3163321" y="3507301"/>
              <a:ext cx="175200" cy="251700"/>
            </a:xfrm>
            <a:custGeom>
              <a:rect b="b" l="l" r="r" t="t"/>
              <a:pathLst>
                <a:path extrusionOk="0" h="120000" w="12000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36"/>
            <p:cNvSpPr/>
            <p:nvPr/>
          </p:nvSpPr>
          <p:spPr>
            <a:xfrm>
              <a:off x="3250195" y="3508560"/>
              <a:ext cx="204000" cy="178800"/>
            </a:xfrm>
            <a:custGeom>
              <a:rect b="b" l="l" r="r" t="t"/>
              <a:pathLst>
                <a:path extrusionOk="0" h="120000" w="12000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 name="Google Shape;744;p36"/>
            <p:cNvSpPr/>
            <p:nvPr/>
          </p:nvSpPr>
          <p:spPr>
            <a:xfrm>
              <a:off x="3431496" y="3571492"/>
              <a:ext cx="69300" cy="104400"/>
            </a:xfrm>
            <a:custGeom>
              <a:rect b="b" l="l" r="r" t="t"/>
              <a:pathLst>
                <a:path extrusionOk="0" h="120000" w="12000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5" name="Google Shape;745;p36"/>
            <p:cNvSpPr/>
            <p:nvPr/>
          </p:nvSpPr>
          <p:spPr>
            <a:xfrm>
              <a:off x="3479339" y="3605475"/>
              <a:ext cx="61500" cy="59100"/>
            </a:xfrm>
            <a:custGeom>
              <a:rect b="b" l="l" r="r" t="t"/>
              <a:pathLst>
                <a:path extrusionOk="0" h="120000" w="12000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6" name="Google Shape;746;p36"/>
            <p:cNvSpPr/>
            <p:nvPr/>
          </p:nvSpPr>
          <p:spPr>
            <a:xfrm>
              <a:off x="3534737" y="3611768"/>
              <a:ext cx="44100" cy="54000"/>
            </a:xfrm>
            <a:custGeom>
              <a:rect b="b" l="l" r="r" t="t"/>
              <a:pathLst>
                <a:path extrusionOk="0" h="120000" w="12000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7" name="Google Shape;747;p36"/>
            <p:cNvSpPr/>
            <p:nvPr/>
          </p:nvSpPr>
          <p:spPr>
            <a:xfrm>
              <a:off x="2970690" y="3677218"/>
              <a:ext cx="249300" cy="96900"/>
            </a:xfrm>
            <a:custGeom>
              <a:rect b="b" l="l" r="r" t="t"/>
              <a:pathLst>
                <a:path extrusionOk="0" h="120000" w="12000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8" name="Google Shape;748;p36"/>
            <p:cNvSpPr/>
            <p:nvPr/>
          </p:nvSpPr>
          <p:spPr>
            <a:xfrm>
              <a:off x="3126810" y="3699873"/>
              <a:ext cx="189000" cy="280800"/>
            </a:xfrm>
            <a:custGeom>
              <a:rect b="b" l="l" r="r" t="t"/>
              <a:pathLst>
                <a:path extrusionOk="0" h="120000" w="12000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9" name="Google Shape;749;p36"/>
            <p:cNvSpPr/>
            <p:nvPr/>
          </p:nvSpPr>
          <p:spPr>
            <a:xfrm>
              <a:off x="3240123" y="3618061"/>
              <a:ext cx="591600" cy="620400"/>
            </a:xfrm>
            <a:custGeom>
              <a:rect b="b" l="l" r="r" t="t"/>
              <a:pathLst>
                <a:path extrusionOk="0" h="120000" w="12000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0" name="Google Shape;750;p36"/>
            <p:cNvSpPr/>
            <p:nvPr/>
          </p:nvSpPr>
          <p:spPr>
            <a:xfrm>
              <a:off x="3411351" y="3995653"/>
              <a:ext cx="122100" cy="133500"/>
            </a:xfrm>
            <a:custGeom>
              <a:rect b="b" l="l" r="r" t="t"/>
              <a:pathLst>
                <a:path extrusionOk="0" h="120000" w="12000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1" name="Google Shape;751;p36"/>
            <p:cNvSpPr/>
            <p:nvPr/>
          </p:nvSpPr>
          <p:spPr>
            <a:xfrm>
              <a:off x="3243900" y="4035930"/>
              <a:ext cx="300900" cy="669600"/>
            </a:xfrm>
            <a:custGeom>
              <a:rect b="b" l="l" r="r" t="t"/>
              <a:pathLst>
                <a:path extrusionOk="0" h="120000" w="12000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2" name="Google Shape;752;p36"/>
            <p:cNvSpPr/>
            <p:nvPr/>
          </p:nvSpPr>
          <p:spPr>
            <a:xfrm>
              <a:off x="3216201" y="3971740"/>
              <a:ext cx="123600" cy="701100"/>
            </a:xfrm>
            <a:custGeom>
              <a:rect b="b" l="l" r="r" t="t"/>
              <a:pathLst>
                <a:path extrusionOk="0" h="120000" w="12000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3" name="Google Shape;753;p36"/>
            <p:cNvSpPr/>
            <p:nvPr/>
          </p:nvSpPr>
          <p:spPr>
            <a:xfrm>
              <a:off x="6468284" y="3950342"/>
              <a:ext cx="9900" cy="6300"/>
            </a:xfrm>
            <a:custGeom>
              <a:rect b="b" l="l" r="r" t="t"/>
              <a:pathLst>
                <a:path extrusionOk="0" h="120000" w="12000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 name="Google Shape;754;p36"/>
            <p:cNvSpPr/>
            <p:nvPr/>
          </p:nvSpPr>
          <p:spPr>
            <a:xfrm>
              <a:off x="6427995" y="3908808"/>
              <a:ext cx="7500" cy="7500"/>
            </a:xfrm>
            <a:custGeom>
              <a:rect b="b" l="l" r="r" t="t"/>
              <a:pathLst>
                <a:path extrusionOk="0" h="120000" w="120000">
                  <a:moveTo>
                    <a:pt x="0" y="0"/>
                  </a:moveTo>
                  <a:lnTo>
                    <a:pt x="0" y="115384"/>
                  </a:lnTo>
                  <a:lnTo>
                    <a:pt x="115384" y="115384"/>
                  </a:lnTo>
                  <a:lnTo>
                    <a:pt x="46153"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36"/>
            <p:cNvSpPr/>
            <p:nvPr/>
          </p:nvSpPr>
          <p:spPr>
            <a:xfrm>
              <a:off x="6360007" y="3868531"/>
              <a:ext cx="6300" cy="6300"/>
            </a:xfrm>
            <a:custGeom>
              <a:rect b="b" l="l" r="r" t="t"/>
              <a:pathLst>
                <a:path extrusionOk="0" h="120000" w="120000">
                  <a:moveTo>
                    <a:pt x="0" y="85714"/>
                  </a:moveTo>
                  <a:lnTo>
                    <a:pt x="114285" y="114285"/>
                  </a:lnTo>
                  <a:lnTo>
                    <a:pt x="114285" y="85714"/>
                  </a:lnTo>
                  <a:lnTo>
                    <a:pt x="28571"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6" name="Google Shape;756;p36"/>
            <p:cNvSpPr/>
            <p:nvPr/>
          </p:nvSpPr>
          <p:spPr>
            <a:xfrm>
              <a:off x="6333567" y="3868531"/>
              <a:ext cx="17700" cy="11400"/>
            </a:xfrm>
            <a:custGeom>
              <a:rect b="b" l="l" r="r" t="t"/>
              <a:pathLst>
                <a:path extrusionOk="0" h="120000" w="12000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7" name="Google Shape;757;p36"/>
            <p:cNvSpPr/>
            <p:nvPr/>
          </p:nvSpPr>
          <p:spPr>
            <a:xfrm>
              <a:off x="6328531" y="3871048"/>
              <a:ext cx="7500" cy="7500"/>
            </a:xfrm>
            <a:custGeom>
              <a:rect b="b" l="l" r="r" t="t"/>
              <a:pathLst>
                <a:path extrusionOk="0" h="120000" w="120000">
                  <a:moveTo>
                    <a:pt x="48000" y="0"/>
                  </a:moveTo>
                  <a:lnTo>
                    <a:pt x="115200" y="115384"/>
                  </a:lnTo>
                  <a:lnTo>
                    <a:pt x="0" y="115384"/>
                  </a:lnTo>
                  <a:lnTo>
                    <a:pt x="48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8" name="Google Shape;758;p36"/>
            <p:cNvSpPr/>
            <p:nvPr/>
          </p:nvSpPr>
          <p:spPr>
            <a:xfrm>
              <a:off x="6074206" y="3862238"/>
              <a:ext cx="610500" cy="482100"/>
            </a:xfrm>
            <a:custGeom>
              <a:rect b="b" l="l" r="r" t="t"/>
              <a:pathLst>
                <a:path extrusionOk="0" h="120000" w="12000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9" name="Google Shape;759;p36"/>
            <p:cNvSpPr/>
            <p:nvPr/>
          </p:nvSpPr>
          <p:spPr>
            <a:xfrm>
              <a:off x="7086468" y="2105175"/>
              <a:ext cx="75600" cy="39000"/>
            </a:xfrm>
            <a:custGeom>
              <a:rect b="b" l="l" r="r" t="t"/>
              <a:pathLst>
                <a:path extrusionOk="0" h="120000" w="12000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0" name="Google Shape;760;p36"/>
            <p:cNvSpPr/>
            <p:nvPr/>
          </p:nvSpPr>
          <p:spPr>
            <a:xfrm>
              <a:off x="6580337" y="1897500"/>
              <a:ext cx="76800" cy="50400"/>
            </a:xfrm>
            <a:custGeom>
              <a:rect b="b" l="l" r="r" t="t"/>
              <a:pathLst>
                <a:path extrusionOk="0" h="120000" w="12000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1" name="Google Shape;761;p36"/>
            <p:cNvSpPr/>
            <p:nvPr/>
          </p:nvSpPr>
          <p:spPr>
            <a:xfrm>
              <a:off x="6508573" y="1859741"/>
              <a:ext cx="57900" cy="65400"/>
            </a:xfrm>
            <a:custGeom>
              <a:rect b="b" l="l" r="r" t="t"/>
              <a:pathLst>
                <a:path extrusionOk="0" h="120000" w="12000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2" name="Google Shape;762;p36"/>
            <p:cNvSpPr/>
            <p:nvPr/>
          </p:nvSpPr>
          <p:spPr>
            <a:xfrm>
              <a:off x="6434289" y="1854706"/>
              <a:ext cx="99600" cy="91800"/>
            </a:xfrm>
            <a:custGeom>
              <a:rect b="b" l="l" r="r" t="t"/>
              <a:pathLst>
                <a:path extrusionOk="0" h="120000" w="12000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 name="Google Shape;763;p36"/>
            <p:cNvSpPr/>
            <p:nvPr/>
          </p:nvSpPr>
          <p:spPr>
            <a:xfrm>
              <a:off x="6414145" y="1876103"/>
              <a:ext cx="9900" cy="31500"/>
            </a:xfrm>
            <a:custGeom>
              <a:rect b="b" l="l" r="r" t="t"/>
              <a:pathLst>
                <a:path extrusionOk="0" h="120000" w="120000">
                  <a:moveTo>
                    <a:pt x="66666" y="118909"/>
                  </a:moveTo>
                  <a:lnTo>
                    <a:pt x="0" y="97090"/>
                  </a:lnTo>
                  <a:lnTo>
                    <a:pt x="33333" y="0"/>
                  </a:lnTo>
                  <a:lnTo>
                    <a:pt x="116666" y="53454"/>
                  </a:lnTo>
                  <a:lnTo>
                    <a:pt x="66666" y="118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4" name="Google Shape;764;p36"/>
            <p:cNvSpPr/>
            <p:nvPr/>
          </p:nvSpPr>
          <p:spPr>
            <a:xfrm>
              <a:off x="6414145" y="1973019"/>
              <a:ext cx="12600" cy="18900"/>
            </a:xfrm>
            <a:custGeom>
              <a:rect b="b" l="l" r="r" t="t"/>
              <a:pathLst>
                <a:path extrusionOk="0" h="120000" w="120000">
                  <a:moveTo>
                    <a:pt x="0" y="0"/>
                  </a:moveTo>
                  <a:lnTo>
                    <a:pt x="78260" y="27692"/>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Google Shape;765;p36"/>
            <p:cNvSpPr/>
            <p:nvPr/>
          </p:nvSpPr>
          <p:spPr>
            <a:xfrm>
              <a:off x="6487169" y="1965467"/>
              <a:ext cx="15000" cy="25200"/>
            </a:xfrm>
            <a:custGeom>
              <a:rect b="b" l="l" r="r" t="t"/>
              <a:pathLst>
                <a:path extrusionOk="0" h="120000" w="12000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6" name="Google Shape;766;p36"/>
            <p:cNvSpPr/>
            <p:nvPr/>
          </p:nvSpPr>
          <p:spPr>
            <a:xfrm>
              <a:off x="6478356" y="1989380"/>
              <a:ext cx="61500" cy="40200"/>
            </a:xfrm>
            <a:custGeom>
              <a:rect b="b" l="l" r="r" t="t"/>
              <a:pathLst>
                <a:path extrusionOk="0" h="120000" w="12000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7" name="Google Shape;767;p36"/>
            <p:cNvSpPr/>
            <p:nvPr/>
          </p:nvSpPr>
          <p:spPr>
            <a:xfrm>
              <a:off x="3994283" y="2325438"/>
              <a:ext cx="165000" cy="111000"/>
            </a:xfrm>
            <a:custGeom>
              <a:rect b="b" l="l" r="r" t="t"/>
              <a:pathLst>
                <a:path extrusionOk="0" h="120000" w="12000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8" name="Google Shape;768;p36"/>
            <p:cNvSpPr/>
            <p:nvPr/>
          </p:nvSpPr>
          <p:spPr>
            <a:xfrm>
              <a:off x="1994939" y="3382696"/>
              <a:ext cx="21300" cy="22500"/>
            </a:xfrm>
            <a:custGeom>
              <a:rect b="b" l="l" r="r" t="t"/>
              <a:pathLst>
                <a:path extrusionOk="0" h="120000" w="12000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9" name="Google Shape;769;p36"/>
            <p:cNvSpPr/>
            <p:nvPr/>
          </p:nvSpPr>
          <p:spPr>
            <a:xfrm>
              <a:off x="1938283" y="3349971"/>
              <a:ext cx="8700" cy="7500"/>
            </a:xfrm>
            <a:custGeom>
              <a:rect b="b" l="l" r="r" t="t"/>
              <a:pathLst>
                <a:path extrusionOk="0" h="120000" w="120000">
                  <a:moveTo>
                    <a:pt x="0" y="69230"/>
                  </a:moveTo>
                  <a:lnTo>
                    <a:pt x="38709" y="115384"/>
                  </a:lnTo>
                  <a:lnTo>
                    <a:pt x="116129" y="69230"/>
                  </a:lnTo>
                  <a:lnTo>
                    <a:pt x="77419" y="0"/>
                  </a:lnTo>
                  <a:lnTo>
                    <a:pt x="19354"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0" name="Google Shape;770;p36"/>
            <p:cNvSpPr/>
            <p:nvPr/>
          </p:nvSpPr>
          <p:spPr>
            <a:xfrm>
              <a:off x="1963463" y="3362558"/>
              <a:ext cx="6300" cy="5100"/>
            </a:xfrm>
            <a:custGeom>
              <a:rect b="b" l="l" r="r" t="t"/>
              <a:pathLst>
                <a:path extrusionOk="0" h="120000" w="120000">
                  <a:moveTo>
                    <a:pt x="0" y="0"/>
                  </a:moveTo>
                  <a:lnTo>
                    <a:pt x="85714" y="11250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1" name="Google Shape;771;p36"/>
            <p:cNvSpPr/>
            <p:nvPr/>
          </p:nvSpPr>
          <p:spPr>
            <a:xfrm>
              <a:off x="1978572" y="3366333"/>
              <a:ext cx="6300" cy="2700"/>
            </a:xfrm>
            <a:custGeom>
              <a:rect b="b" l="l" r="r" t="t"/>
              <a:pathLst>
                <a:path extrusionOk="0" h="120000" w="120000">
                  <a:moveTo>
                    <a:pt x="0" y="0"/>
                  </a:moveTo>
                  <a:lnTo>
                    <a:pt x="85714" y="10909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2" name="Google Shape;772;p36"/>
            <p:cNvSpPr/>
            <p:nvPr/>
          </p:nvSpPr>
          <p:spPr>
            <a:xfrm>
              <a:off x="1986126" y="3371368"/>
              <a:ext cx="9900" cy="7500"/>
            </a:xfrm>
            <a:custGeom>
              <a:rect b="b" l="l" r="r" t="t"/>
              <a:pathLst>
                <a:path extrusionOk="0" h="120000" w="120000">
                  <a:moveTo>
                    <a:pt x="50000" y="115384"/>
                  </a:moveTo>
                  <a:lnTo>
                    <a:pt x="0" y="0"/>
                  </a:lnTo>
                  <a:lnTo>
                    <a:pt x="116666" y="69230"/>
                  </a:lnTo>
                  <a:lnTo>
                    <a:pt x="50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p36"/>
            <p:cNvSpPr/>
            <p:nvPr/>
          </p:nvSpPr>
          <p:spPr>
            <a:xfrm>
              <a:off x="6640771" y="3839582"/>
              <a:ext cx="8700" cy="7500"/>
            </a:xfrm>
            <a:custGeom>
              <a:rect b="b" l="l" r="r" t="t"/>
              <a:pathLst>
                <a:path extrusionOk="0" h="120000" w="120000">
                  <a:moveTo>
                    <a:pt x="77419" y="115200"/>
                  </a:moveTo>
                  <a:lnTo>
                    <a:pt x="116129" y="24000"/>
                  </a:lnTo>
                  <a:lnTo>
                    <a:pt x="0" y="0"/>
                  </a:lnTo>
                  <a:lnTo>
                    <a:pt x="77419"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4" name="Google Shape;774;p36"/>
            <p:cNvSpPr/>
            <p:nvPr/>
          </p:nvSpPr>
          <p:spPr>
            <a:xfrm>
              <a:off x="6501019" y="3738891"/>
              <a:ext cx="144900" cy="122100"/>
            </a:xfrm>
            <a:custGeom>
              <a:rect b="b" l="l" r="r" t="t"/>
              <a:pathLst>
                <a:path extrusionOk="0" h="120000" w="12000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p36"/>
            <p:cNvSpPr/>
            <p:nvPr/>
          </p:nvSpPr>
          <p:spPr>
            <a:xfrm>
              <a:off x="6659657" y="3745184"/>
              <a:ext cx="24000" cy="25200"/>
            </a:xfrm>
            <a:custGeom>
              <a:rect b="b" l="l" r="r" t="t"/>
              <a:pathLst>
                <a:path extrusionOk="0" h="120000" w="12000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6" name="Google Shape;776;p36"/>
            <p:cNvSpPr/>
            <p:nvPr/>
          </p:nvSpPr>
          <p:spPr>
            <a:xfrm>
              <a:off x="6610554" y="3760288"/>
              <a:ext cx="57900" cy="35100"/>
            </a:xfrm>
            <a:custGeom>
              <a:rect b="b" l="l" r="r" t="t"/>
              <a:pathLst>
                <a:path extrusionOk="0" h="120000" w="12000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7" name="Google Shape;777;p36"/>
            <p:cNvSpPr/>
            <p:nvPr/>
          </p:nvSpPr>
          <p:spPr>
            <a:xfrm>
              <a:off x="5991110" y="3736373"/>
              <a:ext cx="9900" cy="9900"/>
            </a:xfrm>
            <a:custGeom>
              <a:rect b="b" l="l" r="r" t="t"/>
              <a:pathLst>
                <a:path extrusionOk="0" h="120000" w="120000">
                  <a:moveTo>
                    <a:pt x="116571" y="83333"/>
                  </a:moveTo>
                  <a:lnTo>
                    <a:pt x="116571" y="50000"/>
                  </a:lnTo>
                  <a:lnTo>
                    <a:pt x="48000" y="0"/>
                  </a:lnTo>
                  <a:lnTo>
                    <a:pt x="0" y="0"/>
                  </a:lnTo>
                  <a:lnTo>
                    <a:pt x="0" y="116666"/>
                  </a:lnTo>
                  <a:lnTo>
                    <a:pt x="116571" y="833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8" name="Google Shape;778;p36"/>
            <p:cNvSpPr/>
            <p:nvPr/>
          </p:nvSpPr>
          <p:spPr>
            <a:xfrm>
              <a:off x="5954598" y="3718753"/>
              <a:ext cx="25200" cy="25200"/>
            </a:xfrm>
            <a:custGeom>
              <a:rect b="b" l="l" r="r" t="t"/>
              <a:pathLst>
                <a:path extrusionOk="0" h="120000" w="12000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9" name="Google Shape;779;p36"/>
            <p:cNvSpPr/>
            <p:nvPr/>
          </p:nvSpPr>
          <p:spPr>
            <a:xfrm>
              <a:off x="6212700" y="3770357"/>
              <a:ext cx="6300" cy="9900"/>
            </a:xfrm>
            <a:custGeom>
              <a:rect b="b" l="l" r="r" t="t"/>
              <a:pathLst>
                <a:path extrusionOk="0" h="120000" w="120000">
                  <a:moveTo>
                    <a:pt x="0" y="116666"/>
                  </a:moveTo>
                  <a:lnTo>
                    <a:pt x="85714" y="83333"/>
                  </a:lnTo>
                  <a:lnTo>
                    <a:pt x="114285" y="0"/>
                  </a:lnTo>
                  <a:lnTo>
                    <a:pt x="0" y="0"/>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0" name="Google Shape;780;p36"/>
            <p:cNvSpPr/>
            <p:nvPr/>
          </p:nvSpPr>
          <p:spPr>
            <a:xfrm>
              <a:off x="5942008" y="3702390"/>
              <a:ext cx="5100" cy="8700"/>
            </a:xfrm>
            <a:custGeom>
              <a:rect b="b" l="l" r="r" t="t"/>
              <a:pathLst>
                <a:path extrusionOk="0" h="120000" w="120000">
                  <a:moveTo>
                    <a:pt x="112500" y="38709"/>
                  </a:moveTo>
                  <a:lnTo>
                    <a:pt x="0" y="0"/>
                  </a:lnTo>
                  <a:lnTo>
                    <a:pt x="0" y="116129"/>
                  </a:lnTo>
                  <a:lnTo>
                    <a:pt x="11250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1" name="Google Shape;781;p36"/>
            <p:cNvSpPr/>
            <p:nvPr/>
          </p:nvSpPr>
          <p:spPr>
            <a:xfrm>
              <a:off x="6217736" y="3765323"/>
              <a:ext cx="8700" cy="18900"/>
            </a:xfrm>
            <a:custGeom>
              <a:rect b="b" l="l" r="r" t="t"/>
              <a:pathLst>
                <a:path extrusionOk="0" h="120000" w="12000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2" name="Google Shape;782;p36"/>
            <p:cNvSpPr/>
            <p:nvPr/>
          </p:nvSpPr>
          <p:spPr>
            <a:xfrm>
              <a:off x="6220254" y="3714977"/>
              <a:ext cx="5100" cy="6300"/>
            </a:xfrm>
            <a:custGeom>
              <a:rect b="b" l="l" r="r" t="t"/>
              <a:pathLst>
                <a:path extrusionOk="0" h="120000" w="120000">
                  <a:moveTo>
                    <a:pt x="112500" y="0"/>
                  </a:moveTo>
                  <a:lnTo>
                    <a:pt x="0" y="28571"/>
                  </a:lnTo>
                  <a:lnTo>
                    <a:pt x="37500" y="114285"/>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3" name="Google Shape;783;p36"/>
            <p:cNvSpPr/>
            <p:nvPr/>
          </p:nvSpPr>
          <p:spPr>
            <a:xfrm>
              <a:off x="5802255" y="3609251"/>
              <a:ext cx="165000" cy="178800"/>
            </a:xfrm>
            <a:custGeom>
              <a:rect b="b" l="l" r="r" t="t"/>
              <a:pathLst>
                <a:path extrusionOk="0" h="120000" w="12000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4" name="Google Shape;784;p36"/>
            <p:cNvSpPr/>
            <p:nvPr/>
          </p:nvSpPr>
          <p:spPr>
            <a:xfrm>
              <a:off x="5897941" y="3663372"/>
              <a:ext cx="6300" cy="7500"/>
            </a:xfrm>
            <a:custGeom>
              <a:rect b="b" l="l" r="r" t="t"/>
              <a:pathLst>
                <a:path extrusionOk="0" h="120000" w="120000">
                  <a:moveTo>
                    <a:pt x="114285" y="0"/>
                  </a:moveTo>
                  <a:lnTo>
                    <a:pt x="0" y="0"/>
                  </a:lnTo>
                  <a:lnTo>
                    <a:pt x="114285" y="115384"/>
                  </a:lnTo>
                  <a:lnTo>
                    <a:pt x="114285"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5" name="Google Shape;785;p36"/>
            <p:cNvSpPr/>
            <p:nvPr/>
          </p:nvSpPr>
          <p:spPr>
            <a:xfrm>
              <a:off x="5855134" y="3709942"/>
              <a:ext cx="9900" cy="17700"/>
            </a:xfrm>
            <a:custGeom>
              <a:rect b="b" l="l" r="r" t="t"/>
              <a:pathLst>
                <a:path extrusionOk="0" h="120000" w="120000">
                  <a:moveTo>
                    <a:pt x="0" y="29508"/>
                  </a:moveTo>
                  <a:lnTo>
                    <a:pt x="116666" y="118032"/>
                  </a:lnTo>
                  <a:lnTo>
                    <a:pt x="66666" y="0"/>
                  </a:lnTo>
                  <a:lnTo>
                    <a:pt x="0" y="295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6" name="Google Shape;786;p36"/>
            <p:cNvSpPr/>
            <p:nvPr/>
          </p:nvSpPr>
          <p:spPr>
            <a:xfrm>
              <a:off x="5832472" y="3672183"/>
              <a:ext cx="13800" cy="21300"/>
            </a:xfrm>
            <a:custGeom>
              <a:rect b="b" l="l" r="r" t="t"/>
              <a:pathLst>
                <a:path extrusionOk="0" h="120000" w="120000">
                  <a:moveTo>
                    <a:pt x="36000" y="0"/>
                  </a:moveTo>
                  <a:lnTo>
                    <a:pt x="0" y="15789"/>
                  </a:lnTo>
                  <a:lnTo>
                    <a:pt x="117600" y="118421"/>
                  </a:lnTo>
                  <a:lnTo>
                    <a:pt x="84000" y="47368"/>
                  </a:lnTo>
                  <a:lnTo>
                    <a:pt x="3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7" name="Google Shape;787;p36"/>
            <p:cNvSpPr/>
            <p:nvPr/>
          </p:nvSpPr>
          <p:spPr>
            <a:xfrm>
              <a:off x="6300832" y="3711201"/>
              <a:ext cx="1200" cy="1200"/>
            </a:xfrm>
            <a:custGeom>
              <a:rect b="b" l="l" r="r" t="t"/>
              <a:pathLst>
                <a:path extrusionOk="0" h="120000" w="120000">
                  <a:moveTo>
                    <a:pt x="0" y="0"/>
                  </a:moveTo>
                  <a:lnTo>
                    <a:pt x="0" y="0"/>
                  </a:lnTo>
                  <a:lnTo>
                    <a:pt x="0" y="1000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p36"/>
            <p:cNvSpPr/>
            <p:nvPr/>
          </p:nvSpPr>
          <p:spPr>
            <a:xfrm>
              <a:off x="6326012" y="3722529"/>
              <a:ext cx="8700" cy="8700"/>
            </a:xfrm>
            <a:custGeom>
              <a:rect b="b" l="l" r="r" t="t"/>
              <a:pathLst>
                <a:path extrusionOk="0" h="120000" w="120000">
                  <a:moveTo>
                    <a:pt x="96000" y="0"/>
                  </a:moveTo>
                  <a:lnTo>
                    <a:pt x="0" y="60000"/>
                  </a:lnTo>
                  <a:lnTo>
                    <a:pt x="116000" y="116000"/>
                  </a:lnTo>
                  <a:lnTo>
                    <a:pt x="9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9" name="Google Shape;789;p36"/>
            <p:cNvSpPr/>
            <p:nvPr/>
          </p:nvSpPr>
          <p:spPr>
            <a:xfrm>
              <a:off x="6226549" y="3716235"/>
              <a:ext cx="6300" cy="6300"/>
            </a:xfrm>
            <a:custGeom>
              <a:rect b="b" l="l" r="r" t="t"/>
              <a:pathLst>
                <a:path extrusionOk="0" h="120000" w="120000">
                  <a:moveTo>
                    <a:pt x="0" y="85714"/>
                  </a:moveTo>
                  <a:lnTo>
                    <a:pt x="57142" y="114285"/>
                  </a:lnTo>
                  <a:lnTo>
                    <a:pt x="114285" y="57142"/>
                  </a:lnTo>
                  <a:lnTo>
                    <a:pt x="57142"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0" name="Google Shape;790;p36"/>
            <p:cNvSpPr/>
            <p:nvPr/>
          </p:nvSpPr>
          <p:spPr>
            <a:xfrm>
              <a:off x="6332308" y="3697356"/>
              <a:ext cx="16500" cy="5100"/>
            </a:xfrm>
            <a:custGeom>
              <a:rect b="b" l="l" r="r" t="t"/>
              <a:pathLst>
                <a:path extrusionOk="0" h="120000" w="120000">
                  <a:moveTo>
                    <a:pt x="42857" y="0"/>
                  </a:moveTo>
                  <a:lnTo>
                    <a:pt x="0" y="75000"/>
                  </a:lnTo>
                  <a:lnTo>
                    <a:pt x="117857" y="112500"/>
                  </a:lnTo>
                  <a:lnTo>
                    <a:pt x="42857"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1" name="Google Shape;791;p36"/>
            <p:cNvSpPr/>
            <p:nvPr/>
          </p:nvSpPr>
          <p:spPr>
            <a:xfrm>
              <a:off x="6415404" y="3723787"/>
              <a:ext cx="18900" cy="5100"/>
            </a:xfrm>
            <a:custGeom>
              <a:rect b="b" l="l" r="r" t="t"/>
              <a:pathLst>
                <a:path extrusionOk="0" h="120000" w="120000">
                  <a:moveTo>
                    <a:pt x="118181" y="112500"/>
                  </a:moveTo>
                  <a:lnTo>
                    <a:pt x="100000" y="0"/>
                  </a:lnTo>
                  <a:lnTo>
                    <a:pt x="0" y="0"/>
                  </a:lnTo>
                  <a:lnTo>
                    <a:pt x="118181"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2" name="Google Shape;792;p36"/>
            <p:cNvSpPr/>
            <p:nvPr/>
          </p:nvSpPr>
          <p:spPr>
            <a:xfrm>
              <a:off x="6411627" y="3707425"/>
              <a:ext cx="16500" cy="8700"/>
            </a:xfrm>
            <a:custGeom>
              <a:rect b="b" l="l" r="r" t="t"/>
              <a:pathLst>
                <a:path extrusionOk="0" h="120000" w="120000">
                  <a:moveTo>
                    <a:pt x="117857" y="77419"/>
                  </a:moveTo>
                  <a:lnTo>
                    <a:pt x="0" y="0"/>
                  </a:lnTo>
                  <a:lnTo>
                    <a:pt x="64285" y="116129"/>
                  </a:lnTo>
                  <a:lnTo>
                    <a:pt x="117857" y="774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3" name="Google Shape;793;p36"/>
            <p:cNvSpPr/>
            <p:nvPr/>
          </p:nvSpPr>
          <p:spPr>
            <a:xfrm>
              <a:off x="5958375" y="3786719"/>
              <a:ext cx="135900" cy="46500"/>
            </a:xfrm>
            <a:custGeom>
              <a:rect b="b" l="l" r="r" t="t"/>
              <a:pathLst>
                <a:path extrusionOk="0" h="120000" w="12000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4" name="Google Shape;794;p36"/>
            <p:cNvSpPr/>
            <p:nvPr/>
          </p:nvSpPr>
          <p:spPr>
            <a:xfrm>
              <a:off x="6159820" y="3670924"/>
              <a:ext cx="96900" cy="113400"/>
            </a:xfrm>
            <a:custGeom>
              <a:rect b="b" l="l" r="r" t="t"/>
              <a:pathLst>
                <a:path extrusionOk="0" h="120000" w="12000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5" name="Google Shape;795;p36"/>
            <p:cNvSpPr/>
            <p:nvPr/>
          </p:nvSpPr>
          <p:spPr>
            <a:xfrm>
              <a:off x="6239140" y="3824478"/>
              <a:ext cx="2700" cy="2700"/>
            </a:xfrm>
            <a:custGeom>
              <a:rect b="b" l="l" r="r" t="t"/>
              <a:pathLst>
                <a:path extrusionOk="0" h="120000" w="120000">
                  <a:moveTo>
                    <a:pt x="54545" y="109090"/>
                  </a:moveTo>
                  <a:lnTo>
                    <a:pt x="109090" y="0"/>
                  </a:lnTo>
                  <a:lnTo>
                    <a:pt x="0" y="54545"/>
                  </a:lnTo>
                  <a:lnTo>
                    <a:pt x="54545" y="109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6" name="Google Shape;796;p36"/>
            <p:cNvSpPr/>
            <p:nvPr/>
          </p:nvSpPr>
          <p:spPr>
            <a:xfrm>
              <a:off x="6292019" y="3672183"/>
              <a:ext cx="18900" cy="39000"/>
            </a:xfrm>
            <a:custGeom>
              <a:rect b="b" l="l" r="r" t="t"/>
              <a:pathLst>
                <a:path extrusionOk="0" h="120000" w="12000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7" name="Google Shape;797;p36"/>
            <p:cNvSpPr/>
            <p:nvPr/>
          </p:nvSpPr>
          <p:spPr>
            <a:xfrm>
              <a:off x="6304610" y="3655820"/>
              <a:ext cx="6300" cy="11400"/>
            </a:xfrm>
            <a:custGeom>
              <a:rect b="b" l="l" r="r" t="t"/>
              <a:pathLst>
                <a:path extrusionOk="0" h="120000" w="120000">
                  <a:moveTo>
                    <a:pt x="114285" y="72000"/>
                  </a:moveTo>
                  <a:lnTo>
                    <a:pt x="85714" y="0"/>
                  </a:lnTo>
                  <a:lnTo>
                    <a:pt x="0" y="42000"/>
                  </a:lnTo>
                  <a:lnTo>
                    <a:pt x="28571" y="117000"/>
                  </a:lnTo>
                  <a:lnTo>
                    <a:pt x="114285"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8" name="Google Shape;798;p36"/>
            <p:cNvSpPr/>
            <p:nvPr/>
          </p:nvSpPr>
          <p:spPr>
            <a:xfrm>
              <a:off x="6244176" y="3722529"/>
              <a:ext cx="13800" cy="7500"/>
            </a:xfrm>
            <a:custGeom>
              <a:rect b="b" l="l" r="r" t="t"/>
              <a:pathLst>
                <a:path extrusionOk="0" h="120000" w="120000">
                  <a:moveTo>
                    <a:pt x="24000" y="115384"/>
                  </a:moveTo>
                  <a:lnTo>
                    <a:pt x="117600" y="69230"/>
                  </a:lnTo>
                  <a:lnTo>
                    <a:pt x="0" y="0"/>
                  </a:lnTo>
                  <a:lnTo>
                    <a:pt x="24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9" name="Google Shape;799;p36"/>
            <p:cNvSpPr/>
            <p:nvPr/>
          </p:nvSpPr>
          <p:spPr>
            <a:xfrm>
              <a:off x="6298314" y="3750219"/>
              <a:ext cx="5100" cy="5100"/>
            </a:xfrm>
            <a:custGeom>
              <a:rect b="b" l="l" r="r" t="t"/>
              <a:pathLst>
                <a:path extrusionOk="0" h="120000" w="120000">
                  <a:moveTo>
                    <a:pt x="0" y="112500"/>
                  </a:moveTo>
                  <a:lnTo>
                    <a:pt x="112500" y="112500"/>
                  </a:lnTo>
                  <a:lnTo>
                    <a:pt x="75000" y="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0" name="Google Shape;800;p36"/>
            <p:cNvSpPr/>
            <p:nvPr/>
          </p:nvSpPr>
          <p:spPr>
            <a:xfrm>
              <a:off x="6297055" y="3738891"/>
              <a:ext cx="45300" cy="18900"/>
            </a:xfrm>
            <a:custGeom>
              <a:rect b="b" l="l" r="r" t="t"/>
              <a:pathLst>
                <a:path extrusionOk="0" h="120000" w="12000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1" name="Google Shape;801;p36"/>
            <p:cNvSpPr/>
            <p:nvPr/>
          </p:nvSpPr>
          <p:spPr>
            <a:xfrm>
              <a:off x="6289501" y="3717494"/>
              <a:ext cx="12600" cy="7500"/>
            </a:xfrm>
            <a:custGeom>
              <a:rect b="b" l="l" r="r" t="t"/>
              <a:pathLst>
                <a:path extrusionOk="0" h="120000" w="120000">
                  <a:moveTo>
                    <a:pt x="0" y="0"/>
                  </a:moveTo>
                  <a:lnTo>
                    <a:pt x="37333" y="115384"/>
                  </a:lnTo>
                  <a:lnTo>
                    <a:pt x="117333" y="46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2" name="Google Shape;802;p36"/>
            <p:cNvSpPr/>
            <p:nvPr/>
          </p:nvSpPr>
          <p:spPr>
            <a:xfrm>
              <a:off x="6288242" y="3663372"/>
              <a:ext cx="11400" cy="17700"/>
            </a:xfrm>
            <a:custGeom>
              <a:rect b="b" l="l" r="r" t="t"/>
              <a:pathLst>
                <a:path extrusionOk="0" h="120000" w="12000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3" name="Google Shape;803;p36"/>
            <p:cNvSpPr/>
            <p:nvPr/>
          </p:nvSpPr>
          <p:spPr>
            <a:xfrm>
              <a:off x="6266839" y="3743925"/>
              <a:ext cx="21300" cy="15000"/>
            </a:xfrm>
            <a:custGeom>
              <a:rect b="b" l="l" r="r" t="t"/>
              <a:pathLst>
                <a:path extrusionOk="0" h="120000" w="12000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4" name="Google Shape;804;p36"/>
            <p:cNvSpPr/>
            <p:nvPr/>
          </p:nvSpPr>
          <p:spPr>
            <a:xfrm>
              <a:off x="6344899" y="3702390"/>
              <a:ext cx="154800" cy="133500"/>
            </a:xfrm>
            <a:custGeom>
              <a:rect b="b" l="l" r="r" t="t"/>
              <a:pathLst>
                <a:path extrusionOk="0" h="120000" w="12000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5" name="Google Shape;805;p36"/>
            <p:cNvSpPr/>
            <p:nvPr/>
          </p:nvSpPr>
          <p:spPr>
            <a:xfrm>
              <a:off x="6265579" y="3811892"/>
              <a:ext cx="15000" cy="8700"/>
            </a:xfrm>
            <a:custGeom>
              <a:rect b="b" l="l" r="r" t="t"/>
              <a:pathLst>
                <a:path extrusionOk="0" h="120000" w="120000">
                  <a:moveTo>
                    <a:pt x="11764" y="38709"/>
                  </a:moveTo>
                  <a:lnTo>
                    <a:pt x="0" y="116129"/>
                  </a:lnTo>
                  <a:lnTo>
                    <a:pt x="117647" y="38709"/>
                  </a:lnTo>
                  <a:lnTo>
                    <a:pt x="105882" y="0"/>
                  </a:lnTo>
                  <a:lnTo>
                    <a:pt x="11764"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6" name="Google Shape;806;p36"/>
            <p:cNvSpPr/>
            <p:nvPr/>
          </p:nvSpPr>
          <p:spPr>
            <a:xfrm>
              <a:off x="6394000" y="3779167"/>
              <a:ext cx="7500" cy="16500"/>
            </a:xfrm>
            <a:custGeom>
              <a:rect b="b" l="l" r="r" t="t"/>
              <a:pathLst>
                <a:path extrusionOk="0" h="120000" w="120000">
                  <a:moveTo>
                    <a:pt x="0" y="53571"/>
                  </a:moveTo>
                  <a:lnTo>
                    <a:pt x="0" y="96428"/>
                  </a:lnTo>
                  <a:lnTo>
                    <a:pt x="92307" y="117857"/>
                  </a:lnTo>
                  <a:lnTo>
                    <a:pt x="115384" y="32142"/>
                  </a:lnTo>
                  <a:lnTo>
                    <a:pt x="46153" y="0"/>
                  </a:lnTo>
                  <a:lnTo>
                    <a:pt x="0" y="53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7" name="Google Shape;807;p36"/>
            <p:cNvSpPr/>
            <p:nvPr/>
          </p:nvSpPr>
          <p:spPr>
            <a:xfrm>
              <a:off x="6346157" y="3806857"/>
              <a:ext cx="8700" cy="12600"/>
            </a:xfrm>
            <a:custGeom>
              <a:rect b="b" l="l" r="r" t="t"/>
              <a:pathLst>
                <a:path extrusionOk="0" h="120000" w="12000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8" name="Google Shape;808;p36"/>
            <p:cNvSpPr/>
            <p:nvPr/>
          </p:nvSpPr>
          <p:spPr>
            <a:xfrm>
              <a:off x="6391482" y="3794271"/>
              <a:ext cx="6300" cy="8700"/>
            </a:xfrm>
            <a:custGeom>
              <a:rect b="b" l="l" r="r" t="t"/>
              <a:pathLst>
                <a:path extrusionOk="0" h="120000" w="120000">
                  <a:moveTo>
                    <a:pt x="28571" y="116129"/>
                  </a:moveTo>
                  <a:lnTo>
                    <a:pt x="85714" y="116129"/>
                  </a:lnTo>
                  <a:lnTo>
                    <a:pt x="114285" y="77419"/>
                  </a:lnTo>
                  <a:lnTo>
                    <a:pt x="0" y="0"/>
                  </a:lnTo>
                  <a:lnTo>
                    <a:pt x="28571"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9" name="Google Shape;809;p36"/>
            <p:cNvSpPr/>
            <p:nvPr/>
          </p:nvSpPr>
          <p:spPr>
            <a:xfrm>
              <a:off x="6246694" y="3820703"/>
              <a:ext cx="8700" cy="6300"/>
            </a:xfrm>
            <a:custGeom>
              <a:rect b="b" l="l" r="r" t="t"/>
              <a:pathLst>
                <a:path extrusionOk="0" h="120000" w="120000">
                  <a:moveTo>
                    <a:pt x="0" y="57142"/>
                  </a:moveTo>
                  <a:lnTo>
                    <a:pt x="38709" y="114285"/>
                  </a:lnTo>
                  <a:lnTo>
                    <a:pt x="116129" y="28571"/>
                  </a:lnTo>
                  <a:lnTo>
                    <a:pt x="19354"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0" name="Google Shape;810;p36"/>
            <p:cNvSpPr/>
            <p:nvPr/>
          </p:nvSpPr>
          <p:spPr>
            <a:xfrm>
              <a:off x="6162338" y="3839582"/>
              <a:ext cx="30300" cy="17700"/>
            </a:xfrm>
            <a:custGeom>
              <a:rect b="b" l="l" r="r" t="t"/>
              <a:pathLst>
                <a:path extrusionOk="0" h="120000" w="12000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1" name="Google Shape;811;p36"/>
            <p:cNvSpPr/>
            <p:nvPr/>
          </p:nvSpPr>
          <p:spPr>
            <a:xfrm>
              <a:off x="6011254" y="3630648"/>
              <a:ext cx="151200" cy="129600"/>
            </a:xfrm>
            <a:custGeom>
              <a:rect b="b" l="l" r="r" t="t"/>
              <a:pathLst>
                <a:path extrusionOk="0" h="120000" w="12000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2" name="Google Shape;812;p36"/>
            <p:cNvSpPr/>
            <p:nvPr/>
          </p:nvSpPr>
          <p:spPr>
            <a:xfrm>
              <a:off x="6069170" y="3803082"/>
              <a:ext cx="22500" cy="5100"/>
            </a:xfrm>
            <a:custGeom>
              <a:rect b="b" l="l" r="r" t="t"/>
              <a:pathLst>
                <a:path extrusionOk="0" h="120000" w="120000">
                  <a:moveTo>
                    <a:pt x="44444" y="0"/>
                  </a:moveTo>
                  <a:lnTo>
                    <a:pt x="0" y="0"/>
                  </a:lnTo>
                  <a:lnTo>
                    <a:pt x="29629" y="112500"/>
                  </a:lnTo>
                  <a:lnTo>
                    <a:pt x="118518" y="37500"/>
                  </a:lnTo>
                  <a:lnTo>
                    <a:pt x="4444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3" name="Google Shape;813;p36"/>
            <p:cNvSpPr/>
            <p:nvPr/>
          </p:nvSpPr>
          <p:spPr>
            <a:xfrm>
              <a:off x="6115755" y="3823220"/>
              <a:ext cx="11400" cy="11400"/>
            </a:xfrm>
            <a:custGeom>
              <a:rect b="b" l="l" r="r" t="t"/>
              <a:pathLst>
                <a:path extrusionOk="0" h="120000" w="120000">
                  <a:moveTo>
                    <a:pt x="0" y="117073"/>
                  </a:moveTo>
                  <a:lnTo>
                    <a:pt x="102439" y="102439"/>
                  </a:lnTo>
                  <a:lnTo>
                    <a:pt x="117073" y="14634"/>
                  </a:lnTo>
                  <a:lnTo>
                    <a:pt x="58536" y="0"/>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4" name="Google Shape;814;p36"/>
            <p:cNvSpPr/>
            <p:nvPr/>
          </p:nvSpPr>
          <p:spPr>
            <a:xfrm>
              <a:off x="6094350" y="3819444"/>
              <a:ext cx="16500" cy="12600"/>
            </a:xfrm>
            <a:custGeom>
              <a:rect b="b" l="l" r="r" t="t"/>
              <a:pathLst>
                <a:path extrusionOk="0" h="120000" w="120000">
                  <a:moveTo>
                    <a:pt x="0" y="26086"/>
                  </a:moveTo>
                  <a:lnTo>
                    <a:pt x="85714" y="117391"/>
                  </a:lnTo>
                  <a:lnTo>
                    <a:pt x="117857" y="13043"/>
                  </a:lnTo>
                  <a:lnTo>
                    <a:pt x="32142" y="0"/>
                  </a:lnTo>
                  <a:lnTo>
                    <a:pt x="0" y="2608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5" name="Google Shape;815;p36"/>
            <p:cNvSpPr/>
            <p:nvPr/>
          </p:nvSpPr>
          <p:spPr>
            <a:xfrm>
              <a:off x="6128345" y="3819444"/>
              <a:ext cx="36300" cy="16500"/>
            </a:xfrm>
            <a:custGeom>
              <a:rect b="b" l="l" r="r" t="t"/>
              <a:pathLst>
                <a:path extrusionOk="0" h="120000" w="12000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6" name="Google Shape;816;p36"/>
            <p:cNvSpPr/>
            <p:nvPr/>
          </p:nvSpPr>
          <p:spPr>
            <a:xfrm>
              <a:off x="6231586" y="3835806"/>
              <a:ext cx="22500" cy="20100"/>
            </a:xfrm>
            <a:custGeom>
              <a:rect b="b" l="l" r="r" t="t"/>
              <a:pathLst>
                <a:path extrusionOk="0" h="120000" w="12000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7" name="Google Shape;817;p36"/>
            <p:cNvSpPr/>
            <p:nvPr/>
          </p:nvSpPr>
          <p:spPr>
            <a:xfrm>
              <a:off x="6227808" y="3820703"/>
              <a:ext cx="8700" cy="7500"/>
            </a:xfrm>
            <a:custGeom>
              <a:rect b="b" l="l" r="r" t="t"/>
              <a:pathLst>
                <a:path extrusionOk="0" h="120000" w="120000">
                  <a:moveTo>
                    <a:pt x="0" y="46153"/>
                  </a:moveTo>
                  <a:lnTo>
                    <a:pt x="38709" y="115384"/>
                  </a:lnTo>
                  <a:lnTo>
                    <a:pt x="116129" y="0"/>
                  </a:lnTo>
                  <a:lnTo>
                    <a:pt x="0" y="46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8" name="Google Shape;818;p36"/>
            <p:cNvSpPr/>
            <p:nvPr/>
          </p:nvSpPr>
          <p:spPr>
            <a:xfrm>
              <a:off x="6173670" y="3818185"/>
              <a:ext cx="46500" cy="15000"/>
            </a:xfrm>
            <a:custGeom>
              <a:rect b="b" l="l" r="r" t="t"/>
              <a:pathLst>
                <a:path extrusionOk="0" h="120000" w="12000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9" name="Google Shape;819;p36"/>
            <p:cNvSpPr/>
            <p:nvPr/>
          </p:nvSpPr>
          <p:spPr>
            <a:xfrm>
              <a:off x="6221513" y="3858462"/>
              <a:ext cx="6300" cy="6300"/>
            </a:xfrm>
            <a:custGeom>
              <a:rect b="b" l="l" r="r" t="t"/>
              <a:pathLst>
                <a:path extrusionOk="0" h="120000" w="120000">
                  <a:moveTo>
                    <a:pt x="85714" y="114285"/>
                  </a:moveTo>
                  <a:lnTo>
                    <a:pt x="114285" y="0"/>
                  </a:lnTo>
                  <a:lnTo>
                    <a:pt x="0" y="114285"/>
                  </a:lnTo>
                  <a:lnTo>
                    <a:pt x="85714"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0" name="Google Shape;820;p36"/>
            <p:cNvSpPr/>
            <p:nvPr/>
          </p:nvSpPr>
          <p:spPr>
            <a:xfrm>
              <a:off x="6028881" y="3590371"/>
              <a:ext cx="135900" cy="90600"/>
            </a:xfrm>
            <a:custGeom>
              <a:rect b="b" l="l" r="r" t="t"/>
              <a:pathLst>
                <a:path extrusionOk="0" h="120000" w="12000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1" name="Google Shape;821;p36"/>
            <p:cNvSpPr/>
            <p:nvPr/>
          </p:nvSpPr>
          <p:spPr>
            <a:xfrm>
              <a:off x="5879056" y="3599182"/>
              <a:ext cx="59100" cy="76800"/>
            </a:xfrm>
            <a:custGeom>
              <a:rect b="b" l="l" r="r" t="t"/>
              <a:pathLst>
                <a:path extrusionOk="0" h="120000" w="12000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2" name="Google Shape;822;p36"/>
            <p:cNvSpPr/>
            <p:nvPr/>
          </p:nvSpPr>
          <p:spPr>
            <a:xfrm>
              <a:off x="4778661" y="1755273"/>
              <a:ext cx="2470200" cy="1249800"/>
            </a:xfrm>
            <a:custGeom>
              <a:rect b="b" l="l" r="r" t="t"/>
              <a:pathLst>
                <a:path extrusionOk="0" h="120000" w="12000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3" name="Google Shape;823;p36"/>
            <p:cNvSpPr/>
            <p:nvPr/>
          </p:nvSpPr>
          <p:spPr>
            <a:xfrm>
              <a:off x="4670385" y="2175659"/>
              <a:ext cx="168600" cy="369900"/>
            </a:xfrm>
            <a:custGeom>
              <a:rect b="b" l="l" r="r" t="t"/>
              <a:pathLst>
                <a:path extrusionOk="0" h="120000" w="12000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4" name="Google Shape;824;p36"/>
            <p:cNvSpPr/>
            <p:nvPr/>
          </p:nvSpPr>
          <p:spPr>
            <a:xfrm>
              <a:off x="4529373" y="2220970"/>
              <a:ext cx="197700" cy="458100"/>
            </a:xfrm>
            <a:custGeom>
              <a:rect b="b" l="l" r="r" t="t"/>
              <a:pathLst>
                <a:path extrusionOk="0" h="120000" w="12000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5" name="Google Shape;825;p36"/>
            <p:cNvSpPr/>
            <p:nvPr/>
          </p:nvSpPr>
          <p:spPr>
            <a:xfrm>
              <a:off x="4314078" y="3526181"/>
              <a:ext cx="64200" cy="98400"/>
            </a:xfrm>
            <a:custGeom>
              <a:rect b="b" l="l" r="r" t="t"/>
              <a:pathLst>
                <a:path extrusionOk="0" h="120000" w="12000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6" name="Google Shape;826;p36"/>
            <p:cNvSpPr/>
            <p:nvPr/>
          </p:nvSpPr>
          <p:spPr>
            <a:xfrm>
              <a:off x="4875607" y="3626872"/>
              <a:ext cx="119700" cy="138600"/>
            </a:xfrm>
            <a:custGeom>
              <a:rect b="b" l="l" r="r" t="t"/>
              <a:pathLst>
                <a:path extrusionOk="0" h="120000" w="12000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7" name="Google Shape;827;p36"/>
            <p:cNvSpPr/>
            <p:nvPr/>
          </p:nvSpPr>
          <p:spPr>
            <a:xfrm>
              <a:off x="4815173" y="3859720"/>
              <a:ext cx="159900" cy="259200"/>
            </a:xfrm>
            <a:custGeom>
              <a:rect b="b" l="l" r="r" t="t"/>
              <a:pathLst>
                <a:path extrusionOk="0" h="120000" w="12000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8" name="Google Shape;828;p36"/>
            <p:cNvSpPr/>
            <p:nvPr/>
          </p:nvSpPr>
          <p:spPr>
            <a:xfrm>
              <a:off x="4660312" y="3971740"/>
              <a:ext cx="141000" cy="147300"/>
            </a:xfrm>
            <a:custGeom>
              <a:rect b="b" l="l" r="r" t="t"/>
              <a:pathLst>
                <a:path extrusionOk="0" h="120000" w="12000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9" name="Google Shape;829;p36"/>
            <p:cNvSpPr/>
            <p:nvPr/>
          </p:nvSpPr>
          <p:spPr>
            <a:xfrm>
              <a:off x="4535668" y="3955377"/>
              <a:ext cx="202800" cy="204000"/>
            </a:xfrm>
            <a:custGeom>
              <a:rect b="b" l="l" r="r" t="t"/>
              <a:pathLst>
                <a:path extrusionOk="0" h="120000" w="12000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0" name="Google Shape;830;p36"/>
            <p:cNvSpPr/>
            <p:nvPr/>
          </p:nvSpPr>
          <p:spPr>
            <a:xfrm>
              <a:off x="3303075" y="3844617"/>
              <a:ext cx="182400" cy="208800"/>
            </a:xfrm>
            <a:custGeom>
              <a:rect b="b" l="l" r="r" t="t"/>
              <a:pathLst>
                <a:path extrusionOk="0" h="120000" w="12000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1" name="Google Shape;831;p36"/>
            <p:cNvSpPr/>
            <p:nvPr/>
          </p:nvSpPr>
          <p:spPr>
            <a:xfrm>
              <a:off x="5841285" y="3375144"/>
              <a:ext cx="118200" cy="147300"/>
            </a:xfrm>
            <a:custGeom>
              <a:rect b="b" l="l" r="r" t="t"/>
              <a:pathLst>
                <a:path extrusionOk="0" h="120000" w="12000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2" name="Google Shape;832;p36"/>
            <p:cNvSpPr/>
            <p:nvPr/>
          </p:nvSpPr>
          <p:spPr>
            <a:xfrm>
              <a:off x="1814897" y="2119021"/>
              <a:ext cx="450600" cy="570000"/>
            </a:xfrm>
            <a:custGeom>
              <a:rect b="b" l="l" r="r" t="t"/>
              <a:pathLst>
                <a:path extrusionOk="0" h="120000" w="12000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Green)">
  <p:cSld name="OBJECT_1_1_4">
    <p:spTree>
      <p:nvGrpSpPr>
        <p:cNvPr id="3709" name="Shape 3709"/>
        <p:cNvGrpSpPr/>
        <p:nvPr/>
      </p:nvGrpSpPr>
      <p:grpSpPr>
        <a:xfrm>
          <a:off x="0" y="0"/>
          <a:ext cx="0" cy="0"/>
          <a:chOff x="0" y="0"/>
          <a:chExt cx="0" cy="0"/>
        </a:xfrm>
      </p:grpSpPr>
      <p:grpSp>
        <p:nvGrpSpPr>
          <p:cNvPr id="3710" name="Google Shape;3710;p361"/>
          <p:cNvGrpSpPr/>
          <p:nvPr/>
        </p:nvGrpSpPr>
        <p:grpSpPr>
          <a:xfrm>
            <a:off x="-3" y="4534370"/>
            <a:ext cx="5098203" cy="613248"/>
            <a:chOff x="-3" y="4529829"/>
            <a:chExt cx="5098203" cy="613800"/>
          </a:xfrm>
        </p:grpSpPr>
        <p:sp>
          <p:nvSpPr>
            <p:cNvPr id="3711" name="Google Shape;3711;p36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712" name="Google Shape;3712;p36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3713" name="Google Shape;3713;p36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714" name="Google Shape;3714;p361"/>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15" name="Google Shape;3715;p361"/>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716" name="Google Shape;3716;p361"/>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3717" name="Google Shape;3717;p361"/>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3718" name="Google Shape;3718;p361"/>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719" name="Google Shape;3719;p361"/>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720" name="Google Shape;3720;p36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Gray)">
  <p:cSld name="OBJECT_1_1_5">
    <p:spTree>
      <p:nvGrpSpPr>
        <p:cNvPr id="3721" name="Shape 3721"/>
        <p:cNvGrpSpPr/>
        <p:nvPr/>
      </p:nvGrpSpPr>
      <p:grpSpPr>
        <a:xfrm>
          <a:off x="0" y="0"/>
          <a:ext cx="0" cy="0"/>
          <a:chOff x="0" y="0"/>
          <a:chExt cx="0" cy="0"/>
        </a:xfrm>
      </p:grpSpPr>
      <p:grpSp>
        <p:nvGrpSpPr>
          <p:cNvPr id="3722" name="Google Shape;3722;p362"/>
          <p:cNvGrpSpPr/>
          <p:nvPr/>
        </p:nvGrpSpPr>
        <p:grpSpPr>
          <a:xfrm>
            <a:off x="-3" y="4534370"/>
            <a:ext cx="5098203" cy="613248"/>
            <a:chOff x="-3" y="4529829"/>
            <a:chExt cx="5098203" cy="613800"/>
          </a:xfrm>
        </p:grpSpPr>
        <p:sp>
          <p:nvSpPr>
            <p:cNvPr id="3723" name="Google Shape;3723;p36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724" name="Google Shape;3724;p36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3725" name="Google Shape;3725;p36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726" name="Google Shape;3726;p362"/>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27" name="Google Shape;3727;p362"/>
          <p:cNvSpPr txBox="1"/>
          <p:nvPr>
            <p:ph idx="1" type="body"/>
          </p:nvPr>
        </p:nvSpPr>
        <p:spPr>
          <a:xfrm>
            <a:off x="543473"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728" name="Google Shape;3728;p362"/>
          <p:cNvCxnSpPr/>
          <p:nvPr/>
        </p:nvCxnSpPr>
        <p:spPr>
          <a:xfrm>
            <a:off x="3107175" y="1607066"/>
            <a:ext cx="0" cy="1445700"/>
          </a:xfrm>
          <a:prstGeom prst="straightConnector1">
            <a:avLst/>
          </a:prstGeom>
          <a:noFill/>
          <a:ln cap="flat" cmpd="sng" w="9525">
            <a:solidFill>
              <a:srgbClr val="BFBFBF"/>
            </a:solidFill>
            <a:prstDash val="solid"/>
            <a:round/>
            <a:headEnd len="sm" w="sm" type="none"/>
            <a:tailEnd len="sm" w="sm" type="none"/>
          </a:ln>
        </p:spPr>
      </p:cxnSp>
      <p:cxnSp>
        <p:nvCxnSpPr>
          <p:cNvPr id="3729" name="Google Shape;3729;p362"/>
          <p:cNvCxnSpPr/>
          <p:nvPr/>
        </p:nvCxnSpPr>
        <p:spPr>
          <a:xfrm>
            <a:off x="5887700" y="1607066"/>
            <a:ext cx="0" cy="1445700"/>
          </a:xfrm>
          <a:prstGeom prst="straightConnector1">
            <a:avLst/>
          </a:prstGeom>
          <a:noFill/>
          <a:ln cap="flat" cmpd="sng" w="9525">
            <a:solidFill>
              <a:srgbClr val="BFBFBF"/>
            </a:solidFill>
            <a:prstDash val="solid"/>
            <a:round/>
            <a:headEnd len="sm" w="sm" type="none"/>
            <a:tailEnd len="sm" w="sm" type="none"/>
          </a:ln>
        </p:spPr>
      </p:cxnSp>
      <p:sp>
        <p:nvSpPr>
          <p:cNvPr id="3730" name="Google Shape;3730;p362"/>
          <p:cNvSpPr txBox="1"/>
          <p:nvPr>
            <p:ph idx="2" type="body"/>
          </p:nvPr>
        </p:nvSpPr>
        <p:spPr>
          <a:xfrm>
            <a:off x="3350698"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731" name="Google Shape;3731;p362"/>
          <p:cNvSpPr txBox="1"/>
          <p:nvPr>
            <p:ph idx="3" type="body"/>
          </p:nvPr>
        </p:nvSpPr>
        <p:spPr>
          <a:xfrm>
            <a:off x="6131211" y="1607075"/>
            <a:ext cx="22935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i="0" u="none" cap="none" strike="noStrike"/>
            </a:lvl6pPr>
            <a:lvl7pPr indent="-304800" lvl="6" marL="3200400" marR="0" rtl="0" algn="l">
              <a:lnSpc>
                <a:spcPct val="90000"/>
              </a:lnSpc>
              <a:spcBef>
                <a:spcPts val="375"/>
              </a:spcBef>
              <a:spcAft>
                <a:spcPts val="0"/>
              </a:spcAft>
              <a:buSzPts val="1200"/>
              <a:buChar char="•"/>
              <a:defRPr i="0" u="none" cap="none" strike="noStrike"/>
            </a:lvl7pPr>
            <a:lvl8pPr indent="-304800" lvl="7" marL="3657600" marR="0" rtl="0" algn="l">
              <a:lnSpc>
                <a:spcPct val="90000"/>
              </a:lnSpc>
              <a:spcBef>
                <a:spcPts val="375"/>
              </a:spcBef>
              <a:spcAft>
                <a:spcPts val="0"/>
              </a:spcAft>
              <a:buSzPts val="1200"/>
              <a:buChar char="•"/>
              <a:defRPr i="0" u="none" cap="none" strike="noStrike"/>
            </a:lvl8pPr>
            <a:lvl9pPr indent="-304800" lvl="8" marL="4114800" marR="0" rtl="0" algn="l">
              <a:lnSpc>
                <a:spcPct val="90000"/>
              </a:lnSpc>
              <a:spcBef>
                <a:spcPts val="375"/>
              </a:spcBef>
              <a:spcAft>
                <a:spcPts val="0"/>
              </a:spcAft>
              <a:buSzPts val="1200"/>
              <a:buChar char="•"/>
              <a:defRPr i="0" u="none" cap="none" strike="noStrike"/>
            </a:lvl9pPr>
          </a:lstStyle>
          <a:p/>
        </p:txBody>
      </p:sp>
      <p:sp>
        <p:nvSpPr>
          <p:cNvPr id="3732" name="Google Shape;3732;p36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Blue)">
  <p:cSld name="OBJECT_1_1_1">
    <p:spTree>
      <p:nvGrpSpPr>
        <p:cNvPr id="3733" name="Shape 3733"/>
        <p:cNvGrpSpPr/>
        <p:nvPr/>
      </p:nvGrpSpPr>
      <p:grpSpPr>
        <a:xfrm>
          <a:off x="0" y="0"/>
          <a:ext cx="0" cy="0"/>
          <a:chOff x="0" y="0"/>
          <a:chExt cx="0" cy="0"/>
        </a:xfrm>
      </p:grpSpPr>
      <p:grpSp>
        <p:nvGrpSpPr>
          <p:cNvPr id="3734" name="Google Shape;3734;p363"/>
          <p:cNvGrpSpPr/>
          <p:nvPr/>
        </p:nvGrpSpPr>
        <p:grpSpPr>
          <a:xfrm>
            <a:off x="-3" y="4534370"/>
            <a:ext cx="5098203" cy="613248"/>
            <a:chOff x="-3" y="4529829"/>
            <a:chExt cx="5098203" cy="613800"/>
          </a:xfrm>
        </p:grpSpPr>
        <p:sp>
          <p:nvSpPr>
            <p:cNvPr id="3735" name="Google Shape;3735;p363"/>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736" name="Google Shape;3736;p363"/>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737" name="Google Shape;3737;p36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738" name="Google Shape;3738;p363"/>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39" name="Google Shape;3739;p363"/>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740" name="Google Shape;3740;p363"/>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41" name="Google Shape;3741;p363"/>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42" name="Google Shape;3742;p363"/>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3743" name="Google Shape;3743;p363"/>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44" name="Google Shape;3744;p363"/>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45" name="Google Shape;3745;p363"/>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46" name="Google Shape;3746;p36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Red)">
  <p:cSld name="OBJECT_1_1_1_1">
    <p:spTree>
      <p:nvGrpSpPr>
        <p:cNvPr id="3747" name="Shape 3747"/>
        <p:cNvGrpSpPr/>
        <p:nvPr/>
      </p:nvGrpSpPr>
      <p:grpSpPr>
        <a:xfrm>
          <a:off x="0" y="0"/>
          <a:ext cx="0" cy="0"/>
          <a:chOff x="0" y="0"/>
          <a:chExt cx="0" cy="0"/>
        </a:xfrm>
      </p:grpSpPr>
      <p:grpSp>
        <p:nvGrpSpPr>
          <p:cNvPr id="3748" name="Google Shape;3748;p364"/>
          <p:cNvGrpSpPr/>
          <p:nvPr/>
        </p:nvGrpSpPr>
        <p:grpSpPr>
          <a:xfrm>
            <a:off x="-3" y="4534370"/>
            <a:ext cx="5098203" cy="613248"/>
            <a:chOff x="-3" y="4529829"/>
            <a:chExt cx="5098203" cy="613800"/>
          </a:xfrm>
        </p:grpSpPr>
        <p:sp>
          <p:nvSpPr>
            <p:cNvPr id="3749" name="Google Shape;3749;p36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750" name="Google Shape;3750;p36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3751" name="Google Shape;3751;p36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752" name="Google Shape;3752;p364"/>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53" name="Google Shape;3753;p364"/>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754" name="Google Shape;3754;p364"/>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55" name="Google Shape;3755;p364"/>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56" name="Google Shape;3756;p364"/>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3757" name="Google Shape;3757;p364"/>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58" name="Google Shape;3758;p364"/>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59" name="Google Shape;3759;p364"/>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60" name="Google Shape;3760;p36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Yellow)">
  <p:cSld name="OBJECT_1_1_1_2">
    <p:spTree>
      <p:nvGrpSpPr>
        <p:cNvPr id="3761" name="Shape 3761"/>
        <p:cNvGrpSpPr/>
        <p:nvPr/>
      </p:nvGrpSpPr>
      <p:grpSpPr>
        <a:xfrm>
          <a:off x="0" y="0"/>
          <a:ext cx="0" cy="0"/>
          <a:chOff x="0" y="0"/>
          <a:chExt cx="0" cy="0"/>
        </a:xfrm>
      </p:grpSpPr>
      <p:grpSp>
        <p:nvGrpSpPr>
          <p:cNvPr id="3762" name="Google Shape;3762;p365"/>
          <p:cNvGrpSpPr/>
          <p:nvPr/>
        </p:nvGrpSpPr>
        <p:grpSpPr>
          <a:xfrm>
            <a:off x="-3" y="4534370"/>
            <a:ext cx="5098203" cy="613248"/>
            <a:chOff x="-3" y="4529829"/>
            <a:chExt cx="5098203" cy="613800"/>
          </a:xfrm>
        </p:grpSpPr>
        <p:sp>
          <p:nvSpPr>
            <p:cNvPr id="3763" name="Google Shape;3763;p36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764" name="Google Shape;3764;p36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3765" name="Google Shape;3765;p36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766" name="Google Shape;3766;p365"/>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67" name="Google Shape;3767;p365"/>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768" name="Google Shape;3768;p365"/>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69" name="Google Shape;3769;p365"/>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70" name="Google Shape;3770;p365"/>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3771" name="Google Shape;3771;p365"/>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72" name="Google Shape;3772;p365"/>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73" name="Google Shape;3773;p365"/>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74" name="Google Shape;3774;p365"/>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Green)">
  <p:cSld name="OBJECT_1_1_1_3">
    <p:spTree>
      <p:nvGrpSpPr>
        <p:cNvPr id="3775" name="Shape 3775"/>
        <p:cNvGrpSpPr/>
        <p:nvPr/>
      </p:nvGrpSpPr>
      <p:grpSpPr>
        <a:xfrm>
          <a:off x="0" y="0"/>
          <a:ext cx="0" cy="0"/>
          <a:chOff x="0" y="0"/>
          <a:chExt cx="0" cy="0"/>
        </a:xfrm>
      </p:grpSpPr>
      <p:grpSp>
        <p:nvGrpSpPr>
          <p:cNvPr id="3776" name="Google Shape;3776;p366"/>
          <p:cNvGrpSpPr/>
          <p:nvPr/>
        </p:nvGrpSpPr>
        <p:grpSpPr>
          <a:xfrm>
            <a:off x="-3" y="4534370"/>
            <a:ext cx="5098203" cy="613248"/>
            <a:chOff x="-3" y="4529829"/>
            <a:chExt cx="5098203" cy="613800"/>
          </a:xfrm>
        </p:grpSpPr>
        <p:sp>
          <p:nvSpPr>
            <p:cNvPr id="3777" name="Google Shape;3777;p36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778" name="Google Shape;3778;p36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3779" name="Google Shape;3779;p36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780" name="Google Shape;3780;p366"/>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81" name="Google Shape;3781;p366"/>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782" name="Google Shape;3782;p366"/>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83" name="Google Shape;3783;p366"/>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84" name="Google Shape;3784;p366"/>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3785" name="Google Shape;3785;p366"/>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86" name="Google Shape;3786;p366"/>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87" name="Google Shape;3787;p366"/>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788" name="Google Shape;3788;p366"/>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Gray)">
  <p:cSld name="OBJECT_1_1_1_4">
    <p:spTree>
      <p:nvGrpSpPr>
        <p:cNvPr id="3789" name="Shape 3789"/>
        <p:cNvGrpSpPr/>
        <p:nvPr/>
      </p:nvGrpSpPr>
      <p:grpSpPr>
        <a:xfrm>
          <a:off x="0" y="0"/>
          <a:ext cx="0" cy="0"/>
          <a:chOff x="0" y="0"/>
          <a:chExt cx="0" cy="0"/>
        </a:xfrm>
      </p:grpSpPr>
      <p:grpSp>
        <p:nvGrpSpPr>
          <p:cNvPr id="3790" name="Google Shape;3790;p367"/>
          <p:cNvGrpSpPr/>
          <p:nvPr/>
        </p:nvGrpSpPr>
        <p:grpSpPr>
          <a:xfrm>
            <a:off x="-3" y="4534370"/>
            <a:ext cx="5098203" cy="613248"/>
            <a:chOff x="-3" y="4529829"/>
            <a:chExt cx="5098203" cy="613800"/>
          </a:xfrm>
        </p:grpSpPr>
        <p:sp>
          <p:nvSpPr>
            <p:cNvPr id="3791" name="Google Shape;3791;p36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792" name="Google Shape;3792;p36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3793" name="Google Shape;3793;p36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794" name="Google Shape;3794;p36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795" name="Google Shape;3795;p367"/>
          <p:cNvSpPr txBox="1"/>
          <p:nvPr>
            <p:ph idx="1" type="body"/>
          </p:nvPr>
        </p:nvSpPr>
        <p:spPr>
          <a:xfrm>
            <a:off x="54347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cxnSp>
        <p:nvCxnSpPr>
          <p:cNvPr id="3796" name="Google Shape;3796;p367"/>
          <p:cNvCxnSpPr/>
          <p:nvPr/>
        </p:nvCxnSpPr>
        <p:spPr>
          <a:xfrm>
            <a:off x="65353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97" name="Google Shape;3797;p367"/>
          <p:cNvCxnSpPr/>
          <p:nvPr/>
        </p:nvCxnSpPr>
        <p:spPr>
          <a:xfrm>
            <a:off x="2403900" y="1607065"/>
            <a:ext cx="0" cy="1863000"/>
          </a:xfrm>
          <a:prstGeom prst="straightConnector1">
            <a:avLst/>
          </a:prstGeom>
          <a:noFill/>
          <a:ln cap="flat" cmpd="sng" w="9525">
            <a:solidFill>
              <a:srgbClr val="BFBFBF"/>
            </a:solidFill>
            <a:prstDash val="solid"/>
            <a:round/>
            <a:headEnd len="sm" w="sm" type="none"/>
            <a:tailEnd len="sm" w="sm" type="none"/>
          </a:ln>
        </p:spPr>
      </p:cxnSp>
      <p:cxnSp>
        <p:nvCxnSpPr>
          <p:cNvPr id="3798" name="Google Shape;3798;p367"/>
          <p:cNvCxnSpPr/>
          <p:nvPr/>
        </p:nvCxnSpPr>
        <p:spPr>
          <a:xfrm>
            <a:off x="4487545" y="1607065"/>
            <a:ext cx="0" cy="1863000"/>
          </a:xfrm>
          <a:prstGeom prst="straightConnector1">
            <a:avLst/>
          </a:prstGeom>
          <a:noFill/>
          <a:ln cap="flat" cmpd="sng" w="9525">
            <a:solidFill>
              <a:srgbClr val="BFBFBF"/>
            </a:solidFill>
            <a:prstDash val="solid"/>
            <a:round/>
            <a:headEnd len="sm" w="sm" type="none"/>
            <a:tailEnd len="sm" w="sm" type="none"/>
          </a:ln>
        </p:spPr>
      </p:cxnSp>
      <p:sp>
        <p:nvSpPr>
          <p:cNvPr id="3799" name="Google Shape;3799;p367"/>
          <p:cNvSpPr txBox="1"/>
          <p:nvPr>
            <p:ph idx="2" type="body"/>
          </p:nvPr>
        </p:nvSpPr>
        <p:spPr>
          <a:xfrm>
            <a:off x="26291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800" name="Google Shape;3800;p367"/>
          <p:cNvSpPr txBox="1"/>
          <p:nvPr>
            <p:ph idx="3" type="body"/>
          </p:nvPr>
        </p:nvSpPr>
        <p:spPr>
          <a:xfrm>
            <a:off x="46948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801" name="Google Shape;3801;p367"/>
          <p:cNvSpPr txBox="1"/>
          <p:nvPr>
            <p:ph idx="4" type="body"/>
          </p:nvPr>
        </p:nvSpPr>
        <p:spPr>
          <a:xfrm>
            <a:off x="6760524" y="1607075"/>
            <a:ext cx="1633200" cy="2098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802" name="Google Shape;3802;p367"/>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03" name="Shape 3803"/>
        <p:cNvGrpSpPr/>
        <p:nvPr/>
      </p:nvGrpSpPr>
      <p:grpSpPr>
        <a:xfrm>
          <a:off x="0" y="0"/>
          <a:ext cx="0" cy="0"/>
          <a:chOff x="0" y="0"/>
          <a:chExt cx="0" cy="0"/>
        </a:xfrm>
      </p:grpSpPr>
      <p:sp>
        <p:nvSpPr>
          <p:cNvPr id="3804" name="Google Shape;3804;p368"/>
          <p:cNvSpPr/>
          <p:nvPr/>
        </p:nvSpPr>
        <p:spPr>
          <a:xfrm>
            <a:off x="-10312" y="-8068"/>
            <a:ext cx="9164700" cy="5154900"/>
          </a:xfrm>
          <a:custGeom>
            <a:rect b="b" l="l" r="r" t="t"/>
            <a:pathLst>
              <a:path extrusionOk="0" h="120000" w="120000">
                <a:moveTo>
                  <a:pt x="0" y="0"/>
                </a:moveTo>
                <a:lnTo>
                  <a:pt x="0" y="120000"/>
                </a:lnTo>
                <a:lnTo>
                  <a:pt x="120000" y="120000"/>
                </a:lnTo>
                <a:close/>
              </a:path>
            </a:pathLst>
          </a:custGeom>
          <a:solidFill>
            <a:srgbClr val="EBEBE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pic>
        <p:nvPicPr>
          <p:cNvPr id="3805" name="Google Shape;3805;p368"/>
          <p:cNvPicPr preferRelativeResize="0"/>
          <p:nvPr/>
        </p:nvPicPr>
        <p:blipFill rotWithShape="1">
          <a:blip r:embed="rId2">
            <a:alphaModFix/>
          </a:blip>
          <a:srcRect b="0" l="0" r="0" t="0"/>
          <a:stretch/>
        </p:blipFill>
        <p:spPr>
          <a:xfrm>
            <a:off x="646525" y="792397"/>
            <a:ext cx="1398600" cy="249000"/>
          </a:xfrm>
          <a:prstGeom prst="rect">
            <a:avLst/>
          </a:prstGeom>
          <a:noFill/>
          <a:ln>
            <a:noFill/>
          </a:ln>
        </p:spPr>
      </p:pic>
      <p:sp>
        <p:nvSpPr>
          <p:cNvPr id="3806" name="Google Shape;3806;p368"/>
          <p:cNvSpPr txBox="1"/>
          <p:nvPr>
            <p:ph type="ctrTitle"/>
          </p:nvPr>
        </p:nvSpPr>
        <p:spPr>
          <a:xfrm>
            <a:off x="530696" y="1216636"/>
            <a:ext cx="7470600" cy="11145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3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07" name="Google Shape;3807;p368"/>
          <p:cNvSpPr txBox="1"/>
          <p:nvPr>
            <p:ph idx="1" type="subTitle"/>
          </p:nvPr>
        </p:nvSpPr>
        <p:spPr>
          <a:xfrm>
            <a:off x="534837" y="2370075"/>
            <a:ext cx="74706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1400"/>
              <a:buFont typeface="Arial"/>
              <a:buNone/>
              <a:defRPr b="0" i="0" sz="26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3808" name="Google Shape;3808;p368"/>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Blue)">
  <p:cSld name="Title and Content opt 01">
    <p:spTree>
      <p:nvGrpSpPr>
        <p:cNvPr id="3809" name="Shape 3809"/>
        <p:cNvGrpSpPr/>
        <p:nvPr/>
      </p:nvGrpSpPr>
      <p:grpSpPr>
        <a:xfrm>
          <a:off x="0" y="0"/>
          <a:ext cx="0" cy="0"/>
          <a:chOff x="0" y="0"/>
          <a:chExt cx="0" cy="0"/>
        </a:xfrm>
      </p:grpSpPr>
      <p:sp>
        <p:nvSpPr>
          <p:cNvPr id="3810" name="Google Shape;3810;p369"/>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3811" name="Google Shape;3811;p369"/>
          <p:cNvGrpSpPr/>
          <p:nvPr/>
        </p:nvGrpSpPr>
        <p:grpSpPr>
          <a:xfrm>
            <a:off x="-3" y="4534370"/>
            <a:ext cx="5098203" cy="613248"/>
            <a:chOff x="-3" y="4529829"/>
            <a:chExt cx="5098203" cy="613800"/>
          </a:xfrm>
        </p:grpSpPr>
        <p:sp>
          <p:nvSpPr>
            <p:cNvPr id="3812" name="Google Shape;3812;p369"/>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13" name="Google Shape;3813;p369"/>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814" name="Google Shape;3814;p369"/>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815" name="Google Shape;3815;p369"/>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16" name="Google Shape;3816;p369"/>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817" name="Google Shape;3817;p36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Red)">
  <p:cSld name="Title and Content opt 01_1">
    <p:spTree>
      <p:nvGrpSpPr>
        <p:cNvPr id="3818" name="Shape 3818"/>
        <p:cNvGrpSpPr/>
        <p:nvPr/>
      </p:nvGrpSpPr>
      <p:grpSpPr>
        <a:xfrm>
          <a:off x="0" y="0"/>
          <a:ext cx="0" cy="0"/>
          <a:chOff x="0" y="0"/>
          <a:chExt cx="0" cy="0"/>
        </a:xfrm>
      </p:grpSpPr>
      <p:sp>
        <p:nvSpPr>
          <p:cNvPr id="3819" name="Google Shape;3819;p370"/>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3820" name="Google Shape;3820;p370"/>
          <p:cNvGrpSpPr/>
          <p:nvPr/>
        </p:nvGrpSpPr>
        <p:grpSpPr>
          <a:xfrm>
            <a:off x="-3" y="4534370"/>
            <a:ext cx="5098203" cy="613248"/>
            <a:chOff x="-3" y="4529829"/>
            <a:chExt cx="5098203" cy="613800"/>
          </a:xfrm>
        </p:grpSpPr>
        <p:sp>
          <p:nvSpPr>
            <p:cNvPr id="3821" name="Google Shape;3821;p370"/>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22" name="Google Shape;3822;p370"/>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3823" name="Google Shape;3823;p370"/>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824" name="Google Shape;3824;p370"/>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25" name="Google Shape;3825;p370"/>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826" name="Google Shape;3826;p37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ld map w/ labels">
  <p:cSld name="CUSTOM_4_1_1_2">
    <p:spTree>
      <p:nvGrpSpPr>
        <p:cNvPr id="833" name="Shape 833"/>
        <p:cNvGrpSpPr/>
        <p:nvPr/>
      </p:nvGrpSpPr>
      <p:grpSpPr>
        <a:xfrm>
          <a:off x="0" y="0"/>
          <a:ext cx="0" cy="0"/>
          <a:chOff x="0" y="0"/>
          <a:chExt cx="0" cy="0"/>
        </a:xfrm>
      </p:grpSpPr>
      <p:sp>
        <p:nvSpPr>
          <p:cNvPr id="834" name="Google Shape;834;p37"/>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35" name="Google Shape;835;p37"/>
          <p:cNvGrpSpPr/>
          <p:nvPr/>
        </p:nvGrpSpPr>
        <p:grpSpPr>
          <a:xfrm>
            <a:off x="386625" y="4747950"/>
            <a:ext cx="8452575" cy="400082"/>
            <a:chOff x="386625" y="4747950"/>
            <a:chExt cx="8452575" cy="400082"/>
          </a:xfrm>
        </p:grpSpPr>
        <p:sp>
          <p:nvSpPr>
            <p:cNvPr id="836" name="Google Shape;836;p3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837" name="Google Shape;837;p37"/>
            <p:cNvGrpSpPr/>
            <p:nvPr/>
          </p:nvGrpSpPr>
          <p:grpSpPr>
            <a:xfrm>
              <a:off x="386711" y="5114356"/>
              <a:ext cx="1796787" cy="33676"/>
              <a:chOff x="2031822" y="2229250"/>
              <a:chExt cx="2193612" cy="39900"/>
            </a:xfrm>
          </p:grpSpPr>
          <p:sp>
            <p:nvSpPr>
              <p:cNvPr id="838" name="Google Shape;838;p37"/>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7"/>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7"/>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7"/>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42" name="Google Shape;842;p37"/>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843" name="Google Shape;843;p37"/>
          <p:cNvSpPr/>
          <p:nvPr/>
        </p:nvSpPr>
        <p:spPr>
          <a:xfrm>
            <a:off x="6056579" y="1955398"/>
            <a:ext cx="25200" cy="25200"/>
          </a:xfrm>
          <a:custGeom>
            <a:rect b="b" l="l" r="r" t="t"/>
            <a:pathLst>
              <a:path extrusionOk="0" h="120000" w="12000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4" name="Google Shape;844;p37"/>
          <p:cNvSpPr/>
          <p:nvPr/>
        </p:nvSpPr>
        <p:spPr>
          <a:xfrm>
            <a:off x="6089314" y="3624355"/>
            <a:ext cx="17700" cy="8700"/>
          </a:xfrm>
          <a:custGeom>
            <a:rect b="b" l="l" r="r" t="t"/>
            <a:pathLst>
              <a:path extrusionOk="0" h="120000" w="12000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5" name="Google Shape;845;p37"/>
          <p:cNvSpPr/>
          <p:nvPr/>
        </p:nvSpPr>
        <p:spPr>
          <a:xfrm>
            <a:off x="6837180" y="2572131"/>
            <a:ext cx="21300" cy="21300"/>
          </a:xfrm>
          <a:custGeom>
            <a:rect b="b" l="l" r="r" t="t"/>
            <a:pathLst>
              <a:path extrusionOk="0" h="120000" w="120000">
                <a:moveTo>
                  <a:pt x="0" y="118400"/>
                </a:moveTo>
                <a:lnTo>
                  <a:pt x="48000" y="32000"/>
                </a:lnTo>
                <a:lnTo>
                  <a:pt x="118400" y="0"/>
                </a:lnTo>
                <a:lnTo>
                  <a:pt x="118400" y="48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6" name="Google Shape;846;p37"/>
          <p:cNvSpPr/>
          <p:nvPr/>
        </p:nvSpPr>
        <p:spPr>
          <a:xfrm>
            <a:off x="5155112" y="2117762"/>
            <a:ext cx="16500" cy="22500"/>
          </a:xfrm>
          <a:custGeom>
            <a:rect b="b" l="l" r="r" t="t"/>
            <a:pathLst>
              <a:path extrusionOk="0" h="120000" w="12000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7" name="Google Shape;847;p37"/>
          <p:cNvSpPr/>
          <p:nvPr/>
        </p:nvSpPr>
        <p:spPr>
          <a:xfrm>
            <a:off x="5807291" y="1845895"/>
            <a:ext cx="17700" cy="12600"/>
          </a:xfrm>
          <a:custGeom>
            <a:rect b="b" l="l" r="r" t="t"/>
            <a:pathLst>
              <a:path extrusionOk="0" h="120000" w="120000">
                <a:moveTo>
                  <a:pt x="0" y="39130"/>
                </a:moveTo>
                <a:lnTo>
                  <a:pt x="38000" y="0"/>
                </a:lnTo>
                <a:lnTo>
                  <a:pt x="98000" y="13043"/>
                </a:lnTo>
                <a:lnTo>
                  <a:pt x="118000" y="117391"/>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8" name="Google Shape;848;p37"/>
          <p:cNvSpPr/>
          <p:nvPr/>
        </p:nvSpPr>
        <p:spPr>
          <a:xfrm>
            <a:off x="5599551" y="1897500"/>
            <a:ext cx="11400" cy="17700"/>
          </a:xfrm>
          <a:custGeom>
            <a:rect b="b" l="l" r="r" t="t"/>
            <a:pathLst>
              <a:path extrusionOk="0" h="120000" w="12000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9" name="Google Shape;849;p37"/>
          <p:cNvSpPr/>
          <p:nvPr/>
        </p:nvSpPr>
        <p:spPr>
          <a:xfrm>
            <a:off x="5554226" y="2034692"/>
            <a:ext cx="15000" cy="20100"/>
          </a:xfrm>
          <a:custGeom>
            <a:rect b="b" l="l" r="r" t="t"/>
            <a:pathLst>
              <a:path extrusionOk="0" h="120000" w="12000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0" name="Google Shape;850;p37"/>
          <p:cNvSpPr/>
          <p:nvPr/>
        </p:nvSpPr>
        <p:spPr>
          <a:xfrm>
            <a:off x="5527786" y="2058606"/>
            <a:ext cx="22500" cy="17700"/>
          </a:xfrm>
          <a:custGeom>
            <a:rect b="b" l="l" r="r" t="t"/>
            <a:pathLst>
              <a:path extrusionOk="0" h="120000" w="120000">
                <a:moveTo>
                  <a:pt x="0" y="118000"/>
                </a:moveTo>
                <a:lnTo>
                  <a:pt x="67500" y="0"/>
                </a:lnTo>
                <a:lnTo>
                  <a:pt x="118500" y="48000"/>
                </a:lnTo>
                <a:lnTo>
                  <a:pt x="82500" y="98000"/>
                </a:lnTo>
                <a:lnTo>
                  <a:pt x="0"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1" name="Google Shape;851;p37"/>
          <p:cNvSpPr/>
          <p:nvPr/>
        </p:nvSpPr>
        <p:spPr>
          <a:xfrm>
            <a:off x="5486238" y="2029657"/>
            <a:ext cx="9900" cy="15000"/>
          </a:xfrm>
          <a:custGeom>
            <a:rect b="b" l="l" r="r" t="t"/>
            <a:pathLst>
              <a:path extrusionOk="0" h="120000" w="120000">
                <a:moveTo>
                  <a:pt x="83333" y="117647"/>
                </a:moveTo>
                <a:lnTo>
                  <a:pt x="0" y="47058"/>
                </a:lnTo>
                <a:lnTo>
                  <a:pt x="33333" y="0"/>
                </a:lnTo>
                <a:lnTo>
                  <a:pt x="116666" y="35294"/>
                </a:lnTo>
                <a:lnTo>
                  <a:pt x="83333" y="11764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2" name="Google Shape;852;p37"/>
          <p:cNvSpPr/>
          <p:nvPr/>
        </p:nvSpPr>
        <p:spPr>
          <a:xfrm>
            <a:off x="5425804" y="2012036"/>
            <a:ext cx="22500" cy="24000"/>
          </a:xfrm>
          <a:custGeom>
            <a:rect b="b" l="l" r="r" t="t"/>
            <a:pathLst>
              <a:path extrusionOk="0" h="120000" w="12000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3" name="Google Shape;853;p37"/>
          <p:cNvSpPr/>
          <p:nvPr/>
        </p:nvSpPr>
        <p:spPr>
          <a:xfrm>
            <a:off x="5176516" y="1801843"/>
            <a:ext cx="229200" cy="221400"/>
          </a:xfrm>
          <a:custGeom>
            <a:rect b="b" l="l" r="r" t="t"/>
            <a:pathLst>
              <a:path extrusionOk="0" h="120000" w="12000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4" name="Google Shape;854;p37"/>
          <p:cNvSpPr/>
          <p:nvPr/>
        </p:nvSpPr>
        <p:spPr>
          <a:xfrm>
            <a:off x="5143781" y="2017071"/>
            <a:ext cx="90600" cy="132000"/>
          </a:xfrm>
          <a:custGeom>
            <a:rect b="b" l="l" r="r" t="t"/>
            <a:pathLst>
              <a:path extrusionOk="0" h="120000" w="12000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5" name="Google Shape;855;p37"/>
          <p:cNvSpPr/>
          <p:nvPr/>
        </p:nvSpPr>
        <p:spPr>
          <a:xfrm>
            <a:off x="5090902" y="2203349"/>
            <a:ext cx="33900" cy="39000"/>
          </a:xfrm>
          <a:custGeom>
            <a:rect b="b" l="l" r="r" t="t"/>
            <a:pathLst>
              <a:path extrusionOk="0" h="120000" w="12000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6" name="Google Shape;856;p37"/>
          <p:cNvSpPr/>
          <p:nvPr/>
        </p:nvSpPr>
        <p:spPr>
          <a:xfrm>
            <a:off x="5245762" y="2160556"/>
            <a:ext cx="33900" cy="35100"/>
          </a:xfrm>
          <a:custGeom>
            <a:rect b="b" l="l" r="r" t="t"/>
            <a:pathLst>
              <a:path extrusionOk="0" h="120000" w="12000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7" name="Google Shape;857;p37"/>
          <p:cNvSpPr/>
          <p:nvPr/>
        </p:nvSpPr>
        <p:spPr>
          <a:xfrm>
            <a:off x="6473320" y="2061123"/>
            <a:ext cx="20100" cy="18900"/>
          </a:xfrm>
          <a:custGeom>
            <a:rect b="b" l="l" r="r" t="t"/>
            <a:pathLst>
              <a:path extrusionOk="0" h="120000" w="120000">
                <a:moveTo>
                  <a:pt x="25714" y="0"/>
                </a:moveTo>
                <a:lnTo>
                  <a:pt x="118285" y="18181"/>
                </a:lnTo>
                <a:lnTo>
                  <a:pt x="101142" y="72727"/>
                </a:lnTo>
                <a:lnTo>
                  <a:pt x="0" y="118181"/>
                </a:lnTo>
                <a:lnTo>
                  <a:pt x="2571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8" name="Google Shape;858;p37"/>
          <p:cNvSpPr/>
          <p:nvPr/>
        </p:nvSpPr>
        <p:spPr>
          <a:xfrm>
            <a:off x="6973156" y="2740789"/>
            <a:ext cx="15000" cy="7500"/>
          </a:xfrm>
          <a:custGeom>
            <a:rect b="b" l="l" r="r" t="t"/>
            <a:pathLst>
              <a:path extrusionOk="0" h="120000" w="120000">
                <a:moveTo>
                  <a:pt x="0" y="69230"/>
                </a:moveTo>
                <a:lnTo>
                  <a:pt x="35294" y="0"/>
                </a:lnTo>
                <a:lnTo>
                  <a:pt x="117647" y="23076"/>
                </a:lnTo>
                <a:lnTo>
                  <a:pt x="82352" y="115384"/>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9" name="Google Shape;859;p37"/>
          <p:cNvSpPr/>
          <p:nvPr/>
        </p:nvSpPr>
        <p:spPr>
          <a:xfrm>
            <a:off x="6874951" y="2682892"/>
            <a:ext cx="12600" cy="18900"/>
          </a:xfrm>
          <a:custGeom>
            <a:rect b="b" l="l" r="r" t="t"/>
            <a:pathLst>
              <a:path extrusionOk="0" h="120000" w="120000">
                <a:moveTo>
                  <a:pt x="0" y="0"/>
                </a:moveTo>
                <a:lnTo>
                  <a:pt x="65217" y="0"/>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0" name="Google Shape;860;p37"/>
          <p:cNvSpPr/>
          <p:nvPr/>
        </p:nvSpPr>
        <p:spPr>
          <a:xfrm>
            <a:off x="6715054" y="2798687"/>
            <a:ext cx="12600" cy="17700"/>
          </a:xfrm>
          <a:custGeom>
            <a:rect b="b" l="l" r="r" t="t"/>
            <a:pathLst>
              <a:path extrusionOk="0" h="120000" w="12000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1" name="Google Shape;861;p37"/>
          <p:cNvSpPr/>
          <p:nvPr/>
        </p:nvSpPr>
        <p:spPr>
          <a:xfrm>
            <a:off x="6704982" y="2825118"/>
            <a:ext cx="3900" cy="7500"/>
          </a:xfrm>
          <a:custGeom>
            <a:rect b="b" l="l" r="r" t="t"/>
            <a:pathLst>
              <a:path extrusionOk="0" h="120000" w="120000">
                <a:moveTo>
                  <a:pt x="0" y="115384"/>
                </a:moveTo>
                <a:lnTo>
                  <a:pt x="112000" y="0"/>
                </a:lnTo>
                <a:lnTo>
                  <a:pt x="112000" y="115384"/>
                </a:lnTo>
                <a:lnTo>
                  <a:pt x="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2" name="Google Shape;862;p37"/>
          <p:cNvSpPr/>
          <p:nvPr/>
        </p:nvSpPr>
        <p:spPr>
          <a:xfrm>
            <a:off x="6508573" y="2708065"/>
            <a:ext cx="45300" cy="200100"/>
          </a:xfrm>
          <a:custGeom>
            <a:rect b="b" l="l" r="r" t="t"/>
            <a:pathLst>
              <a:path extrusionOk="0" h="120000" w="12000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3" name="Google Shape;863;p37"/>
          <p:cNvSpPr/>
          <p:nvPr/>
        </p:nvSpPr>
        <p:spPr>
          <a:xfrm>
            <a:off x="5191624" y="4005723"/>
            <a:ext cx="42900" cy="27600"/>
          </a:xfrm>
          <a:custGeom>
            <a:rect b="b" l="l" r="r" t="t"/>
            <a:pathLst>
              <a:path extrusionOk="0" h="120000" w="12000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4" name="Google Shape;864;p37"/>
          <p:cNvSpPr/>
          <p:nvPr/>
        </p:nvSpPr>
        <p:spPr>
          <a:xfrm>
            <a:off x="7041143" y="3947825"/>
            <a:ext cx="42900" cy="33900"/>
          </a:xfrm>
          <a:custGeom>
            <a:rect b="b" l="l" r="r" t="t"/>
            <a:pathLst>
              <a:path extrusionOk="0" h="120000" w="12000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5" name="Google Shape;865;p37"/>
          <p:cNvSpPr/>
          <p:nvPr/>
        </p:nvSpPr>
        <p:spPr>
          <a:xfrm>
            <a:off x="6842216" y="4014533"/>
            <a:ext cx="50400" cy="32700"/>
          </a:xfrm>
          <a:custGeom>
            <a:rect b="b" l="l" r="r" t="t"/>
            <a:pathLst>
              <a:path extrusionOk="0" h="120000" w="120000">
                <a:moveTo>
                  <a:pt x="0" y="0"/>
                </a:moveTo>
                <a:lnTo>
                  <a:pt x="47314" y="87652"/>
                </a:lnTo>
                <a:lnTo>
                  <a:pt x="119314" y="118956"/>
                </a:lnTo>
                <a:lnTo>
                  <a:pt x="54171" y="52173"/>
                </a:lnTo>
                <a:lnTo>
                  <a:pt x="24000"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6" name="Google Shape;866;p37"/>
          <p:cNvSpPr/>
          <p:nvPr/>
        </p:nvSpPr>
        <p:spPr>
          <a:xfrm>
            <a:off x="6707500" y="3780426"/>
            <a:ext cx="192600" cy="172500"/>
          </a:xfrm>
          <a:custGeom>
            <a:rect b="b" l="l" r="r" t="t"/>
            <a:pathLst>
              <a:path extrusionOk="0" h="120000" w="12000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7" name="Google Shape;867;p37"/>
          <p:cNvSpPr/>
          <p:nvPr/>
        </p:nvSpPr>
        <p:spPr>
          <a:xfrm>
            <a:off x="6251730" y="3825737"/>
            <a:ext cx="33900" cy="17700"/>
          </a:xfrm>
          <a:custGeom>
            <a:rect b="b" l="l" r="r" t="t"/>
            <a:pathLst>
              <a:path extrusionOk="0" h="120000" w="12000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8" name="Google Shape;868;p37"/>
          <p:cNvSpPr/>
          <p:nvPr/>
        </p:nvSpPr>
        <p:spPr>
          <a:xfrm>
            <a:off x="6274393" y="2904412"/>
            <a:ext cx="368700" cy="377700"/>
          </a:xfrm>
          <a:custGeom>
            <a:rect b="b" l="l" r="r" t="t"/>
            <a:pathLst>
              <a:path extrusionOk="0" h="120000" w="12000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9" name="Google Shape;869;p37"/>
          <p:cNvSpPr/>
          <p:nvPr/>
        </p:nvSpPr>
        <p:spPr>
          <a:xfrm>
            <a:off x="6132121" y="3409127"/>
            <a:ext cx="146100" cy="202800"/>
          </a:xfrm>
          <a:custGeom>
            <a:rect b="b" l="l" r="r" t="t"/>
            <a:pathLst>
              <a:path extrusionOk="0" h="120000" w="12000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0" name="Google Shape;870;p37"/>
          <p:cNvSpPr/>
          <p:nvPr/>
        </p:nvSpPr>
        <p:spPr>
          <a:xfrm>
            <a:off x="5908014" y="3333608"/>
            <a:ext cx="107100" cy="232800"/>
          </a:xfrm>
          <a:custGeom>
            <a:rect b="b" l="l" r="r" t="t"/>
            <a:pathLst>
              <a:path extrusionOk="0" h="120000" w="12000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1" name="Google Shape;871;p37"/>
          <p:cNvSpPr/>
          <p:nvPr/>
        </p:nvSpPr>
        <p:spPr>
          <a:xfrm>
            <a:off x="5910532" y="3473318"/>
            <a:ext cx="80700" cy="65400"/>
          </a:xfrm>
          <a:custGeom>
            <a:rect b="b" l="l" r="r" t="t"/>
            <a:pathLst>
              <a:path extrusionOk="0" h="120000" w="12000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2" name="Google Shape;872;p37"/>
          <p:cNvSpPr/>
          <p:nvPr/>
        </p:nvSpPr>
        <p:spPr>
          <a:xfrm>
            <a:off x="5876538" y="3344937"/>
            <a:ext cx="112200" cy="135900"/>
          </a:xfrm>
          <a:custGeom>
            <a:rect b="b" l="l" r="r" t="t"/>
            <a:pathLst>
              <a:path extrusionOk="0" h="120000" w="12000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3" name="Google Shape;873;p37"/>
          <p:cNvSpPr/>
          <p:nvPr/>
        </p:nvSpPr>
        <p:spPr>
          <a:xfrm>
            <a:off x="6273133" y="3066777"/>
            <a:ext cx="51600" cy="72900"/>
          </a:xfrm>
          <a:custGeom>
            <a:rect b="b" l="l" r="r" t="t"/>
            <a:pathLst>
              <a:path extrusionOk="0" h="120000" w="12000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4" name="Google Shape;874;p37"/>
          <p:cNvSpPr/>
          <p:nvPr/>
        </p:nvSpPr>
        <p:spPr>
          <a:xfrm>
            <a:off x="6247952" y="2972379"/>
            <a:ext cx="91800" cy="107100"/>
          </a:xfrm>
          <a:custGeom>
            <a:rect b="b" l="l" r="r" t="t"/>
            <a:pathLst>
              <a:path extrusionOk="0" h="120000" w="12000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5" name="Google Shape;875;p37"/>
          <p:cNvSpPr/>
          <p:nvPr/>
        </p:nvSpPr>
        <p:spPr>
          <a:xfrm>
            <a:off x="5850098" y="3521146"/>
            <a:ext cx="57900" cy="85800"/>
          </a:xfrm>
          <a:custGeom>
            <a:rect b="b" l="l" r="r" t="t"/>
            <a:pathLst>
              <a:path extrusionOk="0" h="120000" w="12000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6" name="Google Shape;876;p37"/>
          <p:cNvSpPr/>
          <p:nvPr/>
        </p:nvSpPr>
        <p:spPr>
          <a:xfrm>
            <a:off x="5692719" y="2762186"/>
            <a:ext cx="479700" cy="239100"/>
          </a:xfrm>
          <a:custGeom>
            <a:rect b="b" l="l" r="r" t="t"/>
            <a:pathLst>
              <a:path extrusionOk="0" h="120000" w="12000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7" name="Google Shape;877;p37"/>
          <p:cNvSpPr/>
          <p:nvPr/>
        </p:nvSpPr>
        <p:spPr>
          <a:xfrm>
            <a:off x="5478684" y="2728203"/>
            <a:ext cx="926700" cy="688500"/>
          </a:xfrm>
          <a:custGeom>
            <a:rect b="b" l="l" r="r" t="t"/>
            <a:pathLst>
              <a:path extrusionOk="0" h="120000" w="12000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8" name="Google Shape;878;p37"/>
          <p:cNvSpPr/>
          <p:nvPr/>
        </p:nvSpPr>
        <p:spPr>
          <a:xfrm>
            <a:off x="5760707" y="3248021"/>
            <a:ext cx="130800" cy="291900"/>
          </a:xfrm>
          <a:custGeom>
            <a:rect b="b" l="l" r="r" t="t"/>
            <a:pathLst>
              <a:path extrusionOk="0" h="120000" w="12000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9" name="Google Shape;879;p37"/>
          <p:cNvSpPr/>
          <p:nvPr/>
        </p:nvSpPr>
        <p:spPr>
          <a:xfrm>
            <a:off x="5709087" y="3248021"/>
            <a:ext cx="50400" cy="27600"/>
          </a:xfrm>
          <a:custGeom>
            <a:rect b="b" l="l" r="r" t="t"/>
            <a:pathLst>
              <a:path extrusionOk="0" h="120000" w="12000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0" name="Google Shape;880;p37"/>
          <p:cNvSpPr/>
          <p:nvPr/>
        </p:nvSpPr>
        <p:spPr>
          <a:xfrm>
            <a:off x="5576888" y="3214038"/>
            <a:ext cx="119700" cy="65400"/>
          </a:xfrm>
          <a:custGeom>
            <a:rect b="b" l="l" r="r" t="t"/>
            <a:pathLst>
              <a:path extrusionOk="0" h="120000" w="12000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1" name="Google Shape;881;p37"/>
          <p:cNvSpPr/>
          <p:nvPr/>
        </p:nvSpPr>
        <p:spPr>
          <a:xfrm>
            <a:off x="5697756" y="3279487"/>
            <a:ext cx="70500" cy="90600"/>
          </a:xfrm>
          <a:custGeom>
            <a:rect b="b" l="l" r="r" t="t"/>
            <a:pathLst>
              <a:path extrusionOk="0" h="120000" w="12000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2" name="Google Shape;882;p37"/>
          <p:cNvSpPr/>
          <p:nvPr/>
        </p:nvSpPr>
        <p:spPr>
          <a:xfrm>
            <a:off x="5569334" y="3546319"/>
            <a:ext cx="30300" cy="59100"/>
          </a:xfrm>
          <a:custGeom>
            <a:rect b="b" l="l" r="r" t="t"/>
            <a:pathLst>
              <a:path extrusionOk="0" h="120000" w="12000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3" name="Google Shape;883;p37"/>
          <p:cNvSpPr/>
          <p:nvPr/>
        </p:nvSpPr>
        <p:spPr>
          <a:xfrm>
            <a:off x="5393070" y="3108312"/>
            <a:ext cx="445500" cy="463200"/>
          </a:xfrm>
          <a:custGeom>
            <a:rect b="b" l="l" r="r" t="t"/>
            <a:pathLst>
              <a:path extrusionOk="0" h="120000" w="12000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4" name="Google Shape;884;p37"/>
          <p:cNvSpPr/>
          <p:nvPr/>
        </p:nvSpPr>
        <p:spPr>
          <a:xfrm>
            <a:off x="5389292" y="3010138"/>
            <a:ext cx="109500" cy="85800"/>
          </a:xfrm>
          <a:custGeom>
            <a:rect b="b" l="l" r="r" t="t"/>
            <a:pathLst>
              <a:path extrusionOk="0" h="120000" w="12000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5" name="Google Shape;885;p37"/>
          <p:cNvSpPr/>
          <p:nvPr/>
        </p:nvSpPr>
        <p:spPr>
          <a:xfrm>
            <a:off x="5066980" y="2679115"/>
            <a:ext cx="616800" cy="329700"/>
          </a:xfrm>
          <a:custGeom>
            <a:rect b="b" l="l" r="r" t="t"/>
            <a:pathLst>
              <a:path extrusionOk="0" h="120000" w="12000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6" name="Google Shape;886;p37"/>
          <p:cNvSpPr/>
          <p:nvPr/>
        </p:nvSpPr>
        <p:spPr>
          <a:xfrm>
            <a:off x="5414473" y="2966085"/>
            <a:ext cx="165000" cy="78000"/>
          </a:xfrm>
          <a:custGeom>
            <a:rect b="b" l="l" r="r" t="t"/>
            <a:pathLst>
              <a:path extrusionOk="0" h="120000" w="12000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7" name="Google Shape;887;p37"/>
          <p:cNvSpPr/>
          <p:nvPr/>
        </p:nvSpPr>
        <p:spPr>
          <a:xfrm>
            <a:off x="5211769" y="2916999"/>
            <a:ext cx="257100" cy="169800"/>
          </a:xfrm>
          <a:custGeom>
            <a:rect b="b" l="l" r="r" t="t"/>
            <a:pathLst>
              <a:path extrusionOk="0" h="120000" w="12000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8" name="Google Shape;888;p37"/>
          <p:cNvSpPr/>
          <p:nvPr/>
        </p:nvSpPr>
        <p:spPr>
          <a:xfrm>
            <a:off x="5158889" y="2974896"/>
            <a:ext cx="212700" cy="148500"/>
          </a:xfrm>
          <a:custGeom>
            <a:rect b="b" l="l" r="r" t="t"/>
            <a:pathLst>
              <a:path extrusionOk="0" h="120000" w="12000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9" name="Google Shape;889;p37"/>
          <p:cNvSpPr/>
          <p:nvPr/>
        </p:nvSpPr>
        <p:spPr>
          <a:xfrm>
            <a:off x="5040540" y="2995035"/>
            <a:ext cx="83100" cy="64200"/>
          </a:xfrm>
          <a:custGeom>
            <a:rect b="b" l="l" r="r" t="t"/>
            <a:pathLst>
              <a:path extrusionOk="0" h="120000" w="12000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0" name="Google Shape;890;p37"/>
          <p:cNvSpPr/>
          <p:nvPr/>
        </p:nvSpPr>
        <p:spPr>
          <a:xfrm>
            <a:off x="5020396" y="3002586"/>
            <a:ext cx="45300" cy="50400"/>
          </a:xfrm>
          <a:custGeom>
            <a:rect b="b" l="l" r="r" t="t"/>
            <a:pathLst>
              <a:path extrusionOk="0" h="120000" w="12000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1" name="Google Shape;891;p37"/>
          <p:cNvSpPr/>
          <p:nvPr/>
        </p:nvSpPr>
        <p:spPr>
          <a:xfrm>
            <a:off x="4964998" y="2957275"/>
            <a:ext cx="102000" cy="50400"/>
          </a:xfrm>
          <a:custGeom>
            <a:rect b="b" l="l" r="r" t="t"/>
            <a:pathLst>
              <a:path extrusionOk="0" h="120000" w="12000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2" name="Google Shape;892;p37"/>
          <p:cNvSpPr/>
          <p:nvPr/>
        </p:nvSpPr>
        <p:spPr>
          <a:xfrm>
            <a:off x="4757258" y="2990000"/>
            <a:ext cx="280800" cy="139800"/>
          </a:xfrm>
          <a:custGeom>
            <a:rect b="b" l="l" r="r" t="t"/>
            <a:pathLst>
              <a:path extrusionOk="0" h="120000" w="12000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3" name="Google Shape;893;p37"/>
          <p:cNvSpPr/>
          <p:nvPr/>
        </p:nvSpPr>
        <p:spPr>
          <a:xfrm>
            <a:off x="4851685" y="3123416"/>
            <a:ext cx="21300" cy="12600"/>
          </a:xfrm>
          <a:custGeom>
            <a:rect b="b" l="l" r="r" t="t"/>
            <a:pathLst>
              <a:path extrusionOk="0" h="120000" w="12000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4" name="Google Shape;894;p37"/>
          <p:cNvSpPr/>
          <p:nvPr/>
        </p:nvSpPr>
        <p:spPr>
          <a:xfrm>
            <a:off x="4699342" y="2539407"/>
            <a:ext cx="7500" cy="5100"/>
          </a:xfrm>
          <a:custGeom>
            <a:rect b="b" l="l" r="r" t="t"/>
            <a:pathLst>
              <a:path extrusionOk="0" h="120000" w="120000">
                <a:moveTo>
                  <a:pt x="0" y="112500"/>
                </a:moveTo>
                <a:lnTo>
                  <a:pt x="46153" y="0"/>
                </a:lnTo>
                <a:lnTo>
                  <a:pt x="115384" y="11250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5" name="Google Shape;895;p37"/>
          <p:cNvSpPr/>
          <p:nvPr/>
        </p:nvSpPr>
        <p:spPr>
          <a:xfrm>
            <a:off x="4657794" y="2533113"/>
            <a:ext cx="7500" cy="11400"/>
          </a:xfrm>
          <a:custGeom>
            <a:rect b="b" l="l" r="r" t="t"/>
            <a:pathLst>
              <a:path extrusionOk="0" h="120000" w="12000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6" name="Google Shape;896;p37"/>
          <p:cNvSpPr/>
          <p:nvPr/>
        </p:nvSpPr>
        <p:spPr>
          <a:xfrm>
            <a:off x="4632614" y="2607373"/>
            <a:ext cx="16500" cy="25200"/>
          </a:xfrm>
          <a:custGeom>
            <a:rect b="b" l="l" r="r" t="t"/>
            <a:pathLst>
              <a:path extrusionOk="0" h="120000" w="12000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7" name="Google Shape;897;p37"/>
          <p:cNvSpPr/>
          <p:nvPr/>
        </p:nvSpPr>
        <p:spPr>
          <a:xfrm>
            <a:off x="4608692" y="2622477"/>
            <a:ext cx="9900" cy="32700"/>
          </a:xfrm>
          <a:custGeom>
            <a:rect b="b" l="l" r="r" t="t"/>
            <a:pathLst>
              <a:path extrusionOk="0" h="120000" w="12000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8" name="Google Shape;898;p37"/>
          <p:cNvSpPr/>
          <p:nvPr/>
        </p:nvSpPr>
        <p:spPr>
          <a:xfrm>
            <a:off x="4582252" y="2681633"/>
            <a:ext cx="5100" cy="7500"/>
          </a:xfrm>
          <a:custGeom>
            <a:rect b="b" l="l" r="r" t="t"/>
            <a:pathLst>
              <a:path extrusionOk="0" h="120000" w="120000">
                <a:moveTo>
                  <a:pt x="0" y="69230"/>
                </a:moveTo>
                <a:lnTo>
                  <a:pt x="112500" y="115384"/>
                </a:lnTo>
                <a:lnTo>
                  <a:pt x="112500" y="46153"/>
                </a:lnTo>
                <a:lnTo>
                  <a:pt x="37500"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9" name="Google Shape;899;p37"/>
          <p:cNvSpPr/>
          <p:nvPr/>
        </p:nvSpPr>
        <p:spPr>
          <a:xfrm>
            <a:off x="4439981" y="2137900"/>
            <a:ext cx="391500" cy="468300"/>
          </a:xfrm>
          <a:custGeom>
            <a:rect b="b" l="l" r="r" t="t"/>
            <a:pathLst>
              <a:path extrusionOk="0" h="120000" w="12000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0" name="Google Shape;900;p37"/>
          <p:cNvSpPr/>
          <p:nvPr/>
        </p:nvSpPr>
        <p:spPr>
          <a:xfrm>
            <a:off x="4748445" y="2129090"/>
            <a:ext cx="8700" cy="8700"/>
          </a:xfrm>
          <a:custGeom>
            <a:rect b="b" l="l" r="r" t="t"/>
            <a:pathLst>
              <a:path extrusionOk="0" h="120000" w="12000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1" name="Google Shape;901;p37"/>
          <p:cNvSpPr/>
          <p:nvPr/>
        </p:nvSpPr>
        <p:spPr>
          <a:xfrm>
            <a:off x="4720746" y="2147969"/>
            <a:ext cx="6300" cy="9900"/>
          </a:xfrm>
          <a:custGeom>
            <a:rect b="b" l="l" r="r" t="t"/>
            <a:pathLst>
              <a:path extrusionOk="0" h="120000" w="120000">
                <a:moveTo>
                  <a:pt x="57142" y="116666"/>
                </a:moveTo>
                <a:lnTo>
                  <a:pt x="0" y="0"/>
                </a:lnTo>
                <a:lnTo>
                  <a:pt x="114285" y="50000"/>
                </a:lnTo>
                <a:lnTo>
                  <a:pt x="114285" y="116666"/>
                </a:lnTo>
                <a:lnTo>
                  <a:pt x="57142"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2" name="Google Shape;902;p37"/>
          <p:cNvSpPr/>
          <p:nvPr/>
        </p:nvSpPr>
        <p:spPr>
          <a:xfrm>
            <a:off x="4694306" y="2147969"/>
            <a:ext cx="17700" cy="9900"/>
          </a:xfrm>
          <a:custGeom>
            <a:rect b="b" l="l" r="r" t="t"/>
            <a:pathLst>
              <a:path extrusionOk="0" h="120000" w="12000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3" name="Google Shape;903;p37"/>
          <p:cNvSpPr/>
          <p:nvPr/>
        </p:nvSpPr>
        <p:spPr>
          <a:xfrm>
            <a:off x="4709414" y="2154263"/>
            <a:ext cx="9900" cy="12600"/>
          </a:xfrm>
          <a:custGeom>
            <a:rect b="b" l="l" r="r" t="t"/>
            <a:pathLst>
              <a:path extrusionOk="0" h="120000" w="120000">
                <a:moveTo>
                  <a:pt x="50000" y="117391"/>
                </a:moveTo>
                <a:lnTo>
                  <a:pt x="0" y="39130"/>
                </a:lnTo>
                <a:lnTo>
                  <a:pt x="100000" y="0"/>
                </a:lnTo>
                <a:lnTo>
                  <a:pt x="116666" y="65217"/>
                </a:lnTo>
                <a:lnTo>
                  <a:pt x="5000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4" name="Google Shape;904;p37"/>
          <p:cNvSpPr/>
          <p:nvPr/>
        </p:nvSpPr>
        <p:spPr>
          <a:xfrm>
            <a:off x="4701860" y="2164332"/>
            <a:ext cx="8700" cy="6300"/>
          </a:xfrm>
          <a:custGeom>
            <a:rect b="b" l="l" r="r" t="t"/>
            <a:pathLst>
              <a:path extrusionOk="0" h="120000" w="120000">
                <a:moveTo>
                  <a:pt x="77419" y="114285"/>
                </a:moveTo>
                <a:lnTo>
                  <a:pt x="0" y="28571"/>
                </a:lnTo>
                <a:lnTo>
                  <a:pt x="19354" y="0"/>
                </a:lnTo>
                <a:lnTo>
                  <a:pt x="116129" y="57142"/>
                </a:lnTo>
                <a:lnTo>
                  <a:pt x="77419"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5" name="Google Shape;905;p37"/>
          <p:cNvSpPr/>
          <p:nvPr/>
        </p:nvSpPr>
        <p:spPr>
          <a:xfrm>
            <a:off x="4671643" y="2170625"/>
            <a:ext cx="5100" cy="8700"/>
          </a:xfrm>
          <a:custGeom>
            <a:rect b="b" l="l" r="r" t="t"/>
            <a:pathLst>
              <a:path extrusionOk="0" h="120000" w="120000">
                <a:moveTo>
                  <a:pt x="112500" y="0"/>
                </a:moveTo>
                <a:lnTo>
                  <a:pt x="112500" y="116000"/>
                </a:lnTo>
                <a:lnTo>
                  <a:pt x="0" y="56000"/>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6" name="Google Shape;906;p37"/>
          <p:cNvSpPr/>
          <p:nvPr/>
        </p:nvSpPr>
        <p:spPr>
          <a:xfrm>
            <a:off x="4660312" y="2173142"/>
            <a:ext cx="5100" cy="6300"/>
          </a:xfrm>
          <a:custGeom>
            <a:rect b="b" l="l" r="r" t="t"/>
            <a:pathLst>
              <a:path extrusionOk="0" h="120000" w="12000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7" name="Google Shape;907;p37"/>
          <p:cNvSpPr/>
          <p:nvPr/>
        </p:nvSpPr>
        <p:spPr>
          <a:xfrm>
            <a:off x="4647722" y="2176918"/>
            <a:ext cx="11400" cy="11400"/>
          </a:xfrm>
          <a:custGeom>
            <a:rect b="b" l="l" r="r" t="t"/>
            <a:pathLst>
              <a:path extrusionOk="0" h="120000" w="12000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8" name="Google Shape;908;p37"/>
          <p:cNvSpPr/>
          <p:nvPr/>
        </p:nvSpPr>
        <p:spPr>
          <a:xfrm>
            <a:off x="4635132" y="2188246"/>
            <a:ext cx="15000" cy="9900"/>
          </a:xfrm>
          <a:custGeom>
            <a:rect b="b" l="l" r="r" t="t"/>
            <a:pathLst>
              <a:path extrusionOk="0" h="120000" w="120000">
                <a:moveTo>
                  <a:pt x="0" y="116666"/>
                </a:moveTo>
                <a:lnTo>
                  <a:pt x="35294" y="66666"/>
                </a:lnTo>
                <a:lnTo>
                  <a:pt x="117647" y="0"/>
                </a:lnTo>
                <a:lnTo>
                  <a:pt x="94117" y="116666"/>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9" name="Google Shape;909;p37"/>
          <p:cNvSpPr/>
          <p:nvPr/>
        </p:nvSpPr>
        <p:spPr>
          <a:xfrm>
            <a:off x="4617505" y="2199574"/>
            <a:ext cx="16500" cy="22500"/>
          </a:xfrm>
          <a:custGeom>
            <a:rect b="b" l="l" r="r" t="t"/>
            <a:pathLst>
              <a:path extrusionOk="0" h="120000" w="12000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0" name="Google Shape;910;p37"/>
          <p:cNvSpPr/>
          <p:nvPr/>
        </p:nvSpPr>
        <p:spPr>
          <a:xfrm>
            <a:off x="4597361" y="2209643"/>
            <a:ext cx="8700" cy="15000"/>
          </a:xfrm>
          <a:custGeom>
            <a:rect b="b" l="l" r="r" t="t"/>
            <a:pathLst>
              <a:path extrusionOk="0" h="120000" w="12000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1" name="Google Shape;911;p37"/>
          <p:cNvSpPr/>
          <p:nvPr/>
        </p:nvSpPr>
        <p:spPr>
          <a:xfrm>
            <a:off x="4580993" y="2227264"/>
            <a:ext cx="11400" cy="16500"/>
          </a:xfrm>
          <a:custGeom>
            <a:rect b="b" l="l" r="r" t="t"/>
            <a:pathLst>
              <a:path extrusionOk="0" h="120000" w="120000">
                <a:moveTo>
                  <a:pt x="0" y="117857"/>
                </a:moveTo>
                <a:lnTo>
                  <a:pt x="0" y="85714"/>
                </a:lnTo>
                <a:lnTo>
                  <a:pt x="72000" y="0"/>
                </a:lnTo>
                <a:lnTo>
                  <a:pt x="117000" y="85714"/>
                </a:lnTo>
                <a:lnTo>
                  <a:pt x="0"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2" name="Google Shape;912;p37"/>
          <p:cNvSpPr/>
          <p:nvPr/>
        </p:nvSpPr>
        <p:spPr>
          <a:xfrm>
            <a:off x="4578475" y="2228522"/>
            <a:ext cx="36300" cy="32700"/>
          </a:xfrm>
          <a:custGeom>
            <a:rect b="b" l="l" r="r" t="t"/>
            <a:pathLst>
              <a:path extrusionOk="0" h="120000" w="12000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3" name="Google Shape;913;p37"/>
          <p:cNvSpPr/>
          <p:nvPr/>
        </p:nvSpPr>
        <p:spPr>
          <a:xfrm>
            <a:off x="4487824" y="2426129"/>
            <a:ext cx="15000" cy="7500"/>
          </a:xfrm>
          <a:custGeom>
            <a:rect b="b" l="l" r="r" t="t"/>
            <a:pathLst>
              <a:path extrusionOk="0" h="120000" w="120000">
                <a:moveTo>
                  <a:pt x="0" y="48000"/>
                </a:moveTo>
                <a:lnTo>
                  <a:pt x="94117" y="0"/>
                </a:lnTo>
                <a:lnTo>
                  <a:pt x="117647" y="48000"/>
                </a:lnTo>
                <a:lnTo>
                  <a:pt x="35294" y="115200"/>
                </a:lnTo>
                <a:lnTo>
                  <a:pt x="0" y="4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4" name="Google Shape;914;p37"/>
          <p:cNvSpPr/>
          <p:nvPr/>
        </p:nvSpPr>
        <p:spPr>
          <a:xfrm>
            <a:off x="4698083" y="2757151"/>
            <a:ext cx="272100" cy="182400"/>
          </a:xfrm>
          <a:custGeom>
            <a:rect b="b" l="l" r="r" t="t"/>
            <a:pathLst>
              <a:path extrusionOk="0" h="120000" w="12000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5" name="Google Shape;915;p37"/>
          <p:cNvSpPr/>
          <p:nvPr/>
        </p:nvSpPr>
        <p:spPr>
          <a:xfrm>
            <a:off x="4713192" y="2656460"/>
            <a:ext cx="146100" cy="126000"/>
          </a:xfrm>
          <a:custGeom>
            <a:rect b="b" l="l" r="r" t="t"/>
            <a:pathLst>
              <a:path extrusionOk="0" h="120000" w="12000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6" name="Google Shape;916;p37"/>
          <p:cNvSpPr/>
          <p:nvPr/>
        </p:nvSpPr>
        <p:spPr>
          <a:xfrm>
            <a:off x="4693047" y="2555769"/>
            <a:ext cx="96900" cy="64200"/>
          </a:xfrm>
          <a:custGeom>
            <a:rect b="b" l="l" r="r" t="t"/>
            <a:pathLst>
              <a:path extrusionOk="0" h="120000" w="12000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7" name="Google Shape;917;p37"/>
          <p:cNvSpPr/>
          <p:nvPr/>
        </p:nvSpPr>
        <p:spPr>
          <a:xfrm>
            <a:off x="4682975" y="2602339"/>
            <a:ext cx="108300" cy="66600"/>
          </a:xfrm>
          <a:custGeom>
            <a:rect b="b" l="l" r="r" t="t"/>
            <a:pathLst>
              <a:path extrusionOk="0" h="120000" w="12000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8" name="Google Shape;918;p37"/>
          <p:cNvSpPr/>
          <p:nvPr/>
        </p:nvSpPr>
        <p:spPr>
          <a:xfrm>
            <a:off x="4677939" y="2647650"/>
            <a:ext cx="87900" cy="69300"/>
          </a:xfrm>
          <a:custGeom>
            <a:rect b="b" l="l" r="r" t="t"/>
            <a:pathLst>
              <a:path extrusionOk="0" h="120000" w="12000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9" name="Google Shape;919;p37"/>
          <p:cNvSpPr/>
          <p:nvPr/>
        </p:nvSpPr>
        <p:spPr>
          <a:xfrm>
            <a:off x="4660312" y="2675340"/>
            <a:ext cx="44100" cy="31500"/>
          </a:xfrm>
          <a:custGeom>
            <a:rect b="b" l="l" r="r" t="t"/>
            <a:pathLst>
              <a:path extrusionOk="0" h="120000" w="12000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0" name="Google Shape;920;p37"/>
          <p:cNvSpPr/>
          <p:nvPr/>
        </p:nvSpPr>
        <p:spPr>
          <a:xfrm>
            <a:off x="4764812" y="2846515"/>
            <a:ext cx="52800" cy="68100"/>
          </a:xfrm>
          <a:custGeom>
            <a:rect b="b" l="l" r="r" t="t"/>
            <a:pathLst>
              <a:path extrusionOk="0" h="120000" w="12000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1" name="Google Shape;921;p37"/>
          <p:cNvSpPr/>
          <p:nvPr/>
        </p:nvSpPr>
        <p:spPr>
          <a:xfrm>
            <a:off x="4670385" y="2854067"/>
            <a:ext cx="138600" cy="101700"/>
          </a:xfrm>
          <a:custGeom>
            <a:rect b="b" l="l" r="r" t="t"/>
            <a:pathLst>
              <a:path extrusionOk="0" h="120000" w="12000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2" name="Google Shape;922;p37"/>
          <p:cNvSpPr/>
          <p:nvPr/>
        </p:nvSpPr>
        <p:spPr>
          <a:xfrm>
            <a:off x="4607433" y="2846515"/>
            <a:ext cx="99600" cy="64200"/>
          </a:xfrm>
          <a:custGeom>
            <a:rect b="b" l="l" r="r" t="t"/>
            <a:pathLst>
              <a:path extrusionOk="0" h="120000" w="12000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3" name="Google Shape;923;p37"/>
          <p:cNvSpPr/>
          <p:nvPr/>
        </p:nvSpPr>
        <p:spPr>
          <a:xfrm>
            <a:off x="4617505" y="2822600"/>
            <a:ext cx="83100" cy="44100"/>
          </a:xfrm>
          <a:custGeom>
            <a:rect b="b" l="l" r="r" t="t"/>
            <a:pathLst>
              <a:path extrusionOk="0" h="120000" w="12000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4" name="Google Shape;924;p37"/>
          <p:cNvSpPr/>
          <p:nvPr/>
        </p:nvSpPr>
        <p:spPr>
          <a:xfrm>
            <a:off x="4574698" y="2692961"/>
            <a:ext cx="153600" cy="138600"/>
          </a:xfrm>
          <a:custGeom>
            <a:rect b="b" l="l" r="r" t="t"/>
            <a:pathLst>
              <a:path extrusionOk="0" h="120000" w="12000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5" name="Google Shape;925;p37"/>
          <p:cNvSpPr/>
          <p:nvPr/>
        </p:nvSpPr>
        <p:spPr>
          <a:xfrm>
            <a:off x="4647722" y="2899378"/>
            <a:ext cx="61500" cy="85800"/>
          </a:xfrm>
          <a:custGeom>
            <a:rect b="b" l="l" r="r" t="t"/>
            <a:pathLst>
              <a:path extrusionOk="0" h="120000" w="12000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6" name="Google Shape;926;p37"/>
          <p:cNvSpPr/>
          <p:nvPr/>
        </p:nvSpPr>
        <p:spPr>
          <a:xfrm>
            <a:off x="4661571" y="2964827"/>
            <a:ext cx="27600" cy="22500"/>
          </a:xfrm>
          <a:custGeom>
            <a:rect b="b" l="l" r="r" t="t"/>
            <a:pathLst>
              <a:path extrusionOk="0" h="120000" w="12000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7" name="Google Shape;927;p37"/>
          <p:cNvSpPr/>
          <p:nvPr/>
        </p:nvSpPr>
        <p:spPr>
          <a:xfrm>
            <a:off x="4642686" y="2958534"/>
            <a:ext cx="18900" cy="32700"/>
          </a:xfrm>
          <a:custGeom>
            <a:rect b="b" l="l" r="r" t="t"/>
            <a:pathLst>
              <a:path extrusionOk="0" h="120000" w="12000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8" name="Google Shape;928;p37"/>
          <p:cNvSpPr/>
          <p:nvPr/>
        </p:nvSpPr>
        <p:spPr>
          <a:xfrm>
            <a:off x="4601137" y="2919516"/>
            <a:ext cx="56700" cy="63000"/>
          </a:xfrm>
          <a:custGeom>
            <a:rect b="b" l="l" r="r" t="t"/>
            <a:pathLst>
              <a:path extrusionOk="0" h="120000" w="12000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9" name="Google Shape;929;p37"/>
          <p:cNvSpPr/>
          <p:nvPr/>
        </p:nvSpPr>
        <p:spPr>
          <a:xfrm>
            <a:off x="4565885" y="2893084"/>
            <a:ext cx="85800" cy="69300"/>
          </a:xfrm>
          <a:custGeom>
            <a:rect b="b" l="l" r="r" t="t"/>
            <a:pathLst>
              <a:path extrusionOk="0" h="120000" w="12000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0" name="Google Shape;930;p37"/>
          <p:cNvSpPr/>
          <p:nvPr/>
        </p:nvSpPr>
        <p:spPr>
          <a:xfrm>
            <a:off x="4700601" y="2944689"/>
            <a:ext cx="94500" cy="56700"/>
          </a:xfrm>
          <a:custGeom>
            <a:rect b="b" l="l" r="r" t="t"/>
            <a:pathLst>
              <a:path extrusionOk="0" h="120000" w="12000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1" name="Google Shape;931;p37"/>
          <p:cNvSpPr/>
          <p:nvPr/>
        </p:nvSpPr>
        <p:spPr>
          <a:xfrm>
            <a:off x="4452572" y="2692961"/>
            <a:ext cx="133500" cy="182400"/>
          </a:xfrm>
          <a:custGeom>
            <a:rect b="b" l="l" r="r" t="t"/>
            <a:pathLst>
              <a:path extrusionOk="0" h="120000" w="12000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2" name="Google Shape;932;p37"/>
          <p:cNvSpPr/>
          <p:nvPr/>
        </p:nvSpPr>
        <p:spPr>
          <a:xfrm>
            <a:off x="4559590" y="2697995"/>
            <a:ext cx="7500" cy="8700"/>
          </a:xfrm>
          <a:custGeom>
            <a:rect b="b" l="l" r="r" t="t"/>
            <a:pathLst>
              <a:path extrusionOk="0" h="120000" w="120000">
                <a:moveTo>
                  <a:pt x="0" y="116129"/>
                </a:moveTo>
                <a:lnTo>
                  <a:pt x="0" y="58064"/>
                </a:lnTo>
                <a:lnTo>
                  <a:pt x="92307" y="0"/>
                </a:lnTo>
                <a:lnTo>
                  <a:pt x="115384" y="116129"/>
                </a:lnTo>
                <a:lnTo>
                  <a:pt x="0"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3" name="Google Shape;933;p37"/>
          <p:cNvSpPr/>
          <p:nvPr/>
        </p:nvSpPr>
        <p:spPr>
          <a:xfrm>
            <a:off x="4543222" y="2787358"/>
            <a:ext cx="99600" cy="57900"/>
          </a:xfrm>
          <a:custGeom>
            <a:rect b="b" l="l" r="r" t="t"/>
            <a:pathLst>
              <a:path extrusionOk="0" h="120000" w="12000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4" name="Google Shape;934;p37"/>
          <p:cNvSpPr/>
          <p:nvPr/>
        </p:nvSpPr>
        <p:spPr>
          <a:xfrm>
            <a:off x="4504192" y="2838963"/>
            <a:ext cx="117000" cy="55500"/>
          </a:xfrm>
          <a:custGeom>
            <a:rect b="b" l="l" r="r" t="t"/>
            <a:pathLst>
              <a:path extrusionOk="0" h="120000" w="12000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5" name="Google Shape;935;p37"/>
          <p:cNvSpPr/>
          <p:nvPr/>
        </p:nvSpPr>
        <p:spPr>
          <a:xfrm>
            <a:off x="4484048" y="2614925"/>
            <a:ext cx="68100" cy="83100"/>
          </a:xfrm>
          <a:custGeom>
            <a:rect b="b" l="l" r="r" t="t"/>
            <a:pathLst>
              <a:path extrusionOk="0" h="120000" w="12000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6" name="Google Shape;936;p37"/>
          <p:cNvSpPr/>
          <p:nvPr/>
        </p:nvSpPr>
        <p:spPr>
          <a:xfrm>
            <a:off x="4423614" y="2730720"/>
            <a:ext cx="45300" cy="64200"/>
          </a:xfrm>
          <a:custGeom>
            <a:rect b="b" l="l" r="r" t="t"/>
            <a:pathLst>
              <a:path extrusionOk="0" h="120000" w="12000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7" name="Google Shape;937;p37"/>
          <p:cNvSpPr/>
          <p:nvPr/>
        </p:nvSpPr>
        <p:spPr>
          <a:xfrm>
            <a:off x="4448795" y="2811273"/>
            <a:ext cx="7500" cy="11400"/>
          </a:xfrm>
          <a:custGeom>
            <a:rect b="b" l="l" r="r" t="t"/>
            <a:pathLst>
              <a:path extrusionOk="0" h="120000" w="120000">
                <a:moveTo>
                  <a:pt x="0" y="117073"/>
                </a:moveTo>
                <a:lnTo>
                  <a:pt x="91200" y="117073"/>
                </a:lnTo>
                <a:lnTo>
                  <a:pt x="115200" y="14634"/>
                </a:lnTo>
                <a:lnTo>
                  <a:pt x="48000" y="0"/>
                </a:lnTo>
                <a:lnTo>
                  <a:pt x="0" y="14634"/>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8" name="Google Shape;938;p37"/>
          <p:cNvSpPr/>
          <p:nvPr/>
        </p:nvSpPr>
        <p:spPr>
          <a:xfrm>
            <a:off x="4453831" y="2867911"/>
            <a:ext cx="65400" cy="40200"/>
          </a:xfrm>
          <a:custGeom>
            <a:rect b="b" l="l" r="r" t="t"/>
            <a:pathLst>
              <a:path extrusionOk="0" h="120000" w="12000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9" name="Google Shape;939;p37"/>
          <p:cNvSpPr/>
          <p:nvPr/>
        </p:nvSpPr>
        <p:spPr>
          <a:xfrm>
            <a:off x="4402210" y="2779807"/>
            <a:ext cx="54300" cy="42900"/>
          </a:xfrm>
          <a:custGeom>
            <a:rect b="b" l="l" r="r" t="t"/>
            <a:pathLst>
              <a:path extrusionOk="0" h="120000" w="12000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0" name="Google Shape;940;p37"/>
          <p:cNvSpPr/>
          <p:nvPr/>
        </p:nvSpPr>
        <p:spPr>
          <a:xfrm>
            <a:off x="3169617" y="3298366"/>
            <a:ext cx="11400" cy="16500"/>
          </a:xfrm>
          <a:custGeom>
            <a:rect b="b" l="l" r="r" t="t"/>
            <a:pathLst>
              <a:path extrusionOk="0" h="120000" w="120000">
                <a:moveTo>
                  <a:pt x="87804" y="117857"/>
                </a:moveTo>
                <a:lnTo>
                  <a:pt x="0" y="64285"/>
                </a:lnTo>
                <a:lnTo>
                  <a:pt x="58536" y="0"/>
                </a:lnTo>
                <a:lnTo>
                  <a:pt x="117073" y="64285"/>
                </a:lnTo>
                <a:lnTo>
                  <a:pt x="87804" y="1178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1" name="Google Shape;941;p37"/>
          <p:cNvSpPr/>
          <p:nvPr/>
        </p:nvSpPr>
        <p:spPr>
          <a:xfrm>
            <a:off x="3338328" y="3409127"/>
            <a:ext cx="24000" cy="9900"/>
          </a:xfrm>
          <a:custGeom>
            <a:rect b="b" l="l" r="r" t="t"/>
            <a:pathLst>
              <a:path extrusionOk="0" h="120000" w="12000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2" name="Google Shape;942;p37"/>
          <p:cNvSpPr/>
          <p:nvPr/>
        </p:nvSpPr>
        <p:spPr>
          <a:xfrm>
            <a:off x="3274117" y="3386471"/>
            <a:ext cx="46500" cy="33900"/>
          </a:xfrm>
          <a:custGeom>
            <a:rect b="b" l="l" r="r" t="t"/>
            <a:pathLst>
              <a:path extrusionOk="0" h="120000" w="12000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3" name="Google Shape;943;p37"/>
          <p:cNvSpPr/>
          <p:nvPr/>
        </p:nvSpPr>
        <p:spPr>
          <a:xfrm>
            <a:off x="3235087" y="3386471"/>
            <a:ext cx="39000" cy="30300"/>
          </a:xfrm>
          <a:custGeom>
            <a:rect b="b" l="l" r="r" t="t"/>
            <a:pathLst>
              <a:path extrusionOk="0" h="120000" w="12000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4" name="Google Shape;944;p37"/>
          <p:cNvSpPr/>
          <p:nvPr/>
        </p:nvSpPr>
        <p:spPr>
          <a:xfrm>
            <a:off x="3173394" y="3407869"/>
            <a:ext cx="32700" cy="15000"/>
          </a:xfrm>
          <a:custGeom>
            <a:rect b="b" l="l" r="r" t="t"/>
            <a:pathLst>
              <a:path extrusionOk="0" h="120000" w="12000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5" name="Google Shape;945;p37"/>
          <p:cNvSpPr/>
          <p:nvPr/>
        </p:nvSpPr>
        <p:spPr>
          <a:xfrm>
            <a:off x="3072671" y="3333608"/>
            <a:ext cx="163800" cy="54000"/>
          </a:xfrm>
          <a:custGeom>
            <a:rect b="b" l="l" r="r" t="t"/>
            <a:pathLst>
              <a:path extrusionOk="0" h="120000" w="12000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6" name="Google Shape;946;p37"/>
          <p:cNvSpPr/>
          <p:nvPr/>
        </p:nvSpPr>
        <p:spPr>
          <a:xfrm>
            <a:off x="4672903" y="2982448"/>
            <a:ext cx="36300" cy="30300"/>
          </a:xfrm>
          <a:custGeom>
            <a:rect b="b" l="l" r="r" t="t"/>
            <a:pathLst>
              <a:path extrusionOk="0" h="120000" w="12000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7" name="Google Shape;947;p37"/>
          <p:cNvSpPr/>
          <p:nvPr/>
        </p:nvSpPr>
        <p:spPr>
          <a:xfrm>
            <a:off x="4655276" y="2977414"/>
            <a:ext cx="24000" cy="59100"/>
          </a:xfrm>
          <a:custGeom>
            <a:rect b="b" l="l" r="r" t="t"/>
            <a:pathLst>
              <a:path extrusionOk="0" h="120000" w="12000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8" name="Google Shape;948;p37"/>
          <p:cNvSpPr/>
          <p:nvPr/>
        </p:nvSpPr>
        <p:spPr>
          <a:xfrm>
            <a:off x="4666607" y="2997552"/>
            <a:ext cx="96900" cy="104400"/>
          </a:xfrm>
          <a:custGeom>
            <a:rect b="b" l="l" r="r" t="t"/>
            <a:pathLst>
              <a:path extrusionOk="0" h="120000" w="12000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9" name="Google Shape;949;p37"/>
          <p:cNvSpPr/>
          <p:nvPr/>
        </p:nvSpPr>
        <p:spPr>
          <a:xfrm>
            <a:off x="4733336" y="3015173"/>
            <a:ext cx="5100" cy="6300"/>
          </a:xfrm>
          <a:custGeom>
            <a:rect b="b" l="l" r="r" t="t"/>
            <a:pathLst>
              <a:path extrusionOk="0" h="120000" w="12000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0" name="Google Shape;950;p37"/>
          <p:cNvSpPr/>
          <p:nvPr/>
        </p:nvSpPr>
        <p:spPr>
          <a:xfrm>
            <a:off x="4744667" y="3086915"/>
            <a:ext cx="5100" cy="7500"/>
          </a:xfrm>
          <a:custGeom>
            <a:rect b="b" l="l" r="r" t="t"/>
            <a:pathLst>
              <a:path extrusionOk="0" h="120000" w="12000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1" name="Google Shape;951;p37"/>
          <p:cNvSpPr/>
          <p:nvPr/>
        </p:nvSpPr>
        <p:spPr>
          <a:xfrm>
            <a:off x="4735854" y="3071811"/>
            <a:ext cx="5100" cy="6300"/>
          </a:xfrm>
          <a:custGeom>
            <a:rect b="b" l="l" r="r" t="t"/>
            <a:pathLst>
              <a:path extrusionOk="0" h="120000" w="120000">
                <a:moveTo>
                  <a:pt x="0" y="0"/>
                </a:moveTo>
                <a:lnTo>
                  <a:pt x="37500" y="0"/>
                </a:lnTo>
                <a:lnTo>
                  <a:pt x="112500" y="57142"/>
                </a:lnTo>
                <a:lnTo>
                  <a:pt x="75000" y="11428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2" name="Google Shape;952;p37"/>
          <p:cNvSpPr/>
          <p:nvPr/>
        </p:nvSpPr>
        <p:spPr>
          <a:xfrm>
            <a:off x="4753481" y="3057967"/>
            <a:ext cx="5100" cy="9900"/>
          </a:xfrm>
          <a:custGeom>
            <a:rect b="b" l="l" r="r" t="t"/>
            <a:pathLst>
              <a:path extrusionOk="0" h="120000" w="12000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3" name="Google Shape;953;p37"/>
          <p:cNvSpPr/>
          <p:nvPr/>
        </p:nvSpPr>
        <p:spPr>
          <a:xfrm>
            <a:off x="4739631" y="3031535"/>
            <a:ext cx="6300" cy="6300"/>
          </a:xfrm>
          <a:custGeom>
            <a:rect b="b" l="l" r="r" t="t"/>
            <a:pathLst>
              <a:path extrusionOk="0" h="120000" w="12000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4" name="Google Shape;954;p37"/>
          <p:cNvSpPr/>
          <p:nvPr/>
        </p:nvSpPr>
        <p:spPr>
          <a:xfrm>
            <a:off x="4713192" y="3054190"/>
            <a:ext cx="20100" cy="17700"/>
          </a:xfrm>
          <a:custGeom>
            <a:rect b="b" l="l" r="r" t="t"/>
            <a:pathLst>
              <a:path extrusionOk="0" h="120000" w="12000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5" name="Google Shape;955;p37"/>
          <p:cNvSpPr/>
          <p:nvPr/>
        </p:nvSpPr>
        <p:spPr>
          <a:xfrm>
            <a:off x="4750963" y="3044121"/>
            <a:ext cx="13800" cy="8700"/>
          </a:xfrm>
          <a:custGeom>
            <a:rect b="b" l="l" r="r" t="t"/>
            <a:pathLst>
              <a:path extrusionOk="0" h="120000" w="12000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6" name="Google Shape;956;p37"/>
          <p:cNvSpPr/>
          <p:nvPr/>
        </p:nvSpPr>
        <p:spPr>
          <a:xfrm>
            <a:off x="4781179" y="3100760"/>
            <a:ext cx="9900" cy="9900"/>
          </a:xfrm>
          <a:custGeom>
            <a:rect b="b" l="l" r="r" t="t"/>
            <a:pathLst>
              <a:path extrusionOk="0" h="120000" w="120000">
                <a:moveTo>
                  <a:pt x="16666" y="116571"/>
                </a:moveTo>
                <a:lnTo>
                  <a:pt x="0" y="65142"/>
                </a:lnTo>
                <a:lnTo>
                  <a:pt x="116666" y="0"/>
                </a:lnTo>
                <a:lnTo>
                  <a:pt x="66666" y="99428"/>
                </a:lnTo>
                <a:lnTo>
                  <a:pt x="16666" y="116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7" name="Google Shape;957;p37"/>
          <p:cNvSpPr/>
          <p:nvPr/>
        </p:nvSpPr>
        <p:spPr>
          <a:xfrm>
            <a:off x="4716968" y="3115864"/>
            <a:ext cx="44100" cy="15000"/>
          </a:xfrm>
          <a:custGeom>
            <a:rect b="b" l="l" r="r" t="t"/>
            <a:pathLst>
              <a:path extrusionOk="0" h="120000" w="12000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8" name="Google Shape;958;p37"/>
          <p:cNvSpPr/>
          <p:nvPr/>
        </p:nvSpPr>
        <p:spPr>
          <a:xfrm>
            <a:off x="4669125" y="3063001"/>
            <a:ext cx="6300" cy="7500"/>
          </a:xfrm>
          <a:custGeom>
            <a:rect b="b" l="l" r="r" t="t"/>
            <a:pathLst>
              <a:path extrusionOk="0" h="120000" w="120000">
                <a:moveTo>
                  <a:pt x="57142" y="0"/>
                </a:moveTo>
                <a:lnTo>
                  <a:pt x="114285" y="115384"/>
                </a:lnTo>
                <a:lnTo>
                  <a:pt x="0" y="69230"/>
                </a:lnTo>
                <a:lnTo>
                  <a:pt x="5714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9" name="Google Shape;959;p37"/>
          <p:cNvSpPr/>
          <p:nvPr/>
        </p:nvSpPr>
        <p:spPr>
          <a:xfrm>
            <a:off x="4209578" y="2684150"/>
            <a:ext cx="63000" cy="95700"/>
          </a:xfrm>
          <a:custGeom>
            <a:rect b="b" l="l" r="r" t="t"/>
            <a:pathLst>
              <a:path extrusionOk="0" h="120000" w="12000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0" name="Google Shape;960;p37"/>
          <p:cNvSpPr/>
          <p:nvPr/>
        </p:nvSpPr>
        <p:spPr>
          <a:xfrm>
            <a:off x="4243572" y="2526820"/>
            <a:ext cx="146100" cy="284700"/>
          </a:xfrm>
          <a:custGeom>
            <a:rect b="b" l="l" r="r" t="t"/>
            <a:pathLst>
              <a:path extrusionOk="0" h="120000" w="12000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1" name="Google Shape;961;p37"/>
          <p:cNvSpPr/>
          <p:nvPr/>
        </p:nvSpPr>
        <p:spPr>
          <a:xfrm>
            <a:off x="4462644" y="2883015"/>
            <a:ext cx="177600" cy="190200"/>
          </a:xfrm>
          <a:custGeom>
            <a:rect b="b" l="l" r="r" t="t"/>
            <a:pathLst>
              <a:path extrusionOk="0" h="120000" w="12000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2" name="Google Shape;962;p37"/>
          <p:cNvSpPr/>
          <p:nvPr/>
        </p:nvSpPr>
        <p:spPr>
          <a:xfrm>
            <a:off x="4550776" y="3065518"/>
            <a:ext cx="46500" cy="32700"/>
          </a:xfrm>
          <a:custGeom>
            <a:rect b="b" l="l" r="r" t="t"/>
            <a:pathLst>
              <a:path extrusionOk="0" h="120000" w="12000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3" name="Google Shape;963;p37"/>
          <p:cNvSpPr/>
          <p:nvPr/>
        </p:nvSpPr>
        <p:spPr>
          <a:xfrm>
            <a:off x="4485306" y="3006362"/>
            <a:ext cx="24000" cy="46500"/>
          </a:xfrm>
          <a:custGeom>
            <a:rect b="b" l="l" r="r" t="t"/>
            <a:pathLst>
              <a:path extrusionOk="0" h="120000" w="12000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4" name="Google Shape;964;p37"/>
          <p:cNvSpPr/>
          <p:nvPr/>
        </p:nvSpPr>
        <p:spPr>
          <a:xfrm>
            <a:off x="4564626" y="2885532"/>
            <a:ext cx="45300" cy="32700"/>
          </a:xfrm>
          <a:custGeom>
            <a:rect b="b" l="l" r="r" t="t"/>
            <a:pathLst>
              <a:path extrusionOk="0" h="120000" w="12000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5" name="Google Shape;965;p37"/>
          <p:cNvSpPr/>
          <p:nvPr/>
        </p:nvSpPr>
        <p:spPr>
          <a:xfrm>
            <a:off x="4292675" y="2787358"/>
            <a:ext cx="214200" cy="215400"/>
          </a:xfrm>
          <a:custGeom>
            <a:rect b="b" l="l" r="r" t="t"/>
            <a:pathLst>
              <a:path extrusionOk="0" h="120000" w="12000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6" name="Google Shape;966;p37"/>
          <p:cNvSpPr/>
          <p:nvPr/>
        </p:nvSpPr>
        <p:spPr>
          <a:xfrm>
            <a:off x="4224687" y="2956016"/>
            <a:ext cx="187500" cy="151200"/>
          </a:xfrm>
          <a:custGeom>
            <a:rect b="b" l="l" r="r" t="t"/>
            <a:pathLst>
              <a:path extrusionOk="0" h="120000" w="12000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7" name="Google Shape;967;p37"/>
          <p:cNvSpPr/>
          <p:nvPr/>
        </p:nvSpPr>
        <p:spPr>
          <a:xfrm>
            <a:off x="4421096" y="3029017"/>
            <a:ext cx="7500" cy="6300"/>
          </a:xfrm>
          <a:custGeom>
            <a:rect b="b" l="l" r="r" t="t"/>
            <a:pathLst>
              <a:path extrusionOk="0" h="120000" w="120000">
                <a:moveTo>
                  <a:pt x="0" y="57142"/>
                </a:moveTo>
                <a:lnTo>
                  <a:pt x="92307" y="114285"/>
                </a:lnTo>
                <a:lnTo>
                  <a:pt x="115384" y="85714"/>
                </a:lnTo>
                <a:lnTo>
                  <a:pt x="69230" y="0"/>
                </a:lnTo>
                <a:lnTo>
                  <a:pt x="0"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8" name="Google Shape;968;p37"/>
          <p:cNvSpPr/>
          <p:nvPr/>
        </p:nvSpPr>
        <p:spPr>
          <a:xfrm>
            <a:off x="4398433" y="3032794"/>
            <a:ext cx="16500" cy="15000"/>
          </a:xfrm>
          <a:custGeom>
            <a:rect b="b" l="l" r="r" t="t"/>
            <a:pathLst>
              <a:path extrusionOk="0" h="120000" w="12000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9" name="Google Shape;969;p37"/>
          <p:cNvSpPr/>
          <p:nvPr/>
        </p:nvSpPr>
        <p:spPr>
          <a:xfrm>
            <a:off x="4222169" y="2988741"/>
            <a:ext cx="46500" cy="99600"/>
          </a:xfrm>
          <a:custGeom>
            <a:rect b="b" l="l" r="r" t="t"/>
            <a:pathLst>
              <a:path extrusionOk="0" h="120000" w="12000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0" name="Google Shape;970;p37"/>
          <p:cNvSpPr/>
          <p:nvPr/>
        </p:nvSpPr>
        <p:spPr>
          <a:xfrm>
            <a:off x="3535995" y="1735135"/>
            <a:ext cx="562800" cy="474300"/>
          </a:xfrm>
          <a:custGeom>
            <a:rect b="b" l="l" r="r" t="t"/>
            <a:pathLst>
              <a:path extrusionOk="0" h="120000" w="12000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1" name="Google Shape;971;p37"/>
          <p:cNvSpPr/>
          <p:nvPr/>
        </p:nvSpPr>
        <p:spPr>
          <a:xfrm>
            <a:off x="3240123" y="1191402"/>
            <a:ext cx="925200" cy="1345500"/>
          </a:xfrm>
          <a:custGeom>
            <a:rect b="b" l="l" r="r" t="t"/>
            <a:pathLst>
              <a:path extrusionOk="0" h="120000" w="12000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2" name="Google Shape;972;p37"/>
          <p:cNvSpPr/>
          <p:nvPr/>
        </p:nvSpPr>
        <p:spPr>
          <a:xfrm>
            <a:off x="2498552" y="1259369"/>
            <a:ext cx="934200" cy="1647600"/>
          </a:xfrm>
          <a:custGeom>
            <a:rect b="b" l="l" r="r" t="t"/>
            <a:pathLst>
              <a:path extrusionOk="0" h="120000" w="12000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3" name="Google Shape;973;p37"/>
          <p:cNvSpPr/>
          <p:nvPr/>
        </p:nvSpPr>
        <p:spPr>
          <a:xfrm>
            <a:off x="3431496" y="2885532"/>
            <a:ext cx="22500" cy="29100"/>
          </a:xfrm>
          <a:custGeom>
            <a:rect b="b" l="l" r="r" t="t"/>
            <a:pathLst>
              <a:path extrusionOk="0" h="120000" w="12000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4" name="Google Shape;974;p37"/>
          <p:cNvSpPr/>
          <p:nvPr/>
        </p:nvSpPr>
        <p:spPr>
          <a:xfrm>
            <a:off x="3462972" y="2776031"/>
            <a:ext cx="96900" cy="114300"/>
          </a:xfrm>
          <a:custGeom>
            <a:rect b="b" l="l" r="r" t="t"/>
            <a:pathLst>
              <a:path extrusionOk="0" h="120000" w="12000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5" name="Google Shape;975;p37"/>
          <p:cNvSpPr/>
          <p:nvPr/>
        </p:nvSpPr>
        <p:spPr>
          <a:xfrm>
            <a:off x="2416715" y="2793652"/>
            <a:ext cx="72900" cy="55500"/>
          </a:xfrm>
          <a:custGeom>
            <a:rect b="b" l="l" r="r" t="t"/>
            <a:pathLst>
              <a:path extrusionOk="0" h="120000" w="12000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6" name="Google Shape;976;p37"/>
          <p:cNvSpPr/>
          <p:nvPr/>
        </p:nvSpPr>
        <p:spPr>
          <a:xfrm>
            <a:off x="2356282" y="2737013"/>
            <a:ext cx="12600" cy="18900"/>
          </a:xfrm>
          <a:custGeom>
            <a:rect b="b" l="l" r="r" t="t"/>
            <a:pathLst>
              <a:path extrusionOk="0" h="120000" w="12000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7" name="Google Shape;977;p37"/>
          <p:cNvSpPr/>
          <p:nvPr/>
        </p:nvSpPr>
        <p:spPr>
          <a:xfrm>
            <a:off x="2344950" y="2709323"/>
            <a:ext cx="18900" cy="22500"/>
          </a:xfrm>
          <a:custGeom>
            <a:rect b="b" l="l" r="r" t="t"/>
            <a:pathLst>
              <a:path extrusionOk="0" h="120000" w="12000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8" name="Google Shape;978;p37"/>
          <p:cNvSpPr/>
          <p:nvPr/>
        </p:nvSpPr>
        <p:spPr>
          <a:xfrm>
            <a:off x="2225342" y="2092589"/>
            <a:ext cx="1290600" cy="899700"/>
          </a:xfrm>
          <a:custGeom>
            <a:rect b="b" l="l" r="r" t="t"/>
            <a:pathLst>
              <a:path extrusionOk="0" h="120000" w="12000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9" name="Google Shape;979;p37"/>
          <p:cNvSpPr/>
          <p:nvPr/>
        </p:nvSpPr>
        <p:spPr>
          <a:xfrm>
            <a:off x="2451968" y="1949104"/>
            <a:ext cx="159900" cy="178800"/>
          </a:xfrm>
          <a:custGeom>
            <a:rect b="b" l="l" r="r" t="t"/>
            <a:pathLst>
              <a:path extrusionOk="0" h="120000" w="12000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0" name="Google Shape;980;p37"/>
          <p:cNvSpPr/>
          <p:nvPr/>
        </p:nvSpPr>
        <p:spPr>
          <a:xfrm>
            <a:off x="1656259" y="2423612"/>
            <a:ext cx="736500" cy="351300"/>
          </a:xfrm>
          <a:custGeom>
            <a:rect b="b" l="l" r="r" t="t"/>
            <a:pathLst>
              <a:path extrusionOk="0" h="120000" w="12000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1" name="Google Shape;981;p37"/>
          <p:cNvSpPr/>
          <p:nvPr/>
        </p:nvSpPr>
        <p:spPr>
          <a:xfrm>
            <a:off x="3241382" y="3011396"/>
            <a:ext cx="26400" cy="7500"/>
          </a:xfrm>
          <a:custGeom>
            <a:rect b="b" l="l" r="r" t="t"/>
            <a:pathLst>
              <a:path extrusionOk="0" h="120000" w="12000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2" name="Google Shape;982;p37"/>
          <p:cNvSpPr/>
          <p:nvPr/>
        </p:nvSpPr>
        <p:spPr>
          <a:xfrm>
            <a:off x="2472113" y="2828894"/>
            <a:ext cx="875100" cy="471900"/>
          </a:xfrm>
          <a:custGeom>
            <a:rect b="b" l="l" r="r" t="t"/>
            <a:pathLst>
              <a:path extrusionOk="0" h="120000" w="12000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3" name="Google Shape;983;p37"/>
          <p:cNvSpPr/>
          <p:nvPr/>
        </p:nvSpPr>
        <p:spPr>
          <a:xfrm>
            <a:off x="1677662" y="2764703"/>
            <a:ext cx="11400" cy="11400"/>
          </a:xfrm>
          <a:custGeom>
            <a:rect b="b" l="l" r="r" t="t"/>
            <a:pathLst>
              <a:path extrusionOk="0" h="120000" w="120000">
                <a:moveTo>
                  <a:pt x="0" y="117000"/>
                </a:moveTo>
                <a:lnTo>
                  <a:pt x="14634" y="0"/>
                </a:lnTo>
                <a:lnTo>
                  <a:pt x="117073" y="57000"/>
                </a:lnTo>
                <a:lnTo>
                  <a:pt x="0" y="117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4" name="Google Shape;984;p37"/>
          <p:cNvSpPr/>
          <p:nvPr/>
        </p:nvSpPr>
        <p:spPr>
          <a:xfrm>
            <a:off x="1678922" y="2767220"/>
            <a:ext cx="6300" cy="6300"/>
          </a:xfrm>
          <a:custGeom>
            <a:rect b="b" l="l" r="r" t="t"/>
            <a:pathLst>
              <a:path extrusionOk="0" h="120000" w="120000">
                <a:moveTo>
                  <a:pt x="28571" y="0"/>
                </a:moveTo>
                <a:lnTo>
                  <a:pt x="0" y="114285"/>
                </a:lnTo>
                <a:lnTo>
                  <a:pt x="114285" y="57142"/>
                </a:lnTo>
                <a:lnTo>
                  <a:pt x="28571"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5" name="Google Shape;985;p37"/>
          <p:cNvSpPr/>
          <p:nvPr/>
        </p:nvSpPr>
        <p:spPr>
          <a:xfrm>
            <a:off x="1655000" y="2767220"/>
            <a:ext cx="11400" cy="8700"/>
          </a:xfrm>
          <a:custGeom>
            <a:rect b="b" l="l" r="r" t="t"/>
            <a:pathLst>
              <a:path extrusionOk="0" h="120000" w="120000">
                <a:moveTo>
                  <a:pt x="43902" y="116129"/>
                </a:moveTo>
                <a:lnTo>
                  <a:pt x="0" y="0"/>
                </a:lnTo>
                <a:lnTo>
                  <a:pt x="117073" y="19354"/>
                </a:lnTo>
                <a:lnTo>
                  <a:pt x="43902"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6" name="Google Shape;986;p37"/>
          <p:cNvSpPr/>
          <p:nvPr/>
        </p:nvSpPr>
        <p:spPr>
          <a:xfrm>
            <a:off x="1657518" y="2769737"/>
            <a:ext cx="6300" cy="5100"/>
          </a:xfrm>
          <a:custGeom>
            <a:rect b="b" l="l" r="r" t="t"/>
            <a:pathLst>
              <a:path extrusionOk="0" h="120000" w="120000">
                <a:moveTo>
                  <a:pt x="0" y="0"/>
                </a:moveTo>
                <a:lnTo>
                  <a:pt x="57142" y="112500"/>
                </a:lnTo>
                <a:lnTo>
                  <a:pt x="114285" y="375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7" name="Google Shape;987;p37"/>
          <p:cNvSpPr/>
          <p:nvPr/>
        </p:nvSpPr>
        <p:spPr>
          <a:xfrm>
            <a:off x="1720470" y="2760927"/>
            <a:ext cx="20100" cy="6300"/>
          </a:xfrm>
          <a:custGeom>
            <a:rect b="b" l="l" r="r" t="t"/>
            <a:pathLst>
              <a:path extrusionOk="0" h="120000" w="120000">
                <a:moveTo>
                  <a:pt x="42253" y="114285"/>
                </a:moveTo>
                <a:lnTo>
                  <a:pt x="0" y="0"/>
                </a:lnTo>
                <a:lnTo>
                  <a:pt x="118309" y="28571"/>
                </a:lnTo>
                <a:lnTo>
                  <a:pt x="42253"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8" name="Google Shape;988;p37"/>
          <p:cNvSpPr/>
          <p:nvPr/>
        </p:nvSpPr>
        <p:spPr>
          <a:xfrm>
            <a:off x="1724247" y="2762186"/>
            <a:ext cx="7500" cy="2700"/>
          </a:xfrm>
          <a:custGeom>
            <a:rect b="b" l="l" r="r" t="t"/>
            <a:pathLst>
              <a:path extrusionOk="0" h="120000" w="120000">
                <a:moveTo>
                  <a:pt x="0" y="0"/>
                </a:moveTo>
                <a:lnTo>
                  <a:pt x="46153" y="109090"/>
                </a:lnTo>
                <a:lnTo>
                  <a:pt x="115384"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9" name="Google Shape;989;p37"/>
          <p:cNvSpPr/>
          <p:nvPr/>
        </p:nvSpPr>
        <p:spPr>
          <a:xfrm>
            <a:off x="1709139" y="2750858"/>
            <a:ext cx="9900" cy="12600"/>
          </a:xfrm>
          <a:custGeom>
            <a:rect b="b" l="l" r="r" t="t"/>
            <a:pathLst>
              <a:path extrusionOk="0" h="120000" w="120000">
                <a:moveTo>
                  <a:pt x="0" y="117391"/>
                </a:moveTo>
                <a:lnTo>
                  <a:pt x="116571" y="0"/>
                </a:lnTo>
                <a:lnTo>
                  <a:pt x="116571" y="104347"/>
                </a:lnTo>
                <a:lnTo>
                  <a:pt x="0"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0" name="Google Shape;990;p37"/>
          <p:cNvSpPr/>
          <p:nvPr/>
        </p:nvSpPr>
        <p:spPr>
          <a:xfrm>
            <a:off x="1712915" y="2754634"/>
            <a:ext cx="3900" cy="7500"/>
          </a:xfrm>
          <a:custGeom>
            <a:rect b="b" l="l" r="r" t="t"/>
            <a:pathLst>
              <a:path extrusionOk="0" h="120000" w="120000">
                <a:moveTo>
                  <a:pt x="112000" y="0"/>
                </a:moveTo>
                <a:lnTo>
                  <a:pt x="0" y="115384"/>
                </a:lnTo>
                <a:lnTo>
                  <a:pt x="112000" y="92307"/>
                </a:lnTo>
                <a:lnTo>
                  <a:pt x="112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1" name="Google Shape;991;p37"/>
          <p:cNvSpPr/>
          <p:nvPr/>
        </p:nvSpPr>
        <p:spPr>
          <a:xfrm>
            <a:off x="1792235" y="2726944"/>
            <a:ext cx="22500" cy="20100"/>
          </a:xfrm>
          <a:custGeom>
            <a:rect b="b" l="l" r="r" t="t"/>
            <a:pathLst>
              <a:path extrusionOk="0" h="120000" w="12000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2" name="Google Shape;992;p37"/>
          <p:cNvSpPr/>
          <p:nvPr/>
        </p:nvSpPr>
        <p:spPr>
          <a:xfrm>
            <a:off x="1794753" y="2728203"/>
            <a:ext cx="17700" cy="15000"/>
          </a:xfrm>
          <a:custGeom>
            <a:rect b="b" l="l" r="r" t="t"/>
            <a:pathLst>
              <a:path extrusionOk="0" h="120000" w="12000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3" name="Google Shape;993;p37"/>
          <p:cNvSpPr/>
          <p:nvPr/>
        </p:nvSpPr>
        <p:spPr>
          <a:xfrm>
            <a:off x="1812379" y="2713099"/>
            <a:ext cx="25200" cy="21300"/>
          </a:xfrm>
          <a:custGeom>
            <a:rect b="b" l="l" r="r" t="t"/>
            <a:pathLst>
              <a:path extrusionOk="0" h="120000" w="12000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4" name="Google Shape;994;p37"/>
          <p:cNvSpPr/>
          <p:nvPr/>
        </p:nvSpPr>
        <p:spPr>
          <a:xfrm>
            <a:off x="1818674" y="2715616"/>
            <a:ext cx="15000" cy="13800"/>
          </a:xfrm>
          <a:custGeom>
            <a:rect b="b" l="l" r="r" t="t"/>
            <a:pathLst>
              <a:path extrusionOk="0" h="120000" w="12000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5" name="Google Shape;995;p37"/>
          <p:cNvSpPr/>
          <p:nvPr/>
        </p:nvSpPr>
        <p:spPr>
          <a:xfrm>
            <a:off x="1857705" y="2684150"/>
            <a:ext cx="29100" cy="20100"/>
          </a:xfrm>
          <a:custGeom>
            <a:rect b="b" l="l" r="r" t="t"/>
            <a:pathLst>
              <a:path extrusionOk="0" h="120000" w="12000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6" name="Google Shape;996;p37"/>
          <p:cNvSpPr/>
          <p:nvPr/>
        </p:nvSpPr>
        <p:spPr>
          <a:xfrm>
            <a:off x="1858963" y="2685409"/>
            <a:ext cx="24000" cy="17700"/>
          </a:xfrm>
          <a:custGeom>
            <a:rect b="b" l="l" r="r" t="t"/>
            <a:pathLst>
              <a:path extrusionOk="0" h="120000" w="12000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7" name="Google Shape;997;p37"/>
          <p:cNvSpPr/>
          <p:nvPr/>
        </p:nvSpPr>
        <p:spPr>
          <a:xfrm>
            <a:off x="2332360" y="2651425"/>
            <a:ext cx="30300" cy="45300"/>
          </a:xfrm>
          <a:custGeom>
            <a:rect b="b" l="l" r="r" t="t"/>
            <a:pathLst>
              <a:path extrusionOk="0" h="120000" w="12000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8" name="Google Shape;998;p37"/>
          <p:cNvSpPr/>
          <p:nvPr/>
        </p:nvSpPr>
        <p:spPr>
          <a:xfrm>
            <a:off x="2334878" y="2652684"/>
            <a:ext cx="25200" cy="40200"/>
          </a:xfrm>
          <a:custGeom>
            <a:rect b="b" l="l" r="r" t="t"/>
            <a:pathLst>
              <a:path extrusionOk="0" h="120000" w="12000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9" name="Google Shape;999;p37"/>
          <p:cNvSpPr/>
          <p:nvPr/>
        </p:nvSpPr>
        <p:spPr>
          <a:xfrm>
            <a:off x="2246745" y="2546959"/>
            <a:ext cx="5100" cy="8700"/>
          </a:xfrm>
          <a:custGeom>
            <a:rect b="b" l="l" r="r" t="t"/>
            <a:pathLst>
              <a:path extrusionOk="0" h="120000" w="120000">
                <a:moveTo>
                  <a:pt x="0" y="0"/>
                </a:moveTo>
                <a:lnTo>
                  <a:pt x="75000" y="116129"/>
                </a:lnTo>
                <a:lnTo>
                  <a:pt x="112500" y="38709"/>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0" name="Google Shape;1000;p37"/>
          <p:cNvSpPr/>
          <p:nvPr/>
        </p:nvSpPr>
        <p:spPr>
          <a:xfrm>
            <a:off x="2264372" y="2550734"/>
            <a:ext cx="130800" cy="139800"/>
          </a:xfrm>
          <a:custGeom>
            <a:rect b="b" l="l" r="r" t="t"/>
            <a:pathLst>
              <a:path extrusionOk="0" h="120000" w="12000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1" name="Google Shape;1001;p37"/>
          <p:cNvSpPr/>
          <p:nvPr/>
        </p:nvSpPr>
        <p:spPr>
          <a:xfrm>
            <a:off x="2266890" y="2551993"/>
            <a:ext cx="126000" cy="135900"/>
          </a:xfrm>
          <a:custGeom>
            <a:rect b="b" l="l" r="r" t="t"/>
            <a:pathLst>
              <a:path extrusionOk="0" h="120000" w="12000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2" name="Google Shape;1002;p37"/>
          <p:cNvSpPr/>
          <p:nvPr/>
        </p:nvSpPr>
        <p:spPr>
          <a:xfrm>
            <a:off x="2361318" y="2661494"/>
            <a:ext cx="15000" cy="25200"/>
          </a:xfrm>
          <a:custGeom>
            <a:rect b="b" l="l" r="r" t="t"/>
            <a:pathLst>
              <a:path extrusionOk="0" h="120000" w="12000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3" name="Google Shape;1003;p37"/>
          <p:cNvSpPr/>
          <p:nvPr/>
        </p:nvSpPr>
        <p:spPr>
          <a:xfrm>
            <a:off x="2365094" y="2662753"/>
            <a:ext cx="9900" cy="18900"/>
          </a:xfrm>
          <a:custGeom>
            <a:rect b="b" l="l" r="r" t="t"/>
            <a:pathLst>
              <a:path extrusionOk="0" h="120000" w="12000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4" name="Google Shape;1004;p37"/>
          <p:cNvSpPr/>
          <p:nvPr/>
        </p:nvSpPr>
        <p:spPr>
          <a:xfrm>
            <a:off x="2324805" y="2645133"/>
            <a:ext cx="6300" cy="12600"/>
          </a:xfrm>
          <a:custGeom>
            <a:rect b="b" l="l" r="r" t="t"/>
            <a:pathLst>
              <a:path extrusionOk="0" h="120000" w="120000">
                <a:moveTo>
                  <a:pt x="114285" y="117391"/>
                </a:moveTo>
                <a:lnTo>
                  <a:pt x="0" y="52173"/>
                </a:lnTo>
                <a:lnTo>
                  <a:pt x="114285" y="0"/>
                </a:lnTo>
                <a:lnTo>
                  <a:pt x="114285"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5" name="Google Shape;1005;p37"/>
          <p:cNvSpPr/>
          <p:nvPr/>
        </p:nvSpPr>
        <p:spPr>
          <a:xfrm>
            <a:off x="2326065" y="2648908"/>
            <a:ext cx="2700" cy="5100"/>
          </a:xfrm>
          <a:custGeom>
            <a:rect b="b" l="l" r="r" t="t"/>
            <a:pathLst>
              <a:path extrusionOk="0" h="120000" w="120000">
                <a:moveTo>
                  <a:pt x="0" y="37500"/>
                </a:moveTo>
                <a:lnTo>
                  <a:pt x="109090" y="112500"/>
                </a:lnTo>
                <a:lnTo>
                  <a:pt x="109090" y="0"/>
                </a:lnTo>
                <a:lnTo>
                  <a:pt x="0" y="37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6" name="Google Shape;1006;p37"/>
          <p:cNvSpPr/>
          <p:nvPr/>
        </p:nvSpPr>
        <p:spPr>
          <a:xfrm>
            <a:off x="2313475" y="2636322"/>
            <a:ext cx="7500" cy="21300"/>
          </a:xfrm>
          <a:custGeom>
            <a:rect b="b" l="l" r="r" t="t"/>
            <a:pathLst>
              <a:path extrusionOk="0" h="120000" w="120000">
                <a:moveTo>
                  <a:pt x="115384" y="118421"/>
                </a:moveTo>
                <a:lnTo>
                  <a:pt x="0" y="55263"/>
                </a:lnTo>
                <a:lnTo>
                  <a:pt x="92307" y="0"/>
                </a:lnTo>
                <a:lnTo>
                  <a:pt x="115384" y="1184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7" name="Google Shape;1007;p37"/>
          <p:cNvSpPr/>
          <p:nvPr/>
        </p:nvSpPr>
        <p:spPr>
          <a:xfrm>
            <a:off x="2314733" y="2641356"/>
            <a:ext cx="2700" cy="8700"/>
          </a:xfrm>
          <a:custGeom>
            <a:rect b="b" l="l" r="r" t="t"/>
            <a:pathLst>
              <a:path extrusionOk="0" h="120000" w="120000">
                <a:moveTo>
                  <a:pt x="0" y="58064"/>
                </a:moveTo>
                <a:lnTo>
                  <a:pt x="109090" y="116129"/>
                </a:lnTo>
                <a:lnTo>
                  <a:pt x="109090" y="0"/>
                </a:lnTo>
                <a:lnTo>
                  <a:pt x="0" y="58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8" name="Google Shape;1008;p37"/>
          <p:cNvSpPr/>
          <p:nvPr/>
        </p:nvSpPr>
        <p:spPr>
          <a:xfrm>
            <a:off x="2344950" y="2647650"/>
            <a:ext cx="7500" cy="7500"/>
          </a:xfrm>
          <a:custGeom>
            <a:rect b="b" l="l" r="r" t="t"/>
            <a:pathLst>
              <a:path extrusionOk="0" h="120000" w="120000">
                <a:moveTo>
                  <a:pt x="67200" y="115384"/>
                </a:moveTo>
                <a:lnTo>
                  <a:pt x="0" y="69230"/>
                </a:lnTo>
                <a:lnTo>
                  <a:pt x="48000" y="0"/>
                </a:lnTo>
                <a:lnTo>
                  <a:pt x="115200" y="46153"/>
                </a:lnTo>
                <a:lnTo>
                  <a:pt x="672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9" name="Google Shape;1009;p37"/>
          <p:cNvSpPr/>
          <p:nvPr/>
        </p:nvSpPr>
        <p:spPr>
          <a:xfrm>
            <a:off x="2347468" y="2648908"/>
            <a:ext cx="1200" cy="2700"/>
          </a:xfrm>
          <a:custGeom>
            <a:rect b="b" l="l" r="r" t="t"/>
            <a:pathLst>
              <a:path extrusionOk="0" h="120000" w="120000">
                <a:moveTo>
                  <a:pt x="0" y="54545"/>
                </a:moveTo>
                <a:lnTo>
                  <a:pt x="96000" y="109090"/>
                </a:lnTo>
                <a:lnTo>
                  <a:pt x="96000" y="54545"/>
                </a:lnTo>
                <a:lnTo>
                  <a:pt x="0" y="0"/>
                </a:lnTo>
                <a:lnTo>
                  <a:pt x="0" y="5454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0" name="Google Shape;1010;p37"/>
          <p:cNvSpPr/>
          <p:nvPr/>
        </p:nvSpPr>
        <p:spPr>
          <a:xfrm>
            <a:off x="2326065" y="2627512"/>
            <a:ext cx="21300" cy="22500"/>
          </a:xfrm>
          <a:custGeom>
            <a:rect b="b" l="l" r="r" t="t"/>
            <a:pathLst>
              <a:path extrusionOk="0" h="120000" w="12000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1" name="Google Shape;1011;p37"/>
          <p:cNvSpPr/>
          <p:nvPr/>
        </p:nvSpPr>
        <p:spPr>
          <a:xfrm>
            <a:off x="2331101" y="2630029"/>
            <a:ext cx="12600" cy="18900"/>
          </a:xfrm>
          <a:custGeom>
            <a:rect b="b" l="l" r="r" t="t"/>
            <a:pathLst>
              <a:path extrusionOk="0" h="120000" w="12000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2" name="Google Shape;1012;p37"/>
          <p:cNvSpPr/>
          <p:nvPr/>
        </p:nvSpPr>
        <p:spPr>
          <a:xfrm>
            <a:off x="2323547" y="2636322"/>
            <a:ext cx="9900" cy="9900"/>
          </a:xfrm>
          <a:custGeom>
            <a:rect b="b" l="l" r="r" t="t"/>
            <a:pathLst>
              <a:path extrusionOk="0" h="120000" w="120000">
                <a:moveTo>
                  <a:pt x="66666" y="116666"/>
                </a:moveTo>
                <a:lnTo>
                  <a:pt x="0" y="16666"/>
                </a:lnTo>
                <a:lnTo>
                  <a:pt x="50000" y="0"/>
                </a:lnTo>
                <a:lnTo>
                  <a:pt x="116666" y="33333"/>
                </a:lnTo>
                <a:lnTo>
                  <a:pt x="66666"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3" name="Google Shape;1013;p37"/>
          <p:cNvSpPr/>
          <p:nvPr/>
        </p:nvSpPr>
        <p:spPr>
          <a:xfrm>
            <a:off x="2326065" y="2637581"/>
            <a:ext cx="5100" cy="6300"/>
          </a:xfrm>
          <a:custGeom>
            <a:rect b="b" l="l" r="r" t="t"/>
            <a:pathLst>
              <a:path extrusionOk="0" h="120000" w="120000">
                <a:moveTo>
                  <a:pt x="0" y="28571"/>
                </a:moveTo>
                <a:lnTo>
                  <a:pt x="75000" y="114285"/>
                </a:lnTo>
                <a:lnTo>
                  <a:pt x="112500" y="57142"/>
                </a:lnTo>
                <a:lnTo>
                  <a:pt x="37500" y="0"/>
                </a:lnTo>
                <a:lnTo>
                  <a:pt x="0" y="28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4" name="Google Shape;1014;p37"/>
          <p:cNvSpPr/>
          <p:nvPr/>
        </p:nvSpPr>
        <p:spPr>
          <a:xfrm>
            <a:off x="2304661" y="2617442"/>
            <a:ext cx="13800" cy="24000"/>
          </a:xfrm>
          <a:custGeom>
            <a:rect b="b" l="l" r="r" t="t"/>
            <a:pathLst>
              <a:path extrusionOk="0" h="120000" w="12000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5" name="Google Shape;1015;p37"/>
          <p:cNvSpPr/>
          <p:nvPr/>
        </p:nvSpPr>
        <p:spPr>
          <a:xfrm>
            <a:off x="2307179" y="2619960"/>
            <a:ext cx="9900" cy="17700"/>
          </a:xfrm>
          <a:custGeom>
            <a:rect b="b" l="l" r="r" t="t"/>
            <a:pathLst>
              <a:path extrusionOk="0" h="120000" w="12000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6" name="Google Shape;1016;p37"/>
          <p:cNvSpPr/>
          <p:nvPr/>
        </p:nvSpPr>
        <p:spPr>
          <a:xfrm>
            <a:off x="2020119" y="2606114"/>
            <a:ext cx="35100" cy="33900"/>
          </a:xfrm>
          <a:custGeom>
            <a:rect b="b" l="l" r="r" t="t"/>
            <a:pathLst>
              <a:path extrusionOk="0" h="120000" w="12000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7" name="Google Shape;1017;p37"/>
          <p:cNvSpPr/>
          <p:nvPr/>
        </p:nvSpPr>
        <p:spPr>
          <a:xfrm>
            <a:off x="2021379" y="2607373"/>
            <a:ext cx="30300" cy="29100"/>
          </a:xfrm>
          <a:custGeom>
            <a:rect b="b" l="l" r="r" t="t"/>
            <a:pathLst>
              <a:path extrusionOk="0" h="120000" w="12000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8" name="Google Shape;1018;p37"/>
          <p:cNvSpPr/>
          <p:nvPr/>
        </p:nvSpPr>
        <p:spPr>
          <a:xfrm>
            <a:off x="2315993" y="2599821"/>
            <a:ext cx="16500" cy="32700"/>
          </a:xfrm>
          <a:custGeom>
            <a:rect b="b" l="l" r="r" t="t"/>
            <a:pathLst>
              <a:path extrusionOk="0" h="120000" w="12000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9" name="Google Shape;1019;p37"/>
          <p:cNvSpPr/>
          <p:nvPr/>
        </p:nvSpPr>
        <p:spPr>
          <a:xfrm>
            <a:off x="2317251" y="2601080"/>
            <a:ext cx="12600" cy="29100"/>
          </a:xfrm>
          <a:custGeom>
            <a:rect b="b" l="l" r="r" t="t"/>
            <a:pathLst>
              <a:path extrusionOk="0" h="120000" w="12000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0" name="Google Shape;1020;p37"/>
          <p:cNvSpPr/>
          <p:nvPr/>
        </p:nvSpPr>
        <p:spPr>
          <a:xfrm>
            <a:off x="2292071" y="2594787"/>
            <a:ext cx="22500" cy="29100"/>
          </a:xfrm>
          <a:custGeom>
            <a:rect b="b" l="l" r="r" t="t"/>
            <a:pathLst>
              <a:path extrusionOk="0" h="120000" w="12000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1" name="Google Shape;1021;p37"/>
          <p:cNvSpPr/>
          <p:nvPr/>
        </p:nvSpPr>
        <p:spPr>
          <a:xfrm>
            <a:off x="2293330" y="2598562"/>
            <a:ext cx="20100" cy="21300"/>
          </a:xfrm>
          <a:custGeom>
            <a:rect b="b" l="l" r="r" t="t"/>
            <a:pathLst>
              <a:path extrusionOk="0" h="120000" w="12000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2" name="Google Shape;1022;p37"/>
          <p:cNvSpPr/>
          <p:nvPr/>
        </p:nvSpPr>
        <p:spPr>
          <a:xfrm>
            <a:off x="2039005" y="2591011"/>
            <a:ext cx="18900" cy="12600"/>
          </a:xfrm>
          <a:custGeom>
            <a:rect b="b" l="l" r="r" t="t"/>
            <a:pathLst>
              <a:path extrusionOk="0" h="120000" w="12000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3" name="Google Shape;1023;p37"/>
          <p:cNvSpPr/>
          <p:nvPr/>
        </p:nvSpPr>
        <p:spPr>
          <a:xfrm>
            <a:off x="2040264" y="2592270"/>
            <a:ext cx="13800" cy="9900"/>
          </a:xfrm>
          <a:custGeom>
            <a:rect b="b" l="l" r="r" t="t"/>
            <a:pathLst>
              <a:path extrusionOk="0" h="120000" w="12000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4" name="Google Shape;1024;p37"/>
          <p:cNvSpPr/>
          <p:nvPr/>
        </p:nvSpPr>
        <p:spPr>
          <a:xfrm>
            <a:off x="2117065" y="2533113"/>
            <a:ext cx="15000" cy="18900"/>
          </a:xfrm>
          <a:custGeom>
            <a:rect b="b" l="l" r="r" t="t"/>
            <a:pathLst>
              <a:path extrusionOk="0" h="120000" w="12000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5" name="Google Shape;1025;p37"/>
          <p:cNvSpPr/>
          <p:nvPr/>
        </p:nvSpPr>
        <p:spPr>
          <a:xfrm>
            <a:off x="2119584" y="2535630"/>
            <a:ext cx="11400" cy="13800"/>
          </a:xfrm>
          <a:custGeom>
            <a:rect b="b" l="l" r="r" t="t"/>
            <a:pathLst>
              <a:path extrusionOk="0" h="120000" w="12000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6" name="Google Shape;1026;p37"/>
          <p:cNvSpPr/>
          <p:nvPr/>
        </p:nvSpPr>
        <p:spPr>
          <a:xfrm>
            <a:off x="1817416" y="2533113"/>
            <a:ext cx="33900" cy="18900"/>
          </a:xfrm>
          <a:custGeom>
            <a:rect b="b" l="l" r="r" t="t"/>
            <a:pathLst>
              <a:path extrusionOk="0" h="120000" w="12000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7" name="Google Shape;1027;p37"/>
          <p:cNvSpPr/>
          <p:nvPr/>
        </p:nvSpPr>
        <p:spPr>
          <a:xfrm>
            <a:off x="1822452" y="2534372"/>
            <a:ext cx="29100" cy="15000"/>
          </a:xfrm>
          <a:custGeom>
            <a:rect b="b" l="l" r="r" t="t"/>
            <a:pathLst>
              <a:path extrusionOk="0" h="120000" w="12000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8" name="Google Shape;1028;p37"/>
          <p:cNvSpPr/>
          <p:nvPr/>
        </p:nvSpPr>
        <p:spPr>
          <a:xfrm>
            <a:off x="2134692" y="2528079"/>
            <a:ext cx="11400" cy="8700"/>
          </a:xfrm>
          <a:custGeom>
            <a:rect b="b" l="l" r="r" t="t"/>
            <a:pathLst>
              <a:path extrusionOk="0" h="120000" w="120000">
                <a:moveTo>
                  <a:pt x="14634" y="116129"/>
                </a:moveTo>
                <a:lnTo>
                  <a:pt x="0" y="0"/>
                </a:lnTo>
                <a:lnTo>
                  <a:pt x="117073" y="38709"/>
                </a:lnTo>
                <a:lnTo>
                  <a:pt x="14634"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9" name="Google Shape;1029;p37"/>
          <p:cNvSpPr/>
          <p:nvPr/>
        </p:nvSpPr>
        <p:spPr>
          <a:xfrm>
            <a:off x="2135950" y="2531855"/>
            <a:ext cx="6300" cy="2700"/>
          </a:xfrm>
          <a:custGeom>
            <a:rect b="b" l="l" r="r" t="t"/>
            <a:pathLst>
              <a:path extrusionOk="0" h="120000" w="120000">
                <a:moveTo>
                  <a:pt x="0" y="0"/>
                </a:moveTo>
                <a:lnTo>
                  <a:pt x="28571" y="109090"/>
                </a:lnTo>
                <a:lnTo>
                  <a:pt x="114285" y="54545"/>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0" name="Google Shape;1030;p37"/>
          <p:cNvSpPr/>
          <p:nvPr/>
        </p:nvSpPr>
        <p:spPr>
          <a:xfrm>
            <a:off x="1852668" y="2518009"/>
            <a:ext cx="17700" cy="17700"/>
          </a:xfrm>
          <a:custGeom>
            <a:rect b="b" l="l" r="r" t="t"/>
            <a:pathLst>
              <a:path extrusionOk="0" h="120000" w="12000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1" name="Google Shape;1031;p37"/>
          <p:cNvSpPr/>
          <p:nvPr/>
        </p:nvSpPr>
        <p:spPr>
          <a:xfrm>
            <a:off x="1856445" y="2520527"/>
            <a:ext cx="12600" cy="12600"/>
          </a:xfrm>
          <a:custGeom>
            <a:rect b="b" l="l" r="r" t="t"/>
            <a:pathLst>
              <a:path extrusionOk="0" h="120000" w="12000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2" name="Google Shape;1032;p37"/>
          <p:cNvSpPr/>
          <p:nvPr/>
        </p:nvSpPr>
        <p:spPr>
          <a:xfrm>
            <a:off x="1755723" y="2422353"/>
            <a:ext cx="50400" cy="27600"/>
          </a:xfrm>
          <a:custGeom>
            <a:rect b="b" l="l" r="r" t="t"/>
            <a:pathLst>
              <a:path extrusionOk="0" h="120000" w="12000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3" name="Google Shape;1033;p37"/>
          <p:cNvSpPr/>
          <p:nvPr/>
        </p:nvSpPr>
        <p:spPr>
          <a:xfrm>
            <a:off x="1756982" y="2424870"/>
            <a:ext cx="44100" cy="22500"/>
          </a:xfrm>
          <a:custGeom>
            <a:rect b="b" l="l" r="r" t="t"/>
            <a:pathLst>
              <a:path extrusionOk="0" h="120000" w="12000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4" name="Google Shape;1034;p37"/>
          <p:cNvSpPr/>
          <p:nvPr/>
        </p:nvSpPr>
        <p:spPr>
          <a:xfrm>
            <a:off x="2586684" y="3168727"/>
            <a:ext cx="454500" cy="300600"/>
          </a:xfrm>
          <a:custGeom>
            <a:rect b="b" l="l" r="r" t="t"/>
            <a:pathLst>
              <a:path extrusionOk="0" h="120000" w="12000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5" name="Google Shape;1035;p37"/>
          <p:cNvSpPr/>
          <p:nvPr/>
        </p:nvSpPr>
        <p:spPr>
          <a:xfrm>
            <a:off x="3005943" y="3407869"/>
            <a:ext cx="15000" cy="41700"/>
          </a:xfrm>
          <a:custGeom>
            <a:rect b="b" l="l" r="r" t="t"/>
            <a:pathLst>
              <a:path extrusionOk="0" h="120000" w="12000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6" name="Google Shape;1036;p37"/>
          <p:cNvSpPr/>
          <p:nvPr/>
        </p:nvSpPr>
        <p:spPr>
          <a:xfrm>
            <a:off x="2964394" y="3417938"/>
            <a:ext cx="56700" cy="64200"/>
          </a:xfrm>
          <a:custGeom>
            <a:rect b="b" l="l" r="r" t="t"/>
            <a:pathLst>
              <a:path extrusionOk="0" h="120000" w="12000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7" name="Google Shape;1037;p37"/>
          <p:cNvSpPr/>
          <p:nvPr/>
        </p:nvSpPr>
        <p:spPr>
          <a:xfrm>
            <a:off x="3005943" y="3449403"/>
            <a:ext cx="89400" cy="45300"/>
          </a:xfrm>
          <a:custGeom>
            <a:rect b="b" l="l" r="r" t="t"/>
            <a:pathLst>
              <a:path extrusionOk="0" h="120000" w="12000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8" name="Google Shape;1038;p37"/>
          <p:cNvSpPr/>
          <p:nvPr/>
        </p:nvSpPr>
        <p:spPr>
          <a:xfrm>
            <a:off x="3033642" y="3464507"/>
            <a:ext cx="63000" cy="65400"/>
          </a:xfrm>
          <a:custGeom>
            <a:rect b="b" l="l" r="r" t="t"/>
            <a:pathLst>
              <a:path extrusionOk="0" h="120000" w="12000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9" name="Google Shape;1039;p37"/>
          <p:cNvSpPr/>
          <p:nvPr/>
        </p:nvSpPr>
        <p:spPr>
          <a:xfrm>
            <a:off x="2994611" y="3473318"/>
            <a:ext cx="32700" cy="21300"/>
          </a:xfrm>
          <a:custGeom>
            <a:rect b="b" l="l" r="r" t="t"/>
            <a:pathLst>
              <a:path extrusionOk="0" h="120000" w="12000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0" name="Google Shape;1040;p37"/>
          <p:cNvSpPr/>
          <p:nvPr/>
        </p:nvSpPr>
        <p:spPr>
          <a:xfrm>
            <a:off x="3058822" y="3523664"/>
            <a:ext cx="48900" cy="42900"/>
          </a:xfrm>
          <a:custGeom>
            <a:rect b="b" l="l" r="r" t="t"/>
            <a:pathLst>
              <a:path extrusionOk="0" h="120000" w="12000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1" name="Google Shape;1041;p37"/>
          <p:cNvSpPr/>
          <p:nvPr/>
        </p:nvSpPr>
        <p:spPr>
          <a:xfrm>
            <a:off x="3104147" y="3548836"/>
            <a:ext cx="83100" cy="35100"/>
          </a:xfrm>
          <a:custGeom>
            <a:rect b="b" l="l" r="r" t="t"/>
            <a:pathLst>
              <a:path extrusionOk="0" h="120000" w="12000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2" name="Google Shape;1042;p37"/>
          <p:cNvSpPr/>
          <p:nvPr/>
        </p:nvSpPr>
        <p:spPr>
          <a:xfrm>
            <a:off x="5287311" y="3091949"/>
            <a:ext cx="247800" cy="234000"/>
          </a:xfrm>
          <a:custGeom>
            <a:rect b="b" l="l" r="r" t="t"/>
            <a:pathLst>
              <a:path extrusionOk="0" h="120000" w="12000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3" name="Google Shape;1043;p37"/>
          <p:cNvSpPr/>
          <p:nvPr/>
        </p:nvSpPr>
        <p:spPr>
          <a:xfrm>
            <a:off x="5279757" y="3061742"/>
            <a:ext cx="217800" cy="165000"/>
          </a:xfrm>
          <a:custGeom>
            <a:rect b="b" l="l" r="r" t="t"/>
            <a:pathLst>
              <a:path extrusionOk="0" h="120000" w="12000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4" name="Google Shape;1044;p37"/>
          <p:cNvSpPr/>
          <p:nvPr/>
        </p:nvSpPr>
        <p:spPr>
          <a:xfrm>
            <a:off x="5032986" y="3036569"/>
            <a:ext cx="288300" cy="265500"/>
          </a:xfrm>
          <a:custGeom>
            <a:rect b="b" l="l" r="r" t="t"/>
            <a:pathLst>
              <a:path extrusionOk="0" h="120000" w="12000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5" name="Google Shape;1045;p37"/>
          <p:cNvSpPr/>
          <p:nvPr/>
        </p:nvSpPr>
        <p:spPr>
          <a:xfrm>
            <a:off x="5068239" y="3216555"/>
            <a:ext cx="25200" cy="26400"/>
          </a:xfrm>
          <a:custGeom>
            <a:rect b="b" l="l" r="r" t="t"/>
            <a:pathLst>
              <a:path extrusionOk="0" h="120000" w="12000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6" name="Google Shape;1046;p37"/>
          <p:cNvSpPr/>
          <p:nvPr/>
        </p:nvSpPr>
        <p:spPr>
          <a:xfrm>
            <a:off x="4951149" y="3080622"/>
            <a:ext cx="144900" cy="151200"/>
          </a:xfrm>
          <a:custGeom>
            <a:rect b="b" l="l" r="r" t="t"/>
            <a:pathLst>
              <a:path extrusionOk="0" h="120000" w="12000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7" name="Google Shape;1047;p37"/>
          <p:cNvSpPr/>
          <p:nvPr/>
        </p:nvSpPr>
        <p:spPr>
          <a:xfrm>
            <a:off x="4900787" y="3084398"/>
            <a:ext cx="100500" cy="90600"/>
          </a:xfrm>
          <a:custGeom>
            <a:rect b="b" l="l" r="r" t="t"/>
            <a:pathLst>
              <a:path extrusionOk="0" h="120000" w="12000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8" name="Google Shape;1048;p37"/>
          <p:cNvSpPr/>
          <p:nvPr/>
        </p:nvSpPr>
        <p:spPr>
          <a:xfrm>
            <a:off x="4888197" y="3157399"/>
            <a:ext cx="65400" cy="75300"/>
          </a:xfrm>
          <a:custGeom>
            <a:rect b="b" l="l" r="r" t="t"/>
            <a:pathLst>
              <a:path extrusionOk="0" h="120000" w="12000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9" name="Google Shape;1049;p37"/>
          <p:cNvSpPr/>
          <p:nvPr/>
        </p:nvSpPr>
        <p:spPr>
          <a:xfrm>
            <a:off x="4878125" y="3132226"/>
            <a:ext cx="40200" cy="96900"/>
          </a:xfrm>
          <a:custGeom>
            <a:rect b="b" l="l" r="r" t="t"/>
            <a:pathLst>
              <a:path extrusionOk="0" h="120000" w="12000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0" name="Google Shape;1050;p37"/>
          <p:cNvSpPr/>
          <p:nvPr/>
        </p:nvSpPr>
        <p:spPr>
          <a:xfrm>
            <a:off x="4885679" y="3178796"/>
            <a:ext cx="319800" cy="268200"/>
          </a:xfrm>
          <a:custGeom>
            <a:rect b="b" l="l" r="r" t="t"/>
            <a:pathLst>
              <a:path extrusionOk="0" h="120000" w="12000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1" name="Google Shape;1051;p37"/>
          <p:cNvSpPr/>
          <p:nvPr/>
        </p:nvSpPr>
        <p:spPr>
          <a:xfrm>
            <a:off x="5131191" y="3284522"/>
            <a:ext cx="9900" cy="26400"/>
          </a:xfrm>
          <a:custGeom>
            <a:rect b="b" l="l" r="r" t="t"/>
            <a:pathLst>
              <a:path extrusionOk="0" h="120000" w="12000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2" name="Google Shape;1052;p37"/>
          <p:cNvSpPr/>
          <p:nvPr/>
        </p:nvSpPr>
        <p:spPr>
          <a:xfrm>
            <a:off x="5147558" y="3283263"/>
            <a:ext cx="66600" cy="57900"/>
          </a:xfrm>
          <a:custGeom>
            <a:rect b="b" l="l" r="r" t="t"/>
            <a:pathLst>
              <a:path extrusionOk="0" h="120000" w="12000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3" name="Google Shape;1053;p37"/>
          <p:cNvSpPr/>
          <p:nvPr/>
        </p:nvSpPr>
        <p:spPr>
          <a:xfrm>
            <a:off x="5151335" y="3305918"/>
            <a:ext cx="114600" cy="134700"/>
          </a:xfrm>
          <a:custGeom>
            <a:rect b="b" l="l" r="r" t="t"/>
            <a:pathLst>
              <a:path extrusionOk="0" h="120000" w="12000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4" name="Google Shape;1054;p37"/>
          <p:cNvSpPr/>
          <p:nvPr/>
        </p:nvSpPr>
        <p:spPr>
          <a:xfrm>
            <a:off x="5006546" y="3401575"/>
            <a:ext cx="158700" cy="100500"/>
          </a:xfrm>
          <a:custGeom>
            <a:rect b="b" l="l" r="r" t="t"/>
            <a:pathLst>
              <a:path extrusionOk="0" h="120000" w="12000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5" name="Google Shape;1055;p37"/>
          <p:cNvSpPr/>
          <p:nvPr/>
        </p:nvSpPr>
        <p:spPr>
          <a:xfrm>
            <a:off x="4232241" y="3088174"/>
            <a:ext cx="306000" cy="312300"/>
          </a:xfrm>
          <a:custGeom>
            <a:rect b="b" l="l" r="r" t="t"/>
            <a:pathLst>
              <a:path extrusionOk="0" h="120000" w="12000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6" name="Google Shape;1056;p37"/>
          <p:cNvSpPr/>
          <p:nvPr/>
        </p:nvSpPr>
        <p:spPr>
          <a:xfrm>
            <a:off x="4473975" y="3083139"/>
            <a:ext cx="60300" cy="126000"/>
          </a:xfrm>
          <a:custGeom>
            <a:rect b="b" l="l" r="r" t="t"/>
            <a:pathLst>
              <a:path extrusionOk="0" h="120000" w="12000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7" name="Google Shape;1057;p37"/>
          <p:cNvSpPr/>
          <p:nvPr/>
        </p:nvSpPr>
        <p:spPr>
          <a:xfrm>
            <a:off x="4166771" y="3112088"/>
            <a:ext cx="177600" cy="143400"/>
          </a:xfrm>
          <a:custGeom>
            <a:rect b="b" l="l" r="r" t="t"/>
            <a:pathLst>
              <a:path extrusionOk="0" h="120000" w="12000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8" name="Google Shape;1058;p37"/>
          <p:cNvSpPr/>
          <p:nvPr/>
        </p:nvSpPr>
        <p:spPr>
          <a:xfrm>
            <a:off x="4107596" y="3255573"/>
            <a:ext cx="123600" cy="107100"/>
          </a:xfrm>
          <a:custGeom>
            <a:rect b="b" l="l" r="r" t="t"/>
            <a:pathLst>
              <a:path extrusionOk="0" h="120000" w="12000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9" name="Google Shape;1059;p37"/>
          <p:cNvSpPr/>
          <p:nvPr/>
        </p:nvSpPr>
        <p:spPr>
          <a:xfrm>
            <a:off x="4176844" y="3303401"/>
            <a:ext cx="246600" cy="236700"/>
          </a:xfrm>
          <a:custGeom>
            <a:rect b="b" l="l" r="r" t="t"/>
            <a:pathLst>
              <a:path extrusionOk="0" h="120000" w="12000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0" name="Google Shape;1060;p37"/>
          <p:cNvSpPr/>
          <p:nvPr/>
        </p:nvSpPr>
        <p:spPr>
          <a:xfrm>
            <a:off x="4105078" y="3265642"/>
            <a:ext cx="178800" cy="201300"/>
          </a:xfrm>
          <a:custGeom>
            <a:rect b="b" l="l" r="r" t="t"/>
            <a:pathLst>
              <a:path extrusionOk="0" h="120000" w="12000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1" name="Google Shape;1061;p37"/>
          <p:cNvSpPr/>
          <p:nvPr/>
        </p:nvSpPr>
        <p:spPr>
          <a:xfrm>
            <a:off x="4098784" y="3439334"/>
            <a:ext cx="91800" cy="68100"/>
          </a:xfrm>
          <a:custGeom>
            <a:rect b="b" l="l" r="r" t="t"/>
            <a:pathLst>
              <a:path extrusionOk="0" h="120000" w="12000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2" name="Google Shape;1062;p37"/>
          <p:cNvSpPr/>
          <p:nvPr/>
        </p:nvSpPr>
        <p:spPr>
          <a:xfrm>
            <a:off x="4107596" y="3499749"/>
            <a:ext cx="45300" cy="29100"/>
          </a:xfrm>
          <a:custGeom>
            <a:rect b="b" l="l" r="r" t="t"/>
            <a:pathLst>
              <a:path extrusionOk="0" h="120000" w="12000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3" name="Google Shape;1063;p37"/>
          <p:cNvSpPr/>
          <p:nvPr/>
        </p:nvSpPr>
        <p:spPr>
          <a:xfrm>
            <a:off x="4132777" y="3504783"/>
            <a:ext cx="112200" cy="78000"/>
          </a:xfrm>
          <a:custGeom>
            <a:rect b="b" l="l" r="r" t="t"/>
            <a:pathLst>
              <a:path extrusionOk="0" h="120000" w="12000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4" name="Google Shape;1064;p37"/>
          <p:cNvSpPr/>
          <p:nvPr/>
        </p:nvSpPr>
        <p:spPr>
          <a:xfrm>
            <a:off x="4156699" y="3543802"/>
            <a:ext cx="44100" cy="45300"/>
          </a:xfrm>
          <a:custGeom>
            <a:rect b="b" l="l" r="r" t="t"/>
            <a:pathLst>
              <a:path extrusionOk="0" h="120000" w="12000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5" name="Google Shape;1065;p37"/>
          <p:cNvSpPr/>
          <p:nvPr/>
        </p:nvSpPr>
        <p:spPr>
          <a:xfrm>
            <a:off x="4186916" y="3566457"/>
            <a:ext cx="60300" cy="63000"/>
          </a:xfrm>
          <a:custGeom>
            <a:rect b="b" l="l" r="r" t="t"/>
            <a:pathLst>
              <a:path extrusionOk="0" h="120000" w="12000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6" name="Google Shape;1066;p37"/>
          <p:cNvSpPr/>
          <p:nvPr/>
        </p:nvSpPr>
        <p:spPr>
          <a:xfrm>
            <a:off x="4282602" y="3467024"/>
            <a:ext cx="117000" cy="79200"/>
          </a:xfrm>
          <a:custGeom>
            <a:rect b="b" l="l" r="r" t="t"/>
            <a:pathLst>
              <a:path extrusionOk="0" h="120000" w="12000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7" name="Google Shape;1067;p37"/>
          <p:cNvSpPr/>
          <p:nvPr/>
        </p:nvSpPr>
        <p:spPr>
          <a:xfrm>
            <a:off x="4230982" y="3531215"/>
            <a:ext cx="91800" cy="99600"/>
          </a:xfrm>
          <a:custGeom>
            <a:rect b="b" l="l" r="r" t="t"/>
            <a:pathLst>
              <a:path extrusionOk="0" h="120000" w="12000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8" name="Google Shape;1068;p37"/>
          <p:cNvSpPr/>
          <p:nvPr/>
        </p:nvSpPr>
        <p:spPr>
          <a:xfrm>
            <a:off x="4355626" y="3526181"/>
            <a:ext cx="33900" cy="78000"/>
          </a:xfrm>
          <a:custGeom>
            <a:rect b="b" l="l" r="r" t="t"/>
            <a:pathLst>
              <a:path extrusionOk="0" h="120000" w="12000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9" name="Google Shape;1069;p37"/>
          <p:cNvSpPr/>
          <p:nvPr/>
        </p:nvSpPr>
        <p:spPr>
          <a:xfrm>
            <a:off x="4371993" y="3506043"/>
            <a:ext cx="45300" cy="96900"/>
          </a:xfrm>
          <a:custGeom>
            <a:rect b="b" l="l" r="r" t="t"/>
            <a:pathLst>
              <a:path extrusionOk="0" h="120000" w="12000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0" name="Google Shape;1070;p37"/>
          <p:cNvSpPr/>
          <p:nvPr/>
        </p:nvSpPr>
        <p:spPr>
          <a:xfrm>
            <a:off x="4361921" y="3327316"/>
            <a:ext cx="239100" cy="182400"/>
          </a:xfrm>
          <a:custGeom>
            <a:rect b="b" l="l" r="r" t="t"/>
            <a:pathLst>
              <a:path extrusionOk="0" h="120000" w="12000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1" name="Google Shape;1071;p37"/>
          <p:cNvSpPr/>
          <p:nvPr/>
        </p:nvSpPr>
        <p:spPr>
          <a:xfrm>
            <a:off x="4399692" y="3485904"/>
            <a:ext cx="177600" cy="146100"/>
          </a:xfrm>
          <a:custGeom>
            <a:rect b="b" l="l" r="r" t="t"/>
            <a:pathLst>
              <a:path extrusionOk="0" h="120000" w="12000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2" name="Google Shape;1072;p37"/>
          <p:cNvSpPr/>
          <p:nvPr/>
        </p:nvSpPr>
        <p:spPr>
          <a:xfrm>
            <a:off x="4499156" y="3161175"/>
            <a:ext cx="240600" cy="231600"/>
          </a:xfrm>
          <a:custGeom>
            <a:rect b="b" l="l" r="r" t="t"/>
            <a:pathLst>
              <a:path extrusionOk="0" h="120000" w="12000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3" name="Google Shape;1073;p37"/>
          <p:cNvSpPr/>
          <p:nvPr/>
        </p:nvSpPr>
        <p:spPr>
          <a:xfrm>
            <a:off x="4563366" y="3329833"/>
            <a:ext cx="162600" cy="252900"/>
          </a:xfrm>
          <a:custGeom>
            <a:rect b="b" l="l" r="r" t="t"/>
            <a:pathLst>
              <a:path extrusionOk="0" h="120000" w="12000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4" name="Google Shape;1074;p37"/>
          <p:cNvSpPr/>
          <p:nvPr/>
        </p:nvSpPr>
        <p:spPr>
          <a:xfrm>
            <a:off x="4732077" y="3187606"/>
            <a:ext cx="168600" cy="168600"/>
          </a:xfrm>
          <a:custGeom>
            <a:rect b="b" l="l" r="r" t="t"/>
            <a:pathLst>
              <a:path extrusionOk="0" h="120000" w="12000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5" name="Google Shape;1075;p37"/>
          <p:cNvSpPr/>
          <p:nvPr/>
        </p:nvSpPr>
        <p:spPr>
          <a:xfrm>
            <a:off x="4913378" y="3421713"/>
            <a:ext cx="103200" cy="108300"/>
          </a:xfrm>
          <a:custGeom>
            <a:rect b="b" l="l" r="r" t="t"/>
            <a:pathLst>
              <a:path extrusionOk="0" h="120000" w="12000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6" name="Google Shape;1076;p37"/>
          <p:cNvSpPr/>
          <p:nvPr/>
        </p:nvSpPr>
        <p:spPr>
          <a:xfrm>
            <a:off x="4693047" y="3338643"/>
            <a:ext cx="246600" cy="303300"/>
          </a:xfrm>
          <a:custGeom>
            <a:rect b="b" l="l" r="r" t="t"/>
            <a:pathLst>
              <a:path extrusionOk="0" h="120000" w="12000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7" name="Google Shape;1077;p37"/>
          <p:cNvSpPr/>
          <p:nvPr/>
        </p:nvSpPr>
        <p:spPr>
          <a:xfrm>
            <a:off x="4578475" y="3526181"/>
            <a:ext cx="197700" cy="123300"/>
          </a:xfrm>
          <a:custGeom>
            <a:rect b="b" l="l" r="r" t="t"/>
            <a:pathLst>
              <a:path extrusionOk="0" h="120000" w="12000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8" name="Google Shape;1078;p37"/>
          <p:cNvSpPr/>
          <p:nvPr/>
        </p:nvSpPr>
        <p:spPr>
          <a:xfrm>
            <a:off x="4861758" y="3473318"/>
            <a:ext cx="225300" cy="169800"/>
          </a:xfrm>
          <a:custGeom>
            <a:rect b="b" l="l" r="r" t="t"/>
            <a:pathLst>
              <a:path extrusionOk="0" h="120000" w="12000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9" name="Google Shape;1079;p37"/>
          <p:cNvSpPr/>
          <p:nvPr/>
        </p:nvSpPr>
        <p:spPr>
          <a:xfrm>
            <a:off x="4982625" y="3514853"/>
            <a:ext cx="153600" cy="202800"/>
          </a:xfrm>
          <a:custGeom>
            <a:rect b="b" l="l" r="r" t="t"/>
            <a:pathLst>
              <a:path extrusionOk="0" h="120000" w="12000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0" name="Google Shape;1080;p37"/>
          <p:cNvSpPr/>
          <p:nvPr/>
        </p:nvSpPr>
        <p:spPr>
          <a:xfrm>
            <a:off x="4486566" y="3499749"/>
            <a:ext cx="114600" cy="180000"/>
          </a:xfrm>
          <a:custGeom>
            <a:rect b="b" l="l" r="r" t="t"/>
            <a:pathLst>
              <a:path extrusionOk="0" h="120000" w="12000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1" name="Google Shape;1081;p37"/>
          <p:cNvSpPr/>
          <p:nvPr/>
        </p:nvSpPr>
        <p:spPr>
          <a:xfrm>
            <a:off x="4802583" y="3634424"/>
            <a:ext cx="87900" cy="87900"/>
          </a:xfrm>
          <a:custGeom>
            <a:rect b="b" l="l" r="r" t="t"/>
            <a:pathLst>
              <a:path extrusionOk="0" h="120000" w="12000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2" name="Google Shape;1082;p37"/>
          <p:cNvSpPr/>
          <p:nvPr/>
        </p:nvSpPr>
        <p:spPr>
          <a:xfrm>
            <a:off x="4801324" y="3713718"/>
            <a:ext cx="27600" cy="24000"/>
          </a:xfrm>
          <a:custGeom>
            <a:rect b="b" l="l" r="r" t="t"/>
            <a:pathLst>
              <a:path extrusionOk="0" h="120000" w="12000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3" name="Google Shape;1083;p37"/>
          <p:cNvSpPr/>
          <p:nvPr/>
        </p:nvSpPr>
        <p:spPr>
          <a:xfrm>
            <a:off x="4802583" y="3731339"/>
            <a:ext cx="24000" cy="31500"/>
          </a:xfrm>
          <a:custGeom>
            <a:rect b="b" l="l" r="r" t="t"/>
            <a:pathLst>
              <a:path extrusionOk="0" h="120000" w="12000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4" name="Google Shape;1084;p37"/>
          <p:cNvSpPr/>
          <p:nvPr/>
        </p:nvSpPr>
        <p:spPr>
          <a:xfrm>
            <a:off x="4491602" y="3662114"/>
            <a:ext cx="85800" cy="89400"/>
          </a:xfrm>
          <a:custGeom>
            <a:rect b="b" l="l" r="r" t="t"/>
            <a:pathLst>
              <a:path extrusionOk="0" h="120000" w="12000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5" name="Google Shape;1085;p37"/>
          <p:cNvSpPr/>
          <p:nvPr/>
        </p:nvSpPr>
        <p:spPr>
          <a:xfrm>
            <a:off x="4525595" y="3638199"/>
            <a:ext cx="119700" cy="132000"/>
          </a:xfrm>
          <a:custGeom>
            <a:rect b="b" l="l" r="r" t="t"/>
            <a:pathLst>
              <a:path extrusionOk="0" h="120000" w="12000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6" name="Google Shape;1086;p37"/>
          <p:cNvSpPr/>
          <p:nvPr/>
        </p:nvSpPr>
        <p:spPr>
          <a:xfrm>
            <a:off x="4811396" y="3709942"/>
            <a:ext cx="162600" cy="166200"/>
          </a:xfrm>
          <a:custGeom>
            <a:rect b="b" l="l" r="r" t="t"/>
            <a:pathLst>
              <a:path extrusionOk="0" h="120000" w="12000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7" name="Google Shape;1087;p37"/>
          <p:cNvSpPr/>
          <p:nvPr/>
        </p:nvSpPr>
        <p:spPr>
          <a:xfrm>
            <a:off x="4854203" y="3842099"/>
            <a:ext cx="48900" cy="115800"/>
          </a:xfrm>
          <a:custGeom>
            <a:rect b="b" l="l" r="r" t="t"/>
            <a:pathLst>
              <a:path extrusionOk="0" h="120000" w="12000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8" name="Google Shape;1088;p37"/>
          <p:cNvSpPr/>
          <p:nvPr/>
        </p:nvSpPr>
        <p:spPr>
          <a:xfrm>
            <a:off x="4540704" y="3618061"/>
            <a:ext cx="292200" cy="283200"/>
          </a:xfrm>
          <a:custGeom>
            <a:rect b="b" l="l" r="r" t="t"/>
            <a:pathLst>
              <a:path extrusionOk="0" h="120000" w="12000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9" name="Google Shape;1089;p37"/>
          <p:cNvSpPr/>
          <p:nvPr/>
        </p:nvSpPr>
        <p:spPr>
          <a:xfrm>
            <a:off x="4535668" y="3784202"/>
            <a:ext cx="190200" cy="190200"/>
          </a:xfrm>
          <a:custGeom>
            <a:rect b="b" l="l" r="r" t="t"/>
            <a:pathLst>
              <a:path extrusionOk="0" h="120000" w="12000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0" name="Google Shape;1090;p37"/>
          <p:cNvSpPr/>
          <p:nvPr/>
        </p:nvSpPr>
        <p:spPr>
          <a:xfrm>
            <a:off x="4693047" y="3823220"/>
            <a:ext cx="176400" cy="153600"/>
          </a:xfrm>
          <a:custGeom>
            <a:rect b="b" l="l" r="r" t="t"/>
            <a:pathLst>
              <a:path extrusionOk="0" h="120000" w="12000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1" name="Google Shape;1091;p37"/>
          <p:cNvSpPr/>
          <p:nvPr/>
        </p:nvSpPr>
        <p:spPr>
          <a:xfrm>
            <a:off x="4743408" y="3939015"/>
            <a:ext cx="117000" cy="111000"/>
          </a:xfrm>
          <a:custGeom>
            <a:rect b="b" l="l" r="r" t="t"/>
            <a:pathLst>
              <a:path extrusionOk="0" h="120000" w="12000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2" name="Google Shape;1092;p37"/>
          <p:cNvSpPr/>
          <p:nvPr/>
        </p:nvSpPr>
        <p:spPr>
          <a:xfrm>
            <a:off x="4607433" y="4042223"/>
            <a:ext cx="247800" cy="220200"/>
          </a:xfrm>
          <a:custGeom>
            <a:rect b="b" l="l" r="r" t="t"/>
            <a:pathLst>
              <a:path extrusionOk="0" h="120000" w="12000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3" name="Google Shape;1093;p37"/>
          <p:cNvSpPr/>
          <p:nvPr/>
        </p:nvSpPr>
        <p:spPr>
          <a:xfrm>
            <a:off x="5009064" y="3884893"/>
            <a:ext cx="108300" cy="217800"/>
          </a:xfrm>
          <a:custGeom>
            <a:rect b="b" l="l" r="r" t="t"/>
            <a:pathLst>
              <a:path extrusionOk="0" h="120000" w="12000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4" name="Google Shape;1094;p37"/>
          <p:cNvSpPr/>
          <p:nvPr/>
        </p:nvSpPr>
        <p:spPr>
          <a:xfrm>
            <a:off x="3163321" y="3507301"/>
            <a:ext cx="175200" cy="251700"/>
          </a:xfrm>
          <a:custGeom>
            <a:rect b="b" l="l" r="r" t="t"/>
            <a:pathLst>
              <a:path extrusionOk="0" h="120000" w="12000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5" name="Google Shape;1095;p37"/>
          <p:cNvSpPr/>
          <p:nvPr/>
        </p:nvSpPr>
        <p:spPr>
          <a:xfrm>
            <a:off x="3250195" y="3508560"/>
            <a:ext cx="204000" cy="178800"/>
          </a:xfrm>
          <a:custGeom>
            <a:rect b="b" l="l" r="r" t="t"/>
            <a:pathLst>
              <a:path extrusionOk="0" h="120000" w="12000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6" name="Google Shape;1096;p37"/>
          <p:cNvSpPr/>
          <p:nvPr/>
        </p:nvSpPr>
        <p:spPr>
          <a:xfrm>
            <a:off x="3431496" y="3571492"/>
            <a:ext cx="69300" cy="104400"/>
          </a:xfrm>
          <a:custGeom>
            <a:rect b="b" l="l" r="r" t="t"/>
            <a:pathLst>
              <a:path extrusionOk="0" h="120000" w="12000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7" name="Google Shape;1097;p37"/>
          <p:cNvSpPr/>
          <p:nvPr/>
        </p:nvSpPr>
        <p:spPr>
          <a:xfrm>
            <a:off x="3479339" y="3605475"/>
            <a:ext cx="61500" cy="59100"/>
          </a:xfrm>
          <a:custGeom>
            <a:rect b="b" l="l" r="r" t="t"/>
            <a:pathLst>
              <a:path extrusionOk="0" h="120000" w="12000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8" name="Google Shape;1098;p37"/>
          <p:cNvSpPr/>
          <p:nvPr/>
        </p:nvSpPr>
        <p:spPr>
          <a:xfrm>
            <a:off x="3534737" y="3611768"/>
            <a:ext cx="44100" cy="54000"/>
          </a:xfrm>
          <a:custGeom>
            <a:rect b="b" l="l" r="r" t="t"/>
            <a:pathLst>
              <a:path extrusionOk="0" h="120000" w="12000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9" name="Google Shape;1099;p37"/>
          <p:cNvSpPr/>
          <p:nvPr/>
        </p:nvSpPr>
        <p:spPr>
          <a:xfrm>
            <a:off x="2970690" y="3677218"/>
            <a:ext cx="249300" cy="96900"/>
          </a:xfrm>
          <a:custGeom>
            <a:rect b="b" l="l" r="r" t="t"/>
            <a:pathLst>
              <a:path extrusionOk="0" h="120000" w="12000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0" name="Google Shape;1100;p37"/>
          <p:cNvSpPr/>
          <p:nvPr/>
        </p:nvSpPr>
        <p:spPr>
          <a:xfrm>
            <a:off x="3126810" y="3699873"/>
            <a:ext cx="189000" cy="280800"/>
          </a:xfrm>
          <a:custGeom>
            <a:rect b="b" l="l" r="r" t="t"/>
            <a:pathLst>
              <a:path extrusionOk="0" h="120000" w="12000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1" name="Google Shape;1101;p37"/>
          <p:cNvSpPr/>
          <p:nvPr/>
        </p:nvSpPr>
        <p:spPr>
          <a:xfrm>
            <a:off x="3240123" y="3618061"/>
            <a:ext cx="591600" cy="620400"/>
          </a:xfrm>
          <a:custGeom>
            <a:rect b="b" l="l" r="r" t="t"/>
            <a:pathLst>
              <a:path extrusionOk="0" h="120000" w="12000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2" name="Google Shape;1102;p37"/>
          <p:cNvSpPr/>
          <p:nvPr/>
        </p:nvSpPr>
        <p:spPr>
          <a:xfrm>
            <a:off x="3411351" y="3995653"/>
            <a:ext cx="122100" cy="133500"/>
          </a:xfrm>
          <a:custGeom>
            <a:rect b="b" l="l" r="r" t="t"/>
            <a:pathLst>
              <a:path extrusionOk="0" h="120000" w="12000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3" name="Google Shape;1103;p37"/>
          <p:cNvSpPr/>
          <p:nvPr/>
        </p:nvSpPr>
        <p:spPr>
          <a:xfrm>
            <a:off x="3243900" y="4035930"/>
            <a:ext cx="300900" cy="669600"/>
          </a:xfrm>
          <a:custGeom>
            <a:rect b="b" l="l" r="r" t="t"/>
            <a:pathLst>
              <a:path extrusionOk="0" h="120000" w="12000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4" name="Google Shape;1104;p37"/>
          <p:cNvSpPr/>
          <p:nvPr/>
        </p:nvSpPr>
        <p:spPr>
          <a:xfrm>
            <a:off x="3216201" y="3971740"/>
            <a:ext cx="123600" cy="701100"/>
          </a:xfrm>
          <a:custGeom>
            <a:rect b="b" l="l" r="r" t="t"/>
            <a:pathLst>
              <a:path extrusionOk="0" h="120000" w="12000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5" name="Google Shape;1105;p37"/>
          <p:cNvSpPr/>
          <p:nvPr/>
        </p:nvSpPr>
        <p:spPr>
          <a:xfrm>
            <a:off x="6468284" y="3950342"/>
            <a:ext cx="9900" cy="6300"/>
          </a:xfrm>
          <a:custGeom>
            <a:rect b="b" l="l" r="r" t="t"/>
            <a:pathLst>
              <a:path extrusionOk="0" h="120000" w="12000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6" name="Google Shape;1106;p37"/>
          <p:cNvSpPr/>
          <p:nvPr/>
        </p:nvSpPr>
        <p:spPr>
          <a:xfrm>
            <a:off x="6427995" y="3908808"/>
            <a:ext cx="7500" cy="7500"/>
          </a:xfrm>
          <a:custGeom>
            <a:rect b="b" l="l" r="r" t="t"/>
            <a:pathLst>
              <a:path extrusionOk="0" h="120000" w="120000">
                <a:moveTo>
                  <a:pt x="0" y="0"/>
                </a:moveTo>
                <a:lnTo>
                  <a:pt x="0" y="115384"/>
                </a:lnTo>
                <a:lnTo>
                  <a:pt x="115384" y="115384"/>
                </a:lnTo>
                <a:lnTo>
                  <a:pt x="46153"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7" name="Google Shape;1107;p37"/>
          <p:cNvSpPr/>
          <p:nvPr/>
        </p:nvSpPr>
        <p:spPr>
          <a:xfrm>
            <a:off x="6360007" y="3868531"/>
            <a:ext cx="6300" cy="6300"/>
          </a:xfrm>
          <a:custGeom>
            <a:rect b="b" l="l" r="r" t="t"/>
            <a:pathLst>
              <a:path extrusionOk="0" h="120000" w="120000">
                <a:moveTo>
                  <a:pt x="0" y="85714"/>
                </a:moveTo>
                <a:lnTo>
                  <a:pt x="114285" y="114285"/>
                </a:lnTo>
                <a:lnTo>
                  <a:pt x="114285" y="85714"/>
                </a:lnTo>
                <a:lnTo>
                  <a:pt x="28571"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8" name="Google Shape;1108;p37"/>
          <p:cNvSpPr/>
          <p:nvPr/>
        </p:nvSpPr>
        <p:spPr>
          <a:xfrm>
            <a:off x="6333567" y="3868531"/>
            <a:ext cx="17700" cy="11400"/>
          </a:xfrm>
          <a:custGeom>
            <a:rect b="b" l="l" r="r" t="t"/>
            <a:pathLst>
              <a:path extrusionOk="0" h="120000" w="12000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9" name="Google Shape;1109;p37"/>
          <p:cNvSpPr/>
          <p:nvPr/>
        </p:nvSpPr>
        <p:spPr>
          <a:xfrm>
            <a:off x="6328531" y="3871048"/>
            <a:ext cx="7500" cy="7500"/>
          </a:xfrm>
          <a:custGeom>
            <a:rect b="b" l="l" r="r" t="t"/>
            <a:pathLst>
              <a:path extrusionOk="0" h="120000" w="120000">
                <a:moveTo>
                  <a:pt x="48000" y="0"/>
                </a:moveTo>
                <a:lnTo>
                  <a:pt x="115200" y="115384"/>
                </a:lnTo>
                <a:lnTo>
                  <a:pt x="0" y="115384"/>
                </a:lnTo>
                <a:lnTo>
                  <a:pt x="48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0" name="Google Shape;1110;p37"/>
          <p:cNvSpPr/>
          <p:nvPr/>
        </p:nvSpPr>
        <p:spPr>
          <a:xfrm>
            <a:off x="6074206" y="3862238"/>
            <a:ext cx="610500" cy="482100"/>
          </a:xfrm>
          <a:custGeom>
            <a:rect b="b" l="l" r="r" t="t"/>
            <a:pathLst>
              <a:path extrusionOk="0" h="120000" w="12000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1" name="Google Shape;1111;p37"/>
          <p:cNvSpPr/>
          <p:nvPr/>
        </p:nvSpPr>
        <p:spPr>
          <a:xfrm>
            <a:off x="7086468" y="2105175"/>
            <a:ext cx="75600" cy="39000"/>
          </a:xfrm>
          <a:custGeom>
            <a:rect b="b" l="l" r="r" t="t"/>
            <a:pathLst>
              <a:path extrusionOk="0" h="120000" w="12000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2" name="Google Shape;1112;p37"/>
          <p:cNvSpPr/>
          <p:nvPr/>
        </p:nvSpPr>
        <p:spPr>
          <a:xfrm>
            <a:off x="6580337" y="1897500"/>
            <a:ext cx="76800" cy="50400"/>
          </a:xfrm>
          <a:custGeom>
            <a:rect b="b" l="l" r="r" t="t"/>
            <a:pathLst>
              <a:path extrusionOk="0" h="120000" w="12000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3" name="Google Shape;1113;p37"/>
          <p:cNvSpPr/>
          <p:nvPr/>
        </p:nvSpPr>
        <p:spPr>
          <a:xfrm>
            <a:off x="6508573" y="1859741"/>
            <a:ext cx="57900" cy="65400"/>
          </a:xfrm>
          <a:custGeom>
            <a:rect b="b" l="l" r="r" t="t"/>
            <a:pathLst>
              <a:path extrusionOk="0" h="120000" w="12000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4" name="Google Shape;1114;p37"/>
          <p:cNvSpPr/>
          <p:nvPr/>
        </p:nvSpPr>
        <p:spPr>
          <a:xfrm>
            <a:off x="6434289" y="1854706"/>
            <a:ext cx="99600" cy="91800"/>
          </a:xfrm>
          <a:custGeom>
            <a:rect b="b" l="l" r="r" t="t"/>
            <a:pathLst>
              <a:path extrusionOk="0" h="120000" w="12000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5" name="Google Shape;1115;p37"/>
          <p:cNvSpPr/>
          <p:nvPr/>
        </p:nvSpPr>
        <p:spPr>
          <a:xfrm>
            <a:off x="6414145" y="1876103"/>
            <a:ext cx="9900" cy="31500"/>
          </a:xfrm>
          <a:custGeom>
            <a:rect b="b" l="l" r="r" t="t"/>
            <a:pathLst>
              <a:path extrusionOk="0" h="120000" w="120000">
                <a:moveTo>
                  <a:pt x="66666" y="118909"/>
                </a:moveTo>
                <a:lnTo>
                  <a:pt x="0" y="97090"/>
                </a:lnTo>
                <a:lnTo>
                  <a:pt x="33333" y="0"/>
                </a:lnTo>
                <a:lnTo>
                  <a:pt x="116666" y="53454"/>
                </a:lnTo>
                <a:lnTo>
                  <a:pt x="66666" y="118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6" name="Google Shape;1116;p37"/>
          <p:cNvSpPr/>
          <p:nvPr/>
        </p:nvSpPr>
        <p:spPr>
          <a:xfrm>
            <a:off x="6414145" y="1973019"/>
            <a:ext cx="12600" cy="18900"/>
          </a:xfrm>
          <a:custGeom>
            <a:rect b="b" l="l" r="r" t="t"/>
            <a:pathLst>
              <a:path extrusionOk="0" h="120000" w="120000">
                <a:moveTo>
                  <a:pt x="0" y="0"/>
                </a:moveTo>
                <a:lnTo>
                  <a:pt x="78260" y="27692"/>
                </a:lnTo>
                <a:lnTo>
                  <a:pt x="117391" y="118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7" name="Google Shape;1117;p37"/>
          <p:cNvSpPr/>
          <p:nvPr/>
        </p:nvSpPr>
        <p:spPr>
          <a:xfrm>
            <a:off x="6487169" y="1965467"/>
            <a:ext cx="15000" cy="25200"/>
          </a:xfrm>
          <a:custGeom>
            <a:rect b="b" l="l" r="r" t="t"/>
            <a:pathLst>
              <a:path extrusionOk="0" h="120000" w="12000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8" name="Google Shape;1118;p37"/>
          <p:cNvSpPr/>
          <p:nvPr/>
        </p:nvSpPr>
        <p:spPr>
          <a:xfrm>
            <a:off x="6478356" y="1989380"/>
            <a:ext cx="61500" cy="40200"/>
          </a:xfrm>
          <a:custGeom>
            <a:rect b="b" l="l" r="r" t="t"/>
            <a:pathLst>
              <a:path extrusionOk="0" h="120000" w="12000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9" name="Google Shape;1119;p37"/>
          <p:cNvSpPr/>
          <p:nvPr/>
        </p:nvSpPr>
        <p:spPr>
          <a:xfrm>
            <a:off x="3994283" y="2325438"/>
            <a:ext cx="165000" cy="111000"/>
          </a:xfrm>
          <a:custGeom>
            <a:rect b="b" l="l" r="r" t="t"/>
            <a:pathLst>
              <a:path extrusionOk="0" h="120000" w="12000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0" name="Google Shape;1120;p37"/>
          <p:cNvSpPr/>
          <p:nvPr/>
        </p:nvSpPr>
        <p:spPr>
          <a:xfrm>
            <a:off x="1994939" y="3382696"/>
            <a:ext cx="21300" cy="22500"/>
          </a:xfrm>
          <a:custGeom>
            <a:rect b="b" l="l" r="r" t="t"/>
            <a:pathLst>
              <a:path extrusionOk="0" h="120000" w="12000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1" name="Google Shape;1121;p37"/>
          <p:cNvSpPr/>
          <p:nvPr/>
        </p:nvSpPr>
        <p:spPr>
          <a:xfrm>
            <a:off x="1938283" y="3349971"/>
            <a:ext cx="8700" cy="7500"/>
          </a:xfrm>
          <a:custGeom>
            <a:rect b="b" l="l" r="r" t="t"/>
            <a:pathLst>
              <a:path extrusionOk="0" h="120000" w="120000">
                <a:moveTo>
                  <a:pt x="0" y="69230"/>
                </a:moveTo>
                <a:lnTo>
                  <a:pt x="38709" y="115384"/>
                </a:lnTo>
                <a:lnTo>
                  <a:pt x="116129" y="69230"/>
                </a:lnTo>
                <a:lnTo>
                  <a:pt x="77419" y="0"/>
                </a:lnTo>
                <a:lnTo>
                  <a:pt x="19354" y="0"/>
                </a:lnTo>
                <a:lnTo>
                  <a:pt x="0" y="6923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2" name="Google Shape;1122;p37"/>
          <p:cNvSpPr/>
          <p:nvPr/>
        </p:nvSpPr>
        <p:spPr>
          <a:xfrm>
            <a:off x="1963463" y="3362558"/>
            <a:ext cx="6300" cy="5100"/>
          </a:xfrm>
          <a:custGeom>
            <a:rect b="b" l="l" r="r" t="t"/>
            <a:pathLst>
              <a:path extrusionOk="0" h="120000" w="120000">
                <a:moveTo>
                  <a:pt x="0" y="0"/>
                </a:moveTo>
                <a:lnTo>
                  <a:pt x="85714" y="11250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3" name="Google Shape;1123;p37"/>
          <p:cNvSpPr/>
          <p:nvPr/>
        </p:nvSpPr>
        <p:spPr>
          <a:xfrm>
            <a:off x="1978572" y="3366333"/>
            <a:ext cx="6300" cy="2700"/>
          </a:xfrm>
          <a:custGeom>
            <a:rect b="b" l="l" r="r" t="t"/>
            <a:pathLst>
              <a:path extrusionOk="0" h="120000" w="120000">
                <a:moveTo>
                  <a:pt x="0" y="0"/>
                </a:moveTo>
                <a:lnTo>
                  <a:pt x="85714" y="109090"/>
                </a:lnTo>
                <a:lnTo>
                  <a:pt x="114285" y="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4" name="Google Shape;1124;p37"/>
          <p:cNvSpPr/>
          <p:nvPr/>
        </p:nvSpPr>
        <p:spPr>
          <a:xfrm>
            <a:off x="1986126" y="3371368"/>
            <a:ext cx="9900" cy="7500"/>
          </a:xfrm>
          <a:custGeom>
            <a:rect b="b" l="l" r="r" t="t"/>
            <a:pathLst>
              <a:path extrusionOk="0" h="120000" w="120000">
                <a:moveTo>
                  <a:pt x="50000" y="115384"/>
                </a:moveTo>
                <a:lnTo>
                  <a:pt x="0" y="0"/>
                </a:lnTo>
                <a:lnTo>
                  <a:pt x="116666" y="69230"/>
                </a:lnTo>
                <a:lnTo>
                  <a:pt x="50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5" name="Google Shape;1125;p37"/>
          <p:cNvSpPr/>
          <p:nvPr/>
        </p:nvSpPr>
        <p:spPr>
          <a:xfrm>
            <a:off x="6640771" y="3839582"/>
            <a:ext cx="8700" cy="7500"/>
          </a:xfrm>
          <a:custGeom>
            <a:rect b="b" l="l" r="r" t="t"/>
            <a:pathLst>
              <a:path extrusionOk="0" h="120000" w="120000">
                <a:moveTo>
                  <a:pt x="77419" y="115200"/>
                </a:moveTo>
                <a:lnTo>
                  <a:pt x="116129" y="24000"/>
                </a:lnTo>
                <a:lnTo>
                  <a:pt x="0" y="0"/>
                </a:lnTo>
                <a:lnTo>
                  <a:pt x="77419" y="1152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6" name="Google Shape;1126;p37"/>
          <p:cNvSpPr/>
          <p:nvPr/>
        </p:nvSpPr>
        <p:spPr>
          <a:xfrm>
            <a:off x="6501019" y="3738891"/>
            <a:ext cx="144900" cy="122100"/>
          </a:xfrm>
          <a:custGeom>
            <a:rect b="b" l="l" r="r" t="t"/>
            <a:pathLst>
              <a:path extrusionOk="0" h="120000" w="12000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7" name="Google Shape;1127;p37"/>
          <p:cNvSpPr/>
          <p:nvPr/>
        </p:nvSpPr>
        <p:spPr>
          <a:xfrm>
            <a:off x="6659657" y="3745184"/>
            <a:ext cx="24000" cy="25200"/>
          </a:xfrm>
          <a:custGeom>
            <a:rect b="b" l="l" r="r" t="t"/>
            <a:pathLst>
              <a:path extrusionOk="0" h="120000" w="12000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8" name="Google Shape;1128;p37"/>
          <p:cNvSpPr/>
          <p:nvPr/>
        </p:nvSpPr>
        <p:spPr>
          <a:xfrm>
            <a:off x="6610554" y="3760288"/>
            <a:ext cx="57900" cy="35100"/>
          </a:xfrm>
          <a:custGeom>
            <a:rect b="b" l="l" r="r" t="t"/>
            <a:pathLst>
              <a:path extrusionOk="0" h="120000" w="12000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9" name="Google Shape;1129;p37"/>
          <p:cNvSpPr/>
          <p:nvPr/>
        </p:nvSpPr>
        <p:spPr>
          <a:xfrm>
            <a:off x="5991110" y="3736373"/>
            <a:ext cx="9900" cy="9900"/>
          </a:xfrm>
          <a:custGeom>
            <a:rect b="b" l="l" r="r" t="t"/>
            <a:pathLst>
              <a:path extrusionOk="0" h="120000" w="120000">
                <a:moveTo>
                  <a:pt x="116571" y="83333"/>
                </a:moveTo>
                <a:lnTo>
                  <a:pt x="116571" y="50000"/>
                </a:lnTo>
                <a:lnTo>
                  <a:pt x="48000" y="0"/>
                </a:lnTo>
                <a:lnTo>
                  <a:pt x="0" y="0"/>
                </a:lnTo>
                <a:lnTo>
                  <a:pt x="0" y="116666"/>
                </a:lnTo>
                <a:lnTo>
                  <a:pt x="116571" y="8333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0" name="Google Shape;1130;p37"/>
          <p:cNvSpPr/>
          <p:nvPr/>
        </p:nvSpPr>
        <p:spPr>
          <a:xfrm>
            <a:off x="5954598" y="3718753"/>
            <a:ext cx="25200" cy="25200"/>
          </a:xfrm>
          <a:custGeom>
            <a:rect b="b" l="l" r="r" t="t"/>
            <a:pathLst>
              <a:path extrusionOk="0" h="120000" w="12000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1" name="Google Shape;1131;p37"/>
          <p:cNvSpPr/>
          <p:nvPr/>
        </p:nvSpPr>
        <p:spPr>
          <a:xfrm>
            <a:off x="6212700" y="3770357"/>
            <a:ext cx="6300" cy="9900"/>
          </a:xfrm>
          <a:custGeom>
            <a:rect b="b" l="l" r="r" t="t"/>
            <a:pathLst>
              <a:path extrusionOk="0" h="120000" w="120000">
                <a:moveTo>
                  <a:pt x="0" y="116666"/>
                </a:moveTo>
                <a:lnTo>
                  <a:pt x="85714" y="83333"/>
                </a:lnTo>
                <a:lnTo>
                  <a:pt x="114285" y="0"/>
                </a:lnTo>
                <a:lnTo>
                  <a:pt x="0" y="0"/>
                </a:lnTo>
                <a:lnTo>
                  <a:pt x="0" y="11666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2" name="Google Shape;1132;p37"/>
          <p:cNvSpPr/>
          <p:nvPr/>
        </p:nvSpPr>
        <p:spPr>
          <a:xfrm>
            <a:off x="5942008" y="3702390"/>
            <a:ext cx="5100" cy="8700"/>
          </a:xfrm>
          <a:custGeom>
            <a:rect b="b" l="l" r="r" t="t"/>
            <a:pathLst>
              <a:path extrusionOk="0" h="120000" w="120000">
                <a:moveTo>
                  <a:pt x="112500" y="38709"/>
                </a:moveTo>
                <a:lnTo>
                  <a:pt x="0" y="0"/>
                </a:lnTo>
                <a:lnTo>
                  <a:pt x="0" y="116129"/>
                </a:lnTo>
                <a:lnTo>
                  <a:pt x="112500"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3" name="Google Shape;1133;p37"/>
          <p:cNvSpPr/>
          <p:nvPr/>
        </p:nvSpPr>
        <p:spPr>
          <a:xfrm>
            <a:off x="6217736" y="3765323"/>
            <a:ext cx="8700" cy="18900"/>
          </a:xfrm>
          <a:custGeom>
            <a:rect b="b" l="l" r="r" t="t"/>
            <a:pathLst>
              <a:path extrusionOk="0" h="120000" w="12000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4" name="Google Shape;1134;p37"/>
          <p:cNvSpPr/>
          <p:nvPr/>
        </p:nvSpPr>
        <p:spPr>
          <a:xfrm>
            <a:off x="6220254" y="3714977"/>
            <a:ext cx="5100" cy="6300"/>
          </a:xfrm>
          <a:custGeom>
            <a:rect b="b" l="l" r="r" t="t"/>
            <a:pathLst>
              <a:path extrusionOk="0" h="120000" w="120000">
                <a:moveTo>
                  <a:pt x="112500" y="0"/>
                </a:moveTo>
                <a:lnTo>
                  <a:pt x="0" y="28571"/>
                </a:lnTo>
                <a:lnTo>
                  <a:pt x="37500" y="114285"/>
                </a:lnTo>
                <a:lnTo>
                  <a:pt x="112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5" name="Google Shape;1135;p37"/>
          <p:cNvSpPr/>
          <p:nvPr/>
        </p:nvSpPr>
        <p:spPr>
          <a:xfrm>
            <a:off x="5802255" y="3609251"/>
            <a:ext cx="165000" cy="178800"/>
          </a:xfrm>
          <a:custGeom>
            <a:rect b="b" l="l" r="r" t="t"/>
            <a:pathLst>
              <a:path extrusionOk="0" h="120000" w="12000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6" name="Google Shape;1136;p37"/>
          <p:cNvSpPr/>
          <p:nvPr/>
        </p:nvSpPr>
        <p:spPr>
          <a:xfrm>
            <a:off x="5897941" y="3663372"/>
            <a:ext cx="6300" cy="7500"/>
          </a:xfrm>
          <a:custGeom>
            <a:rect b="b" l="l" r="r" t="t"/>
            <a:pathLst>
              <a:path extrusionOk="0" h="120000" w="120000">
                <a:moveTo>
                  <a:pt x="114285" y="0"/>
                </a:moveTo>
                <a:lnTo>
                  <a:pt x="0" y="0"/>
                </a:lnTo>
                <a:lnTo>
                  <a:pt x="114285" y="115384"/>
                </a:lnTo>
                <a:lnTo>
                  <a:pt x="114285"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7" name="Google Shape;1137;p37"/>
          <p:cNvSpPr/>
          <p:nvPr/>
        </p:nvSpPr>
        <p:spPr>
          <a:xfrm>
            <a:off x="5855134" y="3709942"/>
            <a:ext cx="9900" cy="17700"/>
          </a:xfrm>
          <a:custGeom>
            <a:rect b="b" l="l" r="r" t="t"/>
            <a:pathLst>
              <a:path extrusionOk="0" h="120000" w="120000">
                <a:moveTo>
                  <a:pt x="0" y="29508"/>
                </a:moveTo>
                <a:lnTo>
                  <a:pt x="116666" y="118032"/>
                </a:lnTo>
                <a:lnTo>
                  <a:pt x="66666" y="0"/>
                </a:lnTo>
                <a:lnTo>
                  <a:pt x="0" y="2950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8" name="Google Shape;1138;p37"/>
          <p:cNvSpPr/>
          <p:nvPr/>
        </p:nvSpPr>
        <p:spPr>
          <a:xfrm>
            <a:off x="5832472" y="3672183"/>
            <a:ext cx="13800" cy="21300"/>
          </a:xfrm>
          <a:custGeom>
            <a:rect b="b" l="l" r="r" t="t"/>
            <a:pathLst>
              <a:path extrusionOk="0" h="120000" w="120000">
                <a:moveTo>
                  <a:pt x="36000" y="0"/>
                </a:moveTo>
                <a:lnTo>
                  <a:pt x="0" y="15789"/>
                </a:lnTo>
                <a:lnTo>
                  <a:pt x="117600" y="118421"/>
                </a:lnTo>
                <a:lnTo>
                  <a:pt x="84000" y="47368"/>
                </a:lnTo>
                <a:lnTo>
                  <a:pt x="3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9" name="Google Shape;1139;p37"/>
          <p:cNvSpPr/>
          <p:nvPr/>
        </p:nvSpPr>
        <p:spPr>
          <a:xfrm>
            <a:off x="6300832" y="3711201"/>
            <a:ext cx="1200" cy="1200"/>
          </a:xfrm>
          <a:custGeom>
            <a:rect b="b" l="l" r="r" t="t"/>
            <a:pathLst>
              <a:path extrusionOk="0" h="120000" w="120000">
                <a:moveTo>
                  <a:pt x="0" y="0"/>
                </a:moveTo>
                <a:lnTo>
                  <a:pt x="0" y="0"/>
                </a:lnTo>
                <a:lnTo>
                  <a:pt x="0" y="100000"/>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0" name="Google Shape;1140;p37"/>
          <p:cNvSpPr/>
          <p:nvPr/>
        </p:nvSpPr>
        <p:spPr>
          <a:xfrm>
            <a:off x="6326012" y="3722529"/>
            <a:ext cx="8700" cy="8700"/>
          </a:xfrm>
          <a:custGeom>
            <a:rect b="b" l="l" r="r" t="t"/>
            <a:pathLst>
              <a:path extrusionOk="0" h="120000" w="120000">
                <a:moveTo>
                  <a:pt x="96000" y="0"/>
                </a:moveTo>
                <a:lnTo>
                  <a:pt x="0" y="60000"/>
                </a:lnTo>
                <a:lnTo>
                  <a:pt x="116000" y="116000"/>
                </a:lnTo>
                <a:lnTo>
                  <a:pt x="960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1" name="Google Shape;1141;p37"/>
          <p:cNvSpPr/>
          <p:nvPr/>
        </p:nvSpPr>
        <p:spPr>
          <a:xfrm>
            <a:off x="6226549" y="3716235"/>
            <a:ext cx="6300" cy="6300"/>
          </a:xfrm>
          <a:custGeom>
            <a:rect b="b" l="l" r="r" t="t"/>
            <a:pathLst>
              <a:path extrusionOk="0" h="120000" w="120000">
                <a:moveTo>
                  <a:pt x="0" y="85714"/>
                </a:moveTo>
                <a:lnTo>
                  <a:pt x="57142" y="114285"/>
                </a:lnTo>
                <a:lnTo>
                  <a:pt x="114285" y="57142"/>
                </a:lnTo>
                <a:lnTo>
                  <a:pt x="57142" y="0"/>
                </a:lnTo>
                <a:lnTo>
                  <a:pt x="0" y="85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2" name="Google Shape;1142;p37"/>
          <p:cNvSpPr/>
          <p:nvPr/>
        </p:nvSpPr>
        <p:spPr>
          <a:xfrm>
            <a:off x="6332308" y="3697356"/>
            <a:ext cx="16500" cy="5100"/>
          </a:xfrm>
          <a:custGeom>
            <a:rect b="b" l="l" r="r" t="t"/>
            <a:pathLst>
              <a:path extrusionOk="0" h="120000" w="120000">
                <a:moveTo>
                  <a:pt x="42857" y="0"/>
                </a:moveTo>
                <a:lnTo>
                  <a:pt x="0" y="75000"/>
                </a:lnTo>
                <a:lnTo>
                  <a:pt x="117857" y="112500"/>
                </a:lnTo>
                <a:lnTo>
                  <a:pt x="42857"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3" name="Google Shape;1143;p37"/>
          <p:cNvSpPr/>
          <p:nvPr/>
        </p:nvSpPr>
        <p:spPr>
          <a:xfrm>
            <a:off x="6415404" y="3723787"/>
            <a:ext cx="18900" cy="5100"/>
          </a:xfrm>
          <a:custGeom>
            <a:rect b="b" l="l" r="r" t="t"/>
            <a:pathLst>
              <a:path extrusionOk="0" h="120000" w="120000">
                <a:moveTo>
                  <a:pt x="118181" y="112500"/>
                </a:moveTo>
                <a:lnTo>
                  <a:pt x="100000" y="0"/>
                </a:lnTo>
                <a:lnTo>
                  <a:pt x="0" y="0"/>
                </a:lnTo>
                <a:lnTo>
                  <a:pt x="118181"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4" name="Google Shape;1144;p37"/>
          <p:cNvSpPr/>
          <p:nvPr/>
        </p:nvSpPr>
        <p:spPr>
          <a:xfrm>
            <a:off x="6411627" y="3707425"/>
            <a:ext cx="16500" cy="8700"/>
          </a:xfrm>
          <a:custGeom>
            <a:rect b="b" l="l" r="r" t="t"/>
            <a:pathLst>
              <a:path extrusionOk="0" h="120000" w="120000">
                <a:moveTo>
                  <a:pt x="117857" y="77419"/>
                </a:moveTo>
                <a:lnTo>
                  <a:pt x="0" y="0"/>
                </a:lnTo>
                <a:lnTo>
                  <a:pt x="64285" y="116129"/>
                </a:lnTo>
                <a:lnTo>
                  <a:pt x="117857" y="774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5" name="Google Shape;1145;p37"/>
          <p:cNvSpPr/>
          <p:nvPr/>
        </p:nvSpPr>
        <p:spPr>
          <a:xfrm>
            <a:off x="5958375" y="3786719"/>
            <a:ext cx="135900" cy="46500"/>
          </a:xfrm>
          <a:custGeom>
            <a:rect b="b" l="l" r="r" t="t"/>
            <a:pathLst>
              <a:path extrusionOk="0" h="120000" w="12000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6" name="Google Shape;1146;p37"/>
          <p:cNvSpPr/>
          <p:nvPr/>
        </p:nvSpPr>
        <p:spPr>
          <a:xfrm>
            <a:off x="6159820" y="3670924"/>
            <a:ext cx="96900" cy="113400"/>
          </a:xfrm>
          <a:custGeom>
            <a:rect b="b" l="l" r="r" t="t"/>
            <a:pathLst>
              <a:path extrusionOk="0" h="120000" w="12000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7" name="Google Shape;1147;p37"/>
          <p:cNvSpPr/>
          <p:nvPr/>
        </p:nvSpPr>
        <p:spPr>
          <a:xfrm>
            <a:off x="6239140" y="3824478"/>
            <a:ext cx="2700" cy="2700"/>
          </a:xfrm>
          <a:custGeom>
            <a:rect b="b" l="l" r="r" t="t"/>
            <a:pathLst>
              <a:path extrusionOk="0" h="120000" w="120000">
                <a:moveTo>
                  <a:pt x="54545" y="109090"/>
                </a:moveTo>
                <a:lnTo>
                  <a:pt x="109090" y="0"/>
                </a:lnTo>
                <a:lnTo>
                  <a:pt x="0" y="54545"/>
                </a:lnTo>
                <a:lnTo>
                  <a:pt x="54545" y="10909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8" name="Google Shape;1148;p37"/>
          <p:cNvSpPr/>
          <p:nvPr/>
        </p:nvSpPr>
        <p:spPr>
          <a:xfrm>
            <a:off x="6292019" y="3672183"/>
            <a:ext cx="18900" cy="39000"/>
          </a:xfrm>
          <a:custGeom>
            <a:rect b="b" l="l" r="r" t="t"/>
            <a:pathLst>
              <a:path extrusionOk="0" h="120000" w="12000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49" name="Google Shape;1149;p37"/>
          <p:cNvSpPr/>
          <p:nvPr/>
        </p:nvSpPr>
        <p:spPr>
          <a:xfrm>
            <a:off x="6304610" y="3655820"/>
            <a:ext cx="6300" cy="11400"/>
          </a:xfrm>
          <a:custGeom>
            <a:rect b="b" l="l" r="r" t="t"/>
            <a:pathLst>
              <a:path extrusionOk="0" h="120000" w="120000">
                <a:moveTo>
                  <a:pt x="114285" y="72000"/>
                </a:moveTo>
                <a:lnTo>
                  <a:pt x="85714" y="0"/>
                </a:lnTo>
                <a:lnTo>
                  <a:pt x="0" y="42000"/>
                </a:lnTo>
                <a:lnTo>
                  <a:pt x="28571" y="117000"/>
                </a:lnTo>
                <a:lnTo>
                  <a:pt x="114285" y="72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0" name="Google Shape;1150;p37"/>
          <p:cNvSpPr/>
          <p:nvPr/>
        </p:nvSpPr>
        <p:spPr>
          <a:xfrm>
            <a:off x="6244176" y="3722529"/>
            <a:ext cx="13800" cy="7500"/>
          </a:xfrm>
          <a:custGeom>
            <a:rect b="b" l="l" r="r" t="t"/>
            <a:pathLst>
              <a:path extrusionOk="0" h="120000" w="120000">
                <a:moveTo>
                  <a:pt x="24000" y="115384"/>
                </a:moveTo>
                <a:lnTo>
                  <a:pt x="117600" y="69230"/>
                </a:lnTo>
                <a:lnTo>
                  <a:pt x="0" y="0"/>
                </a:lnTo>
                <a:lnTo>
                  <a:pt x="24000" y="11538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1" name="Google Shape;1151;p37"/>
          <p:cNvSpPr/>
          <p:nvPr/>
        </p:nvSpPr>
        <p:spPr>
          <a:xfrm>
            <a:off x="6298314" y="3750219"/>
            <a:ext cx="5100" cy="5100"/>
          </a:xfrm>
          <a:custGeom>
            <a:rect b="b" l="l" r="r" t="t"/>
            <a:pathLst>
              <a:path extrusionOk="0" h="120000" w="120000">
                <a:moveTo>
                  <a:pt x="0" y="112500"/>
                </a:moveTo>
                <a:lnTo>
                  <a:pt x="112500" y="112500"/>
                </a:lnTo>
                <a:lnTo>
                  <a:pt x="75000" y="0"/>
                </a:lnTo>
                <a:lnTo>
                  <a:pt x="0" y="1125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2" name="Google Shape;1152;p37"/>
          <p:cNvSpPr/>
          <p:nvPr/>
        </p:nvSpPr>
        <p:spPr>
          <a:xfrm>
            <a:off x="6297055" y="3738891"/>
            <a:ext cx="45300" cy="18900"/>
          </a:xfrm>
          <a:custGeom>
            <a:rect b="b" l="l" r="r" t="t"/>
            <a:pathLst>
              <a:path extrusionOk="0" h="120000" w="12000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3" name="Google Shape;1153;p37"/>
          <p:cNvSpPr/>
          <p:nvPr/>
        </p:nvSpPr>
        <p:spPr>
          <a:xfrm>
            <a:off x="6289501" y="3717494"/>
            <a:ext cx="12600" cy="7500"/>
          </a:xfrm>
          <a:custGeom>
            <a:rect b="b" l="l" r="r" t="t"/>
            <a:pathLst>
              <a:path extrusionOk="0" h="120000" w="120000">
                <a:moveTo>
                  <a:pt x="0" y="0"/>
                </a:moveTo>
                <a:lnTo>
                  <a:pt x="37333" y="115384"/>
                </a:lnTo>
                <a:lnTo>
                  <a:pt x="117333" y="46153"/>
                </a:lnTo>
                <a:lnTo>
                  <a:pt x="0"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4" name="Google Shape;1154;p37"/>
          <p:cNvSpPr/>
          <p:nvPr/>
        </p:nvSpPr>
        <p:spPr>
          <a:xfrm>
            <a:off x="6288242" y="3663372"/>
            <a:ext cx="11400" cy="17700"/>
          </a:xfrm>
          <a:custGeom>
            <a:rect b="b" l="l" r="r" t="t"/>
            <a:pathLst>
              <a:path extrusionOk="0" h="120000" w="12000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5" name="Google Shape;1155;p37"/>
          <p:cNvSpPr/>
          <p:nvPr/>
        </p:nvSpPr>
        <p:spPr>
          <a:xfrm>
            <a:off x="6266839" y="3743925"/>
            <a:ext cx="21300" cy="15000"/>
          </a:xfrm>
          <a:custGeom>
            <a:rect b="b" l="l" r="r" t="t"/>
            <a:pathLst>
              <a:path extrusionOk="0" h="120000" w="12000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6" name="Google Shape;1156;p37"/>
          <p:cNvSpPr/>
          <p:nvPr/>
        </p:nvSpPr>
        <p:spPr>
          <a:xfrm>
            <a:off x="6344899" y="3702390"/>
            <a:ext cx="154800" cy="133500"/>
          </a:xfrm>
          <a:custGeom>
            <a:rect b="b" l="l" r="r" t="t"/>
            <a:pathLst>
              <a:path extrusionOk="0" h="120000" w="12000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7" name="Google Shape;1157;p37"/>
          <p:cNvSpPr/>
          <p:nvPr/>
        </p:nvSpPr>
        <p:spPr>
          <a:xfrm>
            <a:off x="6265579" y="3811892"/>
            <a:ext cx="15000" cy="8700"/>
          </a:xfrm>
          <a:custGeom>
            <a:rect b="b" l="l" r="r" t="t"/>
            <a:pathLst>
              <a:path extrusionOk="0" h="120000" w="120000">
                <a:moveTo>
                  <a:pt x="11764" y="38709"/>
                </a:moveTo>
                <a:lnTo>
                  <a:pt x="0" y="116129"/>
                </a:lnTo>
                <a:lnTo>
                  <a:pt x="117647" y="38709"/>
                </a:lnTo>
                <a:lnTo>
                  <a:pt x="105882" y="0"/>
                </a:lnTo>
                <a:lnTo>
                  <a:pt x="11764" y="3870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8" name="Google Shape;1158;p37"/>
          <p:cNvSpPr/>
          <p:nvPr/>
        </p:nvSpPr>
        <p:spPr>
          <a:xfrm>
            <a:off x="6394000" y="3779167"/>
            <a:ext cx="7500" cy="16500"/>
          </a:xfrm>
          <a:custGeom>
            <a:rect b="b" l="l" r="r" t="t"/>
            <a:pathLst>
              <a:path extrusionOk="0" h="120000" w="120000">
                <a:moveTo>
                  <a:pt x="0" y="53571"/>
                </a:moveTo>
                <a:lnTo>
                  <a:pt x="0" y="96428"/>
                </a:lnTo>
                <a:lnTo>
                  <a:pt x="92307" y="117857"/>
                </a:lnTo>
                <a:lnTo>
                  <a:pt x="115384" y="32142"/>
                </a:lnTo>
                <a:lnTo>
                  <a:pt x="46153" y="0"/>
                </a:lnTo>
                <a:lnTo>
                  <a:pt x="0" y="5357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9" name="Google Shape;1159;p37"/>
          <p:cNvSpPr/>
          <p:nvPr/>
        </p:nvSpPr>
        <p:spPr>
          <a:xfrm>
            <a:off x="6346157" y="3806857"/>
            <a:ext cx="8700" cy="12600"/>
          </a:xfrm>
          <a:custGeom>
            <a:rect b="b" l="l" r="r" t="t"/>
            <a:pathLst>
              <a:path extrusionOk="0" h="120000" w="12000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0" name="Google Shape;1160;p37"/>
          <p:cNvSpPr/>
          <p:nvPr/>
        </p:nvSpPr>
        <p:spPr>
          <a:xfrm>
            <a:off x="6391482" y="3794271"/>
            <a:ext cx="6300" cy="8700"/>
          </a:xfrm>
          <a:custGeom>
            <a:rect b="b" l="l" r="r" t="t"/>
            <a:pathLst>
              <a:path extrusionOk="0" h="120000" w="120000">
                <a:moveTo>
                  <a:pt x="28571" y="116129"/>
                </a:moveTo>
                <a:lnTo>
                  <a:pt x="85714" y="116129"/>
                </a:lnTo>
                <a:lnTo>
                  <a:pt x="114285" y="77419"/>
                </a:lnTo>
                <a:lnTo>
                  <a:pt x="0" y="0"/>
                </a:lnTo>
                <a:lnTo>
                  <a:pt x="28571" y="116129"/>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1" name="Google Shape;1161;p37"/>
          <p:cNvSpPr/>
          <p:nvPr/>
        </p:nvSpPr>
        <p:spPr>
          <a:xfrm>
            <a:off x="6246694" y="3820703"/>
            <a:ext cx="8700" cy="6300"/>
          </a:xfrm>
          <a:custGeom>
            <a:rect b="b" l="l" r="r" t="t"/>
            <a:pathLst>
              <a:path extrusionOk="0" h="120000" w="120000">
                <a:moveTo>
                  <a:pt x="0" y="57142"/>
                </a:moveTo>
                <a:lnTo>
                  <a:pt x="38709" y="114285"/>
                </a:lnTo>
                <a:lnTo>
                  <a:pt x="116129" y="28571"/>
                </a:lnTo>
                <a:lnTo>
                  <a:pt x="19354" y="0"/>
                </a:lnTo>
                <a:lnTo>
                  <a:pt x="0" y="57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2" name="Google Shape;1162;p37"/>
          <p:cNvSpPr/>
          <p:nvPr/>
        </p:nvSpPr>
        <p:spPr>
          <a:xfrm>
            <a:off x="6162338" y="3839582"/>
            <a:ext cx="30300" cy="17700"/>
          </a:xfrm>
          <a:custGeom>
            <a:rect b="b" l="l" r="r" t="t"/>
            <a:pathLst>
              <a:path extrusionOk="0" h="120000" w="12000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3" name="Google Shape;1163;p37"/>
          <p:cNvSpPr/>
          <p:nvPr/>
        </p:nvSpPr>
        <p:spPr>
          <a:xfrm>
            <a:off x="6011254" y="3630648"/>
            <a:ext cx="151200" cy="129600"/>
          </a:xfrm>
          <a:custGeom>
            <a:rect b="b" l="l" r="r" t="t"/>
            <a:pathLst>
              <a:path extrusionOk="0" h="120000" w="12000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4" name="Google Shape;1164;p37"/>
          <p:cNvSpPr/>
          <p:nvPr/>
        </p:nvSpPr>
        <p:spPr>
          <a:xfrm>
            <a:off x="6069170" y="3803082"/>
            <a:ext cx="22500" cy="5100"/>
          </a:xfrm>
          <a:custGeom>
            <a:rect b="b" l="l" r="r" t="t"/>
            <a:pathLst>
              <a:path extrusionOk="0" h="120000" w="120000">
                <a:moveTo>
                  <a:pt x="44444" y="0"/>
                </a:moveTo>
                <a:lnTo>
                  <a:pt x="0" y="0"/>
                </a:lnTo>
                <a:lnTo>
                  <a:pt x="29629" y="112500"/>
                </a:lnTo>
                <a:lnTo>
                  <a:pt x="118518" y="37500"/>
                </a:lnTo>
                <a:lnTo>
                  <a:pt x="44444" y="0"/>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5" name="Google Shape;1165;p37"/>
          <p:cNvSpPr/>
          <p:nvPr/>
        </p:nvSpPr>
        <p:spPr>
          <a:xfrm>
            <a:off x="6115755" y="3823220"/>
            <a:ext cx="11400" cy="11400"/>
          </a:xfrm>
          <a:custGeom>
            <a:rect b="b" l="l" r="r" t="t"/>
            <a:pathLst>
              <a:path extrusionOk="0" h="120000" w="120000">
                <a:moveTo>
                  <a:pt x="0" y="117073"/>
                </a:moveTo>
                <a:lnTo>
                  <a:pt x="102439" y="102439"/>
                </a:lnTo>
                <a:lnTo>
                  <a:pt x="117073" y="14634"/>
                </a:lnTo>
                <a:lnTo>
                  <a:pt x="58536" y="0"/>
                </a:lnTo>
                <a:lnTo>
                  <a:pt x="0" y="11707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6" name="Google Shape;1166;p37"/>
          <p:cNvSpPr/>
          <p:nvPr/>
        </p:nvSpPr>
        <p:spPr>
          <a:xfrm>
            <a:off x="6094350" y="3819444"/>
            <a:ext cx="16500" cy="12600"/>
          </a:xfrm>
          <a:custGeom>
            <a:rect b="b" l="l" r="r" t="t"/>
            <a:pathLst>
              <a:path extrusionOk="0" h="120000" w="120000">
                <a:moveTo>
                  <a:pt x="0" y="26086"/>
                </a:moveTo>
                <a:lnTo>
                  <a:pt x="85714" y="117391"/>
                </a:lnTo>
                <a:lnTo>
                  <a:pt x="117857" y="13043"/>
                </a:lnTo>
                <a:lnTo>
                  <a:pt x="32142" y="0"/>
                </a:lnTo>
                <a:lnTo>
                  <a:pt x="0" y="26086"/>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7" name="Google Shape;1167;p37"/>
          <p:cNvSpPr/>
          <p:nvPr/>
        </p:nvSpPr>
        <p:spPr>
          <a:xfrm>
            <a:off x="6128345" y="3819444"/>
            <a:ext cx="36300" cy="16500"/>
          </a:xfrm>
          <a:custGeom>
            <a:rect b="b" l="l" r="r" t="t"/>
            <a:pathLst>
              <a:path extrusionOk="0" h="120000" w="12000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8" name="Google Shape;1168;p37"/>
          <p:cNvSpPr/>
          <p:nvPr/>
        </p:nvSpPr>
        <p:spPr>
          <a:xfrm>
            <a:off x="6231586" y="3835806"/>
            <a:ext cx="22500" cy="20100"/>
          </a:xfrm>
          <a:custGeom>
            <a:rect b="b" l="l" r="r" t="t"/>
            <a:pathLst>
              <a:path extrusionOk="0" h="120000" w="12000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69" name="Google Shape;1169;p37"/>
          <p:cNvSpPr/>
          <p:nvPr/>
        </p:nvSpPr>
        <p:spPr>
          <a:xfrm>
            <a:off x="6227808" y="3820703"/>
            <a:ext cx="8700" cy="7500"/>
          </a:xfrm>
          <a:custGeom>
            <a:rect b="b" l="l" r="r" t="t"/>
            <a:pathLst>
              <a:path extrusionOk="0" h="120000" w="120000">
                <a:moveTo>
                  <a:pt x="0" y="46153"/>
                </a:moveTo>
                <a:lnTo>
                  <a:pt x="38709" y="115384"/>
                </a:lnTo>
                <a:lnTo>
                  <a:pt x="116129" y="0"/>
                </a:lnTo>
                <a:lnTo>
                  <a:pt x="0" y="46153"/>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0" name="Google Shape;1170;p37"/>
          <p:cNvSpPr/>
          <p:nvPr/>
        </p:nvSpPr>
        <p:spPr>
          <a:xfrm>
            <a:off x="6173670" y="3818185"/>
            <a:ext cx="46500" cy="15000"/>
          </a:xfrm>
          <a:custGeom>
            <a:rect b="b" l="l" r="r" t="t"/>
            <a:pathLst>
              <a:path extrusionOk="0" h="120000" w="12000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1" name="Google Shape;1171;p37"/>
          <p:cNvSpPr/>
          <p:nvPr/>
        </p:nvSpPr>
        <p:spPr>
          <a:xfrm>
            <a:off x="6221513" y="3858462"/>
            <a:ext cx="6300" cy="6300"/>
          </a:xfrm>
          <a:custGeom>
            <a:rect b="b" l="l" r="r" t="t"/>
            <a:pathLst>
              <a:path extrusionOk="0" h="120000" w="120000">
                <a:moveTo>
                  <a:pt x="85714" y="114285"/>
                </a:moveTo>
                <a:lnTo>
                  <a:pt x="114285" y="0"/>
                </a:lnTo>
                <a:lnTo>
                  <a:pt x="0" y="114285"/>
                </a:lnTo>
                <a:lnTo>
                  <a:pt x="85714" y="114285"/>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2" name="Google Shape;1172;p37"/>
          <p:cNvSpPr/>
          <p:nvPr/>
        </p:nvSpPr>
        <p:spPr>
          <a:xfrm>
            <a:off x="6028881" y="3590371"/>
            <a:ext cx="135900" cy="90600"/>
          </a:xfrm>
          <a:custGeom>
            <a:rect b="b" l="l" r="r" t="t"/>
            <a:pathLst>
              <a:path extrusionOk="0" h="120000" w="12000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3" name="Google Shape;1173;p37"/>
          <p:cNvSpPr/>
          <p:nvPr/>
        </p:nvSpPr>
        <p:spPr>
          <a:xfrm>
            <a:off x="5879056" y="3599182"/>
            <a:ext cx="59100" cy="76800"/>
          </a:xfrm>
          <a:custGeom>
            <a:rect b="b" l="l" r="r" t="t"/>
            <a:pathLst>
              <a:path extrusionOk="0" h="120000" w="12000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4" name="Google Shape;1174;p37"/>
          <p:cNvSpPr/>
          <p:nvPr/>
        </p:nvSpPr>
        <p:spPr>
          <a:xfrm>
            <a:off x="4778661" y="1755273"/>
            <a:ext cx="2470200" cy="1249800"/>
          </a:xfrm>
          <a:custGeom>
            <a:rect b="b" l="l" r="r" t="t"/>
            <a:pathLst>
              <a:path extrusionOk="0" h="120000" w="12000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5" name="Google Shape;1175;p37"/>
          <p:cNvSpPr/>
          <p:nvPr/>
        </p:nvSpPr>
        <p:spPr>
          <a:xfrm>
            <a:off x="4670385" y="2175659"/>
            <a:ext cx="168600" cy="369900"/>
          </a:xfrm>
          <a:custGeom>
            <a:rect b="b" l="l" r="r" t="t"/>
            <a:pathLst>
              <a:path extrusionOk="0" h="120000" w="12000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6" name="Google Shape;1176;p37"/>
          <p:cNvSpPr/>
          <p:nvPr/>
        </p:nvSpPr>
        <p:spPr>
          <a:xfrm>
            <a:off x="4529373" y="2220970"/>
            <a:ext cx="197700" cy="458100"/>
          </a:xfrm>
          <a:custGeom>
            <a:rect b="b" l="l" r="r" t="t"/>
            <a:pathLst>
              <a:path extrusionOk="0" h="120000" w="12000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7" name="Google Shape;1177;p37"/>
          <p:cNvSpPr/>
          <p:nvPr/>
        </p:nvSpPr>
        <p:spPr>
          <a:xfrm>
            <a:off x="4314078" y="3526181"/>
            <a:ext cx="64200" cy="98400"/>
          </a:xfrm>
          <a:custGeom>
            <a:rect b="b" l="l" r="r" t="t"/>
            <a:pathLst>
              <a:path extrusionOk="0" h="120000" w="12000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8" name="Google Shape;1178;p37"/>
          <p:cNvSpPr/>
          <p:nvPr/>
        </p:nvSpPr>
        <p:spPr>
          <a:xfrm>
            <a:off x="4875607" y="3626872"/>
            <a:ext cx="119700" cy="138600"/>
          </a:xfrm>
          <a:custGeom>
            <a:rect b="b" l="l" r="r" t="t"/>
            <a:pathLst>
              <a:path extrusionOk="0" h="120000" w="12000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79" name="Google Shape;1179;p37"/>
          <p:cNvSpPr/>
          <p:nvPr/>
        </p:nvSpPr>
        <p:spPr>
          <a:xfrm>
            <a:off x="4815173" y="3859720"/>
            <a:ext cx="159900" cy="259200"/>
          </a:xfrm>
          <a:custGeom>
            <a:rect b="b" l="l" r="r" t="t"/>
            <a:pathLst>
              <a:path extrusionOk="0" h="120000" w="12000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0" name="Google Shape;1180;p37"/>
          <p:cNvSpPr/>
          <p:nvPr/>
        </p:nvSpPr>
        <p:spPr>
          <a:xfrm>
            <a:off x="4660312" y="3971740"/>
            <a:ext cx="141000" cy="147300"/>
          </a:xfrm>
          <a:custGeom>
            <a:rect b="b" l="l" r="r" t="t"/>
            <a:pathLst>
              <a:path extrusionOk="0" h="120000" w="12000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1" name="Google Shape;1181;p37"/>
          <p:cNvSpPr/>
          <p:nvPr/>
        </p:nvSpPr>
        <p:spPr>
          <a:xfrm>
            <a:off x="4535668" y="3955377"/>
            <a:ext cx="202800" cy="204000"/>
          </a:xfrm>
          <a:custGeom>
            <a:rect b="b" l="l" r="r" t="t"/>
            <a:pathLst>
              <a:path extrusionOk="0" h="120000" w="12000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2" name="Google Shape;1182;p37"/>
          <p:cNvSpPr/>
          <p:nvPr/>
        </p:nvSpPr>
        <p:spPr>
          <a:xfrm>
            <a:off x="3303075" y="3844617"/>
            <a:ext cx="182400" cy="208800"/>
          </a:xfrm>
          <a:custGeom>
            <a:rect b="b" l="l" r="r" t="t"/>
            <a:pathLst>
              <a:path extrusionOk="0" h="120000" w="12000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3" name="Google Shape;1183;p37"/>
          <p:cNvSpPr/>
          <p:nvPr/>
        </p:nvSpPr>
        <p:spPr>
          <a:xfrm>
            <a:off x="5841285" y="3375144"/>
            <a:ext cx="118200" cy="147300"/>
          </a:xfrm>
          <a:custGeom>
            <a:rect b="b" l="l" r="r" t="t"/>
            <a:pathLst>
              <a:path extrusionOk="0" h="120000" w="12000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84" name="Google Shape;1184;p37"/>
          <p:cNvSpPr/>
          <p:nvPr/>
        </p:nvSpPr>
        <p:spPr>
          <a:xfrm>
            <a:off x="1814897" y="2119021"/>
            <a:ext cx="450600" cy="570000"/>
          </a:xfrm>
          <a:custGeom>
            <a:rect b="b" l="l" r="r" t="t"/>
            <a:pathLst>
              <a:path extrusionOk="0" h="120000" w="12000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1185" name="Google Shape;1185;p37"/>
          <p:cNvGrpSpPr/>
          <p:nvPr/>
        </p:nvGrpSpPr>
        <p:grpSpPr>
          <a:xfrm>
            <a:off x="5629775" y="2009200"/>
            <a:ext cx="1609500" cy="704461"/>
            <a:chOff x="6189300" y="1780600"/>
            <a:chExt cx="1609500" cy="704461"/>
          </a:xfrm>
        </p:grpSpPr>
        <p:sp>
          <p:nvSpPr>
            <p:cNvPr id="1186" name="Google Shape;1186;p37"/>
            <p:cNvSpPr/>
            <p:nvPr/>
          </p:nvSpPr>
          <p:spPr>
            <a:xfrm>
              <a:off x="6189300" y="1780600"/>
              <a:ext cx="1609500" cy="303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87" name="Google Shape;1187;p37"/>
            <p:cNvCxnSpPr/>
            <p:nvPr/>
          </p:nvCxnSpPr>
          <p:spPr>
            <a:xfrm>
              <a:off x="6189300" y="1783061"/>
              <a:ext cx="0" cy="702000"/>
            </a:xfrm>
            <a:prstGeom prst="straightConnector1">
              <a:avLst/>
            </a:prstGeom>
            <a:noFill/>
            <a:ln cap="flat" cmpd="sng" w="9525">
              <a:solidFill>
                <a:schemeClr val="dk1"/>
              </a:solidFill>
              <a:prstDash val="solid"/>
              <a:round/>
              <a:headEnd len="sm" w="sm" type="none"/>
              <a:tailEnd len="sm" w="sm" type="none"/>
            </a:ln>
          </p:spPr>
        </p:cxnSp>
      </p:grpSp>
      <p:grpSp>
        <p:nvGrpSpPr>
          <p:cNvPr id="1188" name="Google Shape;1188;p37"/>
          <p:cNvGrpSpPr/>
          <p:nvPr/>
        </p:nvGrpSpPr>
        <p:grpSpPr>
          <a:xfrm>
            <a:off x="2357575" y="1701325"/>
            <a:ext cx="1609500" cy="704461"/>
            <a:chOff x="6189300" y="1628200"/>
            <a:chExt cx="1609500" cy="704461"/>
          </a:xfrm>
        </p:grpSpPr>
        <p:sp>
          <p:nvSpPr>
            <p:cNvPr id="1189" name="Google Shape;1189;p37"/>
            <p:cNvSpPr/>
            <p:nvPr/>
          </p:nvSpPr>
          <p:spPr>
            <a:xfrm>
              <a:off x="6189300" y="1628200"/>
              <a:ext cx="1609500" cy="3036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90" name="Google Shape;1190;p37"/>
            <p:cNvCxnSpPr/>
            <p:nvPr/>
          </p:nvCxnSpPr>
          <p:spPr>
            <a:xfrm>
              <a:off x="6189300" y="1630661"/>
              <a:ext cx="0" cy="702000"/>
            </a:xfrm>
            <a:prstGeom prst="straightConnector1">
              <a:avLst/>
            </a:prstGeom>
            <a:noFill/>
            <a:ln cap="flat" cmpd="sng" w="9525">
              <a:solidFill>
                <a:schemeClr val="accent6"/>
              </a:solidFill>
              <a:prstDash val="solid"/>
              <a:round/>
              <a:headEnd len="sm" w="sm" type="none"/>
              <a:tailEnd len="sm" w="sm" type="none"/>
            </a:ln>
          </p:spPr>
        </p:cxnSp>
      </p:grpSp>
      <p:grpSp>
        <p:nvGrpSpPr>
          <p:cNvPr id="1191" name="Google Shape;1191;p37"/>
          <p:cNvGrpSpPr/>
          <p:nvPr/>
        </p:nvGrpSpPr>
        <p:grpSpPr>
          <a:xfrm>
            <a:off x="6319500" y="3312550"/>
            <a:ext cx="1609500" cy="704461"/>
            <a:chOff x="5579700" y="1780600"/>
            <a:chExt cx="1609500" cy="704461"/>
          </a:xfrm>
        </p:grpSpPr>
        <p:sp>
          <p:nvSpPr>
            <p:cNvPr id="1192" name="Google Shape;1192;p37"/>
            <p:cNvSpPr/>
            <p:nvPr/>
          </p:nvSpPr>
          <p:spPr>
            <a:xfrm>
              <a:off x="5579700" y="1780600"/>
              <a:ext cx="1609500" cy="303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93" name="Google Shape;1193;p37"/>
            <p:cNvCxnSpPr/>
            <p:nvPr/>
          </p:nvCxnSpPr>
          <p:spPr>
            <a:xfrm>
              <a:off x="5579700" y="1783061"/>
              <a:ext cx="0" cy="702000"/>
            </a:xfrm>
            <a:prstGeom prst="straightConnector1">
              <a:avLst/>
            </a:prstGeom>
            <a:noFill/>
            <a:ln cap="flat" cmpd="sng" w="9525">
              <a:solidFill>
                <a:schemeClr val="accent2"/>
              </a:solidFill>
              <a:prstDash val="solid"/>
              <a:round/>
              <a:headEnd len="sm" w="sm" type="none"/>
              <a:tailEnd len="sm" w="sm" type="none"/>
            </a:ln>
          </p:spPr>
        </p:cxnSp>
      </p:grpSp>
      <p:grpSp>
        <p:nvGrpSpPr>
          <p:cNvPr id="1194" name="Google Shape;1194;p37"/>
          <p:cNvGrpSpPr/>
          <p:nvPr/>
        </p:nvGrpSpPr>
        <p:grpSpPr>
          <a:xfrm>
            <a:off x="3421878" y="2993674"/>
            <a:ext cx="1609500" cy="702255"/>
            <a:chOff x="6448053" y="1894199"/>
            <a:chExt cx="1609500" cy="702255"/>
          </a:xfrm>
        </p:grpSpPr>
        <p:sp>
          <p:nvSpPr>
            <p:cNvPr id="1195" name="Google Shape;1195;p37"/>
            <p:cNvSpPr/>
            <p:nvPr/>
          </p:nvSpPr>
          <p:spPr>
            <a:xfrm>
              <a:off x="6448053" y="1894199"/>
              <a:ext cx="1609500" cy="303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cxnSp>
          <p:nvCxnSpPr>
            <p:cNvPr id="1196" name="Google Shape;1196;p37"/>
            <p:cNvCxnSpPr/>
            <p:nvPr/>
          </p:nvCxnSpPr>
          <p:spPr>
            <a:xfrm>
              <a:off x="6448053" y="1894454"/>
              <a:ext cx="0" cy="702000"/>
            </a:xfrm>
            <a:prstGeom prst="straightConnector1">
              <a:avLst/>
            </a:prstGeom>
            <a:noFill/>
            <a:ln cap="flat" cmpd="sng" w="9525">
              <a:solidFill>
                <a:schemeClr val="accent3"/>
              </a:solidFill>
              <a:prstDash val="solid"/>
              <a:round/>
              <a:headEnd len="sm" w="sm" type="none"/>
              <a:tailEnd len="sm" w="sm" type="none"/>
            </a:ln>
          </p:spPr>
        </p:cxnSp>
      </p:grpSp>
      <p:sp>
        <p:nvSpPr>
          <p:cNvPr id="1197" name="Google Shape;1197;p37"/>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placement of the flags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p:txBody>
      </p:sp>
      <p:sp>
        <p:nvSpPr>
          <p:cNvPr id="1198" name="Google Shape;1198;p37"/>
          <p:cNvSpPr txBox="1"/>
          <p:nvPr>
            <p:ph idx="1" type="subTitle"/>
          </p:nvPr>
        </p:nvSpPr>
        <p:spPr>
          <a:xfrm>
            <a:off x="2393675" y="1722625"/>
            <a:ext cx="1573500" cy="25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9" name="Google Shape;1199;p37"/>
          <p:cNvSpPr txBox="1"/>
          <p:nvPr>
            <p:ph idx="2" type="subTitle"/>
          </p:nvPr>
        </p:nvSpPr>
        <p:spPr>
          <a:xfrm>
            <a:off x="5627300" y="2029188"/>
            <a:ext cx="1573500" cy="25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0" name="Google Shape;1200;p37"/>
          <p:cNvSpPr txBox="1"/>
          <p:nvPr>
            <p:ph idx="3" type="subTitle"/>
          </p:nvPr>
        </p:nvSpPr>
        <p:spPr>
          <a:xfrm>
            <a:off x="6323525" y="3316025"/>
            <a:ext cx="1573500" cy="30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01" name="Google Shape;1201;p37"/>
          <p:cNvSpPr txBox="1"/>
          <p:nvPr>
            <p:ph idx="4" type="subTitle"/>
          </p:nvPr>
        </p:nvSpPr>
        <p:spPr>
          <a:xfrm>
            <a:off x="3420988" y="3022800"/>
            <a:ext cx="1573500" cy="259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Yellow)">
  <p:cSld name="Title and Content opt 01_2">
    <p:spTree>
      <p:nvGrpSpPr>
        <p:cNvPr id="3827" name="Shape 3827"/>
        <p:cNvGrpSpPr/>
        <p:nvPr/>
      </p:nvGrpSpPr>
      <p:grpSpPr>
        <a:xfrm>
          <a:off x="0" y="0"/>
          <a:ext cx="0" cy="0"/>
          <a:chOff x="0" y="0"/>
          <a:chExt cx="0" cy="0"/>
        </a:xfrm>
      </p:grpSpPr>
      <p:sp>
        <p:nvSpPr>
          <p:cNvPr id="3828" name="Google Shape;3828;p371"/>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3829" name="Google Shape;3829;p371"/>
          <p:cNvGrpSpPr/>
          <p:nvPr/>
        </p:nvGrpSpPr>
        <p:grpSpPr>
          <a:xfrm>
            <a:off x="-3" y="4534370"/>
            <a:ext cx="5098203" cy="613248"/>
            <a:chOff x="-3" y="4529829"/>
            <a:chExt cx="5098203" cy="613800"/>
          </a:xfrm>
        </p:grpSpPr>
        <p:sp>
          <p:nvSpPr>
            <p:cNvPr id="3830" name="Google Shape;3830;p371"/>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31" name="Google Shape;3831;p371"/>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3832" name="Google Shape;3832;p371"/>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833" name="Google Shape;3833;p371"/>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34" name="Google Shape;3834;p371"/>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835" name="Google Shape;3835;p37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Green)">
  <p:cSld name="Title and Content opt 01_3">
    <p:spTree>
      <p:nvGrpSpPr>
        <p:cNvPr id="3836" name="Shape 3836"/>
        <p:cNvGrpSpPr/>
        <p:nvPr/>
      </p:nvGrpSpPr>
      <p:grpSpPr>
        <a:xfrm>
          <a:off x="0" y="0"/>
          <a:ext cx="0" cy="0"/>
          <a:chOff x="0" y="0"/>
          <a:chExt cx="0" cy="0"/>
        </a:xfrm>
      </p:grpSpPr>
      <p:sp>
        <p:nvSpPr>
          <p:cNvPr id="3837" name="Google Shape;3837;p372"/>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3838" name="Google Shape;3838;p372"/>
          <p:cNvGrpSpPr/>
          <p:nvPr/>
        </p:nvGrpSpPr>
        <p:grpSpPr>
          <a:xfrm>
            <a:off x="-3" y="4534370"/>
            <a:ext cx="5098203" cy="613248"/>
            <a:chOff x="-3" y="4529829"/>
            <a:chExt cx="5098203" cy="613800"/>
          </a:xfrm>
        </p:grpSpPr>
        <p:sp>
          <p:nvSpPr>
            <p:cNvPr id="3839" name="Google Shape;3839;p372"/>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40" name="Google Shape;3840;p372"/>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3841" name="Google Shape;3841;p372"/>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842" name="Google Shape;3842;p372"/>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43" name="Google Shape;3843;p372"/>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844" name="Google Shape;3844;p37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two-tone (Gray)">
  <p:cSld name="Title and Content opt 01_4">
    <p:spTree>
      <p:nvGrpSpPr>
        <p:cNvPr id="3845" name="Shape 3845"/>
        <p:cNvGrpSpPr/>
        <p:nvPr/>
      </p:nvGrpSpPr>
      <p:grpSpPr>
        <a:xfrm>
          <a:off x="0" y="0"/>
          <a:ext cx="0" cy="0"/>
          <a:chOff x="0" y="0"/>
          <a:chExt cx="0" cy="0"/>
        </a:xfrm>
      </p:grpSpPr>
      <p:sp>
        <p:nvSpPr>
          <p:cNvPr id="3846" name="Google Shape;3846;p373"/>
          <p:cNvSpPr/>
          <p:nvPr/>
        </p:nvSpPr>
        <p:spPr>
          <a:xfrm>
            <a:off x="-1775" y="-599"/>
            <a:ext cx="4609500" cy="5139300"/>
          </a:xfrm>
          <a:custGeom>
            <a:rect b="b" l="l" r="r" t="t"/>
            <a:pathLst>
              <a:path extrusionOk="0" h="120000" w="120000">
                <a:moveTo>
                  <a:pt x="119999" y="13"/>
                </a:moveTo>
                <a:lnTo>
                  <a:pt x="30" y="0"/>
                </a:lnTo>
                <a:lnTo>
                  <a:pt x="0" y="120000"/>
                </a:lnTo>
                <a:lnTo>
                  <a:pt x="81110" y="120000"/>
                </a:lnTo>
                <a:close/>
              </a:path>
            </a:pathLst>
          </a:custGeom>
          <a:solidFill>
            <a:srgbClr val="EBEBEB"/>
          </a:solidFill>
          <a:ln>
            <a:noFill/>
          </a:ln>
        </p:spPr>
      </p:sp>
      <p:grpSp>
        <p:nvGrpSpPr>
          <p:cNvPr id="3847" name="Google Shape;3847;p373"/>
          <p:cNvGrpSpPr/>
          <p:nvPr/>
        </p:nvGrpSpPr>
        <p:grpSpPr>
          <a:xfrm>
            <a:off x="-3" y="4534370"/>
            <a:ext cx="5098203" cy="613248"/>
            <a:chOff x="-3" y="4529829"/>
            <a:chExt cx="5098203" cy="613800"/>
          </a:xfrm>
        </p:grpSpPr>
        <p:sp>
          <p:nvSpPr>
            <p:cNvPr id="3848" name="Google Shape;3848;p373"/>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49" name="Google Shape;3849;p373"/>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3850" name="Google Shape;3850;p373"/>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851" name="Google Shape;3851;p373"/>
          <p:cNvSpPr txBox="1"/>
          <p:nvPr>
            <p:ph type="title"/>
          </p:nvPr>
        </p:nvSpPr>
        <p:spPr>
          <a:xfrm>
            <a:off x="543465" y="467900"/>
            <a:ext cx="34746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852" name="Google Shape;3852;p373"/>
          <p:cNvSpPr txBox="1"/>
          <p:nvPr>
            <p:ph idx="1" type="body"/>
          </p:nvPr>
        </p:nvSpPr>
        <p:spPr>
          <a:xfrm>
            <a:off x="543476" y="1577175"/>
            <a:ext cx="36756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SzPts val="1200"/>
              <a:buChar char="•"/>
              <a:defRPr b="0" i="0" u="none" cap="none" strike="noStrike"/>
            </a:lvl6pPr>
            <a:lvl7pPr indent="-304800" lvl="6" marL="3200400" marR="0" rtl="0" algn="l">
              <a:lnSpc>
                <a:spcPct val="90000"/>
              </a:lnSpc>
              <a:spcBef>
                <a:spcPts val="375"/>
              </a:spcBef>
              <a:spcAft>
                <a:spcPts val="0"/>
              </a:spcAft>
              <a:buSzPts val="1200"/>
              <a:buChar char="•"/>
              <a:defRPr b="0" i="0" u="none" cap="none" strike="noStrike"/>
            </a:lvl7pPr>
            <a:lvl8pPr indent="-304800" lvl="7" marL="3657600" marR="0" rtl="0" algn="l">
              <a:lnSpc>
                <a:spcPct val="90000"/>
              </a:lnSpc>
              <a:spcBef>
                <a:spcPts val="375"/>
              </a:spcBef>
              <a:spcAft>
                <a:spcPts val="0"/>
              </a:spcAft>
              <a:buSzPts val="1200"/>
              <a:buChar char="•"/>
              <a:defRPr b="0" i="0" u="none" cap="none" strike="noStrike"/>
            </a:lvl8pPr>
            <a:lvl9pPr indent="-304800" lvl="8" marL="4114800" marR="0" rtl="0" algn="l">
              <a:lnSpc>
                <a:spcPct val="90000"/>
              </a:lnSpc>
              <a:spcBef>
                <a:spcPts val="375"/>
              </a:spcBef>
              <a:spcAft>
                <a:spcPts val="0"/>
              </a:spcAft>
              <a:buSzPts val="1200"/>
              <a:buChar char="•"/>
              <a:defRPr b="0" i="0" u="none" cap="none" strike="noStrike"/>
            </a:lvl9pPr>
          </a:lstStyle>
          <a:p/>
        </p:txBody>
      </p:sp>
      <p:sp>
        <p:nvSpPr>
          <p:cNvPr id="3853" name="Google Shape;3853;p37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Blue)">
  <p:cSld name="Title and Content opt 03">
    <p:spTree>
      <p:nvGrpSpPr>
        <p:cNvPr id="3854" name="Shape 3854"/>
        <p:cNvGrpSpPr/>
        <p:nvPr/>
      </p:nvGrpSpPr>
      <p:grpSpPr>
        <a:xfrm>
          <a:off x="0" y="0"/>
          <a:ext cx="0" cy="0"/>
          <a:chOff x="0" y="0"/>
          <a:chExt cx="0" cy="0"/>
        </a:xfrm>
      </p:grpSpPr>
      <p:sp>
        <p:nvSpPr>
          <p:cNvPr id="3855" name="Google Shape;3855;p374"/>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3856" name="Google Shape;3856;p374"/>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3857" name="Google Shape;3857;p374"/>
          <p:cNvGrpSpPr/>
          <p:nvPr/>
        </p:nvGrpSpPr>
        <p:grpSpPr>
          <a:xfrm>
            <a:off x="-3" y="4534370"/>
            <a:ext cx="5098203" cy="613248"/>
            <a:chOff x="-3" y="4529829"/>
            <a:chExt cx="5098203" cy="613800"/>
          </a:xfrm>
        </p:grpSpPr>
        <p:sp>
          <p:nvSpPr>
            <p:cNvPr id="3858" name="Google Shape;3858;p374"/>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59" name="Google Shape;3859;p374"/>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4285F4"/>
            </a:solidFill>
            <a:ln>
              <a:noFill/>
            </a:ln>
          </p:spPr>
        </p:sp>
      </p:grpSp>
      <p:pic>
        <p:nvPicPr>
          <p:cNvPr id="3860" name="Google Shape;3860;p374"/>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861" name="Google Shape;3861;p374"/>
          <p:cNvSpPr/>
          <p:nvPr/>
        </p:nvSpPr>
        <p:spPr>
          <a:xfrm>
            <a:off x="2002500" y="1097137"/>
            <a:ext cx="5143500" cy="295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862" name="Google Shape;3862;p374"/>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3863" name="Google Shape;3863;p37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Red)">
  <p:cSld name="Title and Content opt 03_1">
    <p:spTree>
      <p:nvGrpSpPr>
        <p:cNvPr id="3864" name="Shape 3864"/>
        <p:cNvGrpSpPr/>
        <p:nvPr/>
      </p:nvGrpSpPr>
      <p:grpSpPr>
        <a:xfrm>
          <a:off x="0" y="0"/>
          <a:ext cx="0" cy="0"/>
          <a:chOff x="0" y="0"/>
          <a:chExt cx="0" cy="0"/>
        </a:xfrm>
      </p:grpSpPr>
      <p:sp>
        <p:nvSpPr>
          <p:cNvPr id="3865" name="Google Shape;3865;p375"/>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3866" name="Google Shape;3866;p375"/>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3867" name="Google Shape;3867;p375"/>
          <p:cNvGrpSpPr/>
          <p:nvPr/>
        </p:nvGrpSpPr>
        <p:grpSpPr>
          <a:xfrm>
            <a:off x="-3" y="4534370"/>
            <a:ext cx="5098203" cy="613248"/>
            <a:chOff x="-3" y="4529829"/>
            <a:chExt cx="5098203" cy="613800"/>
          </a:xfrm>
        </p:grpSpPr>
        <p:sp>
          <p:nvSpPr>
            <p:cNvPr id="3868" name="Google Shape;3868;p375"/>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69" name="Google Shape;3869;p375"/>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2"/>
            </a:solidFill>
            <a:ln>
              <a:noFill/>
            </a:ln>
          </p:spPr>
        </p:sp>
      </p:grpSp>
      <p:pic>
        <p:nvPicPr>
          <p:cNvPr id="3870" name="Google Shape;3870;p37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871" name="Google Shape;3871;p375"/>
          <p:cNvSpPr/>
          <p:nvPr/>
        </p:nvSpPr>
        <p:spPr>
          <a:xfrm>
            <a:off x="2002500" y="1097137"/>
            <a:ext cx="5143500" cy="29526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872" name="Google Shape;3872;p375"/>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3873" name="Google Shape;3873;p375"/>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Yellow)">
  <p:cSld name="Title and Content opt 03_2">
    <p:spTree>
      <p:nvGrpSpPr>
        <p:cNvPr id="3874" name="Shape 3874"/>
        <p:cNvGrpSpPr/>
        <p:nvPr/>
      </p:nvGrpSpPr>
      <p:grpSpPr>
        <a:xfrm>
          <a:off x="0" y="0"/>
          <a:ext cx="0" cy="0"/>
          <a:chOff x="0" y="0"/>
          <a:chExt cx="0" cy="0"/>
        </a:xfrm>
      </p:grpSpPr>
      <p:sp>
        <p:nvSpPr>
          <p:cNvPr id="3875" name="Google Shape;3875;p376"/>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3876" name="Google Shape;3876;p376"/>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3877" name="Google Shape;3877;p376"/>
          <p:cNvGrpSpPr/>
          <p:nvPr/>
        </p:nvGrpSpPr>
        <p:grpSpPr>
          <a:xfrm>
            <a:off x="-3" y="4534370"/>
            <a:ext cx="5098203" cy="613248"/>
            <a:chOff x="-3" y="4529829"/>
            <a:chExt cx="5098203" cy="613800"/>
          </a:xfrm>
        </p:grpSpPr>
        <p:sp>
          <p:nvSpPr>
            <p:cNvPr id="3878" name="Google Shape;3878;p376"/>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79" name="Google Shape;3879;p376"/>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FBBC05"/>
            </a:solidFill>
            <a:ln>
              <a:noFill/>
            </a:ln>
          </p:spPr>
        </p:sp>
      </p:grpSp>
      <p:pic>
        <p:nvPicPr>
          <p:cNvPr id="3880" name="Google Shape;3880;p376"/>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881" name="Google Shape;3881;p376"/>
          <p:cNvSpPr/>
          <p:nvPr/>
        </p:nvSpPr>
        <p:spPr>
          <a:xfrm>
            <a:off x="2002500" y="1097137"/>
            <a:ext cx="5143500" cy="29526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882" name="Google Shape;3882;p376"/>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3883" name="Google Shape;3883;p376"/>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Green)">
  <p:cSld name="Title and Content opt 03_3">
    <p:spTree>
      <p:nvGrpSpPr>
        <p:cNvPr id="3884" name="Shape 3884"/>
        <p:cNvGrpSpPr/>
        <p:nvPr/>
      </p:nvGrpSpPr>
      <p:grpSpPr>
        <a:xfrm>
          <a:off x="0" y="0"/>
          <a:ext cx="0" cy="0"/>
          <a:chOff x="0" y="0"/>
          <a:chExt cx="0" cy="0"/>
        </a:xfrm>
      </p:grpSpPr>
      <p:sp>
        <p:nvSpPr>
          <p:cNvPr id="3885" name="Google Shape;3885;p377"/>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3886" name="Google Shape;3886;p377"/>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3887" name="Google Shape;3887;p377"/>
          <p:cNvGrpSpPr/>
          <p:nvPr/>
        </p:nvGrpSpPr>
        <p:grpSpPr>
          <a:xfrm>
            <a:off x="-3" y="4534370"/>
            <a:ext cx="5098203" cy="613248"/>
            <a:chOff x="-3" y="4529829"/>
            <a:chExt cx="5098203" cy="613800"/>
          </a:xfrm>
        </p:grpSpPr>
        <p:sp>
          <p:nvSpPr>
            <p:cNvPr id="3888" name="Google Shape;3888;p377"/>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89" name="Google Shape;3889;p377"/>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chemeClr val="accent4"/>
            </a:solidFill>
            <a:ln>
              <a:noFill/>
            </a:ln>
          </p:spPr>
        </p:sp>
      </p:grpSp>
      <p:pic>
        <p:nvPicPr>
          <p:cNvPr id="3890" name="Google Shape;3890;p377"/>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891" name="Google Shape;3891;p377"/>
          <p:cNvSpPr/>
          <p:nvPr/>
        </p:nvSpPr>
        <p:spPr>
          <a:xfrm>
            <a:off x="2002500" y="1097137"/>
            <a:ext cx="5143500" cy="29526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892" name="Google Shape;3892;p377"/>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3893" name="Google Shape;3893;p377"/>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 Stat (Gray)">
  <p:cSld name="Title and Content opt 03_4">
    <p:spTree>
      <p:nvGrpSpPr>
        <p:cNvPr id="3894" name="Shape 3894"/>
        <p:cNvGrpSpPr/>
        <p:nvPr/>
      </p:nvGrpSpPr>
      <p:grpSpPr>
        <a:xfrm>
          <a:off x="0" y="0"/>
          <a:ext cx="0" cy="0"/>
          <a:chOff x="0" y="0"/>
          <a:chExt cx="0" cy="0"/>
        </a:xfrm>
      </p:grpSpPr>
      <p:sp>
        <p:nvSpPr>
          <p:cNvPr id="3895" name="Google Shape;3895;p378"/>
          <p:cNvSpPr/>
          <p:nvPr/>
        </p:nvSpPr>
        <p:spPr>
          <a:xfrm>
            <a:off x="-1775" y="955792"/>
            <a:ext cx="4252200" cy="4185900"/>
          </a:xfrm>
          <a:custGeom>
            <a:rect b="b" l="l" r="r" t="t"/>
            <a:pathLst>
              <a:path extrusionOk="0" h="120000" w="120000">
                <a:moveTo>
                  <a:pt x="120000" y="119982"/>
                </a:moveTo>
                <a:lnTo>
                  <a:pt x="0" y="119999"/>
                </a:lnTo>
                <a:lnTo>
                  <a:pt x="0" y="0"/>
                </a:lnTo>
                <a:lnTo>
                  <a:pt x="89144" y="23477"/>
                </a:lnTo>
                <a:close/>
              </a:path>
            </a:pathLst>
          </a:custGeom>
          <a:solidFill>
            <a:srgbClr val="E8E8E8"/>
          </a:solidFill>
          <a:ln>
            <a:noFill/>
          </a:ln>
        </p:spPr>
      </p:sp>
      <p:sp>
        <p:nvSpPr>
          <p:cNvPr id="3896" name="Google Shape;3896;p378"/>
          <p:cNvSpPr/>
          <p:nvPr/>
        </p:nvSpPr>
        <p:spPr>
          <a:xfrm>
            <a:off x="-2375" y="-2373"/>
            <a:ext cx="5194500" cy="1779000"/>
          </a:xfrm>
          <a:custGeom>
            <a:rect b="b" l="l" r="r" t="t"/>
            <a:pathLst>
              <a:path extrusionOk="0" h="120000" w="120000">
                <a:moveTo>
                  <a:pt x="0" y="64828"/>
                </a:moveTo>
                <a:lnTo>
                  <a:pt x="13" y="0"/>
                </a:lnTo>
                <a:lnTo>
                  <a:pt x="119999" y="69"/>
                </a:lnTo>
                <a:lnTo>
                  <a:pt x="73002" y="120000"/>
                </a:lnTo>
                <a:close/>
              </a:path>
            </a:pathLst>
          </a:custGeom>
          <a:solidFill>
            <a:srgbClr val="F2F2F2"/>
          </a:solidFill>
          <a:ln>
            <a:noFill/>
          </a:ln>
        </p:spPr>
      </p:sp>
      <p:grpSp>
        <p:nvGrpSpPr>
          <p:cNvPr id="3897" name="Google Shape;3897;p378"/>
          <p:cNvGrpSpPr/>
          <p:nvPr/>
        </p:nvGrpSpPr>
        <p:grpSpPr>
          <a:xfrm>
            <a:off x="-3" y="4534370"/>
            <a:ext cx="5098203" cy="613248"/>
            <a:chOff x="-3" y="4529829"/>
            <a:chExt cx="5098203" cy="613800"/>
          </a:xfrm>
        </p:grpSpPr>
        <p:sp>
          <p:nvSpPr>
            <p:cNvPr id="3898" name="Google Shape;3898;p378"/>
            <p:cNvSpPr/>
            <p:nvPr/>
          </p:nvSpPr>
          <p:spPr>
            <a:xfrm>
              <a:off x="778200" y="4667089"/>
              <a:ext cx="4320000" cy="476400"/>
            </a:xfrm>
            <a:custGeom>
              <a:rect b="b" l="l" r="r" t="t"/>
              <a:pathLst>
                <a:path extrusionOk="0" h="120000" w="120000">
                  <a:moveTo>
                    <a:pt x="0" y="0"/>
                  </a:moveTo>
                  <a:lnTo>
                    <a:pt x="120000" y="120000"/>
                  </a:lnTo>
                  <a:lnTo>
                    <a:pt x="80299" y="120000"/>
                  </a:lnTo>
                  <a:close/>
                </a:path>
              </a:pathLst>
            </a:custGeom>
            <a:solidFill>
              <a:srgbClr val="D1D1D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350">
                <a:solidFill>
                  <a:schemeClr val="dk1"/>
                </a:solidFill>
                <a:latin typeface="Calibri"/>
                <a:ea typeface="Calibri"/>
                <a:cs typeface="Calibri"/>
                <a:sym typeface="Calibri"/>
              </a:endParaRPr>
            </a:p>
          </p:txBody>
        </p:sp>
        <p:sp>
          <p:nvSpPr>
            <p:cNvPr id="3899" name="Google Shape;3899;p378"/>
            <p:cNvSpPr/>
            <p:nvPr/>
          </p:nvSpPr>
          <p:spPr>
            <a:xfrm>
              <a:off x="-3" y="4529829"/>
              <a:ext cx="3681900" cy="613800"/>
            </a:xfrm>
            <a:custGeom>
              <a:rect b="b" l="l" r="r" t="t"/>
              <a:pathLst>
                <a:path extrusionOk="0" h="120000" w="120000">
                  <a:moveTo>
                    <a:pt x="0" y="0"/>
                  </a:moveTo>
                  <a:lnTo>
                    <a:pt x="0" y="120000"/>
                  </a:lnTo>
                  <a:lnTo>
                    <a:pt x="120000" y="120000"/>
                  </a:lnTo>
                  <a:close/>
                </a:path>
              </a:pathLst>
            </a:custGeom>
            <a:solidFill>
              <a:srgbClr val="999999"/>
            </a:solidFill>
            <a:ln>
              <a:noFill/>
            </a:ln>
          </p:spPr>
        </p:sp>
      </p:grpSp>
      <p:pic>
        <p:nvPicPr>
          <p:cNvPr id="3900" name="Google Shape;3900;p378"/>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901" name="Google Shape;3901;p378"/>
          <p:cNvSpPr/>
          <p:nvPr/>
        </p:nvSpPr>
        <p:spPr>
          <a:xfrm>
            <a:off x="2002500" y="1097137"/>
            <a:ext cx="5143500" cy="2952600"/>
          </a:xfrm>
          <a:prstGeom prst="rect">
            <a:avLst/>
          </a:prstGeom>
          <a:solidFill>
            <a:srgbClr val="999999"/>
          </a:solidFill>
          <a:ln cap="flat" cmpd="sng" w="9525">
            <a:solidFill>
              <a:srgbClr val="000000">
                <a:alpha val="0"/>
              </a:srgbClr>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3902" name="Google Shape;3902;p378"/>
          <p:cNvSpPr txBox="1"/>
          <p:nvPr>
            <p:ph idx="1" type="body"/>
          </p:nvPr>
        </p:nvSpPr>
        <p:spPr>
          <a:xfrm>
            <a:off x="2722500" y="1501200"/>
            <a:ext cx="3699000" cy="21411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Clr>
                <a:srgbClr val="FFFFFF"/>
              </a:buClr>
              <a:buSzPts val="2400"/>
              <a:buNone/>
              <a:defRPr sz="2400">
                <a:solidFill>
                  <a:srgbClr val="FFFFFF"/>
                </a:solidFill>
              </a:defRPr>
            </a:lvl1pPr>
            <a:lvl2pPr indent="-381000" lvl="1" marL="914400" rtl="0">
              <a:spcBef>
                <a:spcPts val="375"/>
              </a:spcBef>
              <a:spcAft>
                <a:spcPts val="0"/>
              </a:spcAft>
              <a:buClr>
                <a:srgbClr val="FFFFFF"/>
              </a:buClr>
              <a:buSzPts val="2400"/>
              <a:buChar char="•"/>
              <a:defRPr sz="2400">
                <a:solidFill>
                  <a:srgbClr val="FFFFFF"/>
                </a:solidFill>
              </a:defRPr>
            </a:lvl2pPr>
            <a:lvl3pPr indent="-381000" lvl="2" marL="1371600" rtl="0">
              <a:spcBef>
                <a:spcPts val="375"/>
              </a:spcBef>
              <a:spcAft>
                <a:spcPts val="0"/>
              </a:spcAft>
              <a:buClr>
                <a:srgbClr val="FFFFFF"/>
              </a:buClr>
              <a:buSzPts val="2400"/>
              <a:buChar char="•"/>
              <a:defRPr sz="2400">
                <a:solidFill>
                  <a:srgbClr val="FFFFFF"/>
                </a:solidFill>
              </a:defRPr>
            </a:lvl3pPr>
            <a:lvl4pPr indent="-381000" lvl="3" marL="1828800" rtl="0">
              <a:spcBef>
                <a:spcPts val="375"/>
              </a:spcBef>
              <a:spcAft>
                <a:spcPts val="0"/>
              </a:spcAft>
              <a:buClr>
                <a:srgbClr val="FFFFFF"/>
              </a:buClr>
              <a:buSzPts val="2400"/>
              <a:buChar char="•"/>
              <a:defRPr sz="2400">
                <a:solidFill>
                  <a:srgbClr val="FFFFFF"/>
                </a:solidFill>
              </a:defRPr>
            </a:lvl4pPr>
            <a:lvl5pPr indent="-381000" lvl="4" marL="2286000" rtl="0">
              <a:spcBef>
                <a:spcPts val="375"/>
              </a:spcBef>
              <a:spcAft>
                <a:spcPts val="0"/>
              </a:spcAft>
              <a:buClr>
                <a:srgbClr val="FFFFFF"/>
              </a:buClr>
              <a:buSzPts val="2400"/>
              <a:buChar char="•"/>
              <a:defRPr sz="2400">
                <a:solidFill>
                  <a:srgbClr val="FFFFFF"/>
                </a:solidFill>
              </a:defRPr>
            </a:lvl5pPr>
            <a:lvl6pPr indent="-381000" lvl="5" marL="2743200" rtl="0">
              <a:spcBef>
                <a:spcPts val="375"/>
              </a:spcBef>
              <a:spcAft>
                <a:spcPts val="0"/>
              </a:spcAft>
              <a:buClr>
                <a:srgbClr val="FFFFFF"/>
              </a:buClr>
              <a:buSzPts val="2400"/>
              <a:buChar char="•"/>
              <a:defRPr sz="2400">
                <a:solidFill>
                  <a:srgbClr val="FFFFFF"/>
                </a:solidFill>
              </a:defRPr>
            </a:lvl6pPr>
            <a:lvl7pPr indent="-381000" lvl="6" marL="3200400" rtl="0">
              <a:spcBef>
                <a:spcPts val="375"/>
              </a:spcBef>
              <a:spcAft>
                <a:spcPts val="0"/>
              </a:spcAft>
              <a:buClr>
                <a:srgbClr val="FFFFFF"/>
              </a:buClr>
              <a:buSzPts val="2400"/>
              <a:buChar char="•"/>
              <a:defRPr sz="2400">
                <a:solidFill>
                  <a:srgbClr val="FFFFFF"/>
                </a:solidFill>
              </a:defRPr>
            </a:lvl7pPr>
            <a:lvl8pPr indent="-381000" lvl="7" marL="3657600" rtl="0">
              <a:spcBef>
                <a:spcPts val="375"/>
              </a:spcBef>
              <a:spcAft>
                <a:spcPts val="0"/>
              </a:spcAft>
              <a:buClr>
                <a:srgbClr val="FFFFFF"/>
              </a:buClr>
              <a:buSzPts val="2400"/>
              <a:buChar char="•"/>
              <a:defRPr sz="2400">
                <a:solidFill>
                  <a:srgbClr val="FFFFFF"/>
                </a:solidFill>
              </a:defRPr>
            </a:lvl8pPr>
            <a:lvl9pPr indent="-381000" lvl="8" marL="4114800" rtl="0">
              <a:spcBef>
                <a:spcPts val="375"/>
              </a:spcBef>
              <a:spcAft>
                <a:spcPts val="0"/>
              </a:spcAft>
              <a:buClr>
                <a:srgbClr val="FFFFFF"/>
              </a:buClr>
              <a:buSzPts val="2400"/>
              <a:buChar char="•"/>
              <a:defRPr sz="2400">
                <a:solidFill>
                  <a:srgbClr val="FFFFFF"/>
                </a:solidFill>
              </a:defRPr>
            </a:lvl9pPr>
          </a:lstStyle>
          <a:p/>
        </p:txBody>
      </p:sp>
      <p:sp>
        <p:nvSpPr>
          <p:cNvPr id="3903" name="Google Shape;3903;p378"/>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545454"/>
                </a:solidFill>
                <a:latin typeface="Roboto"/>
                <a:ea typeface="Roboto"/>
                <a:cs typeface="Roboto"/>
                <a:sym typeface="Roboto"/>
              </a:rPr>
              <a:t>Proprietary + Confidential</a:t>
            </a:r>
            <a:endParaRPr sz="700">
              <a:solidFill>
                <a:srgbClr val="545454"/>
              </a:solidFill>
              <a:latin typeface="Roboto"/>
              <a:ea typeface="Roboto"/>
              <a:cs typeface="Roboto"/>
              <a:sym typeface="Roboto"/>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ategory Divider">
  <p:cSld name="Main Category Divider">
    <p:spTree>
      <p:nvGrpSpPr>
        <p:cNvPr id="3904" name="Shape 3904"/>
        <p:cNvGrpSpPr/>
        <p:nvPr/>
      </p:nvGrpSpPr>
      <p:grpSpPr>
        <a:xfrm>
          <a:off x="0" y="0"/>
          <a:ext cx="0" cy="0"/>
          <a:chOff x="0" y="0"/>
          <a:chExt cx="0" cy="0"/>
        </a:xfrm>
      </p:grpSpPr>
      <p:grpSp>
        <p:nvGrpSpPr>
          <p:cNvPr id="3905" name="Google Shape;3905;p379"/>
          <p:cNvGrpSpPr/>
          <p:nvPr/>
        </p:nvGrpSpPr>
        <p:grpSpPr>
          <a:xfrm>
            <a:off x="-10300" y="-48800"/>
            <a:ext cx="9164625" cy="5210717"/>
            <a:chOff x="-10312" y="-8075"/>
            <a:chExt cx="9164625" cy="5169875"/>
          </a:xfrm>
        </p:grpSpPr>
        <p:sp>
          <p:nvSpPr>
            <p:cNvPr id="3906" name="Google Shape;3906;p379"/>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3907" name="Google Shape;3907;p379"/>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3908" name="Google Shape;3908;p379"/>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909" name="Google Shape;3909;p379"/>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Blue)">
  <p:cSld name="Sub Category Divider">
    <p:spTree>
      <p:nvGrpSpPr>
        <p:cNvPr id="3910" name="Shape 3910"/>
        <p:cNvGrpSpPr/>
        <p:nvPr/>
      </p:nvGrpSpPr>
      <p:grpSpPr>
        <a:xfrm>
          <a:off x="0" y="0"/>
          <a:ext cx="0" cy="0"/>
          <a:chOff x="0" y="0"/>
          <a:chExt cx="0" cy="0"/>
        </a:xfrm>
      </p:grpSpPr>
      <p:grpSp>
        <p:nvGrpSpPr>
          <p:cNvPr id="3911" name="Google Shape;3911;p380"/>
          <p:cNvGrpSpPr/>
          <p:nvPr/>
        </p:nvGrpSpPr>
        <p:grpSpPr>
          <a:xfrm>
            <a:off x="-10287" y="-32548"/>
            <a:ext cx="9164625" cy="5194173"/>
            <a:chOff x="-10312" y="-8075"/>
            <a:chExt cx="9164625" cy="5169875"/>
          </a:xfrm>
        </p:grpSpPr>
        <p:sp>
          <p:nvSpPr>
            <p:cNvPr id="3912" name="Google Shape;3912;p380"/>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3913" name="Google Shape;3913;p380"/>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3914" name="Google Shape;3914;p380"/>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915" name="Google Shape;3915;p380"/>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4_1_1_1">
    <p:spTree>
      <p:nvGrpSpPr>
        <p:cNvPr id="1202" name="Shape 1202"/>
        <p:cNvGrpSpPr/>
        <p:nvPr/>
      </p:nvGrpSpPr>
      <p:grpSpPr>
        <a:xfrm>
          <a:off x="0" y="0"/>
          <a:ext cx="0" cy="0"/>
          <a:chOff x="0" y="0"/>
          <a:chExt cx="0" cy="0"/>
        </a:xfrm>
      </p:grpSpPr>
      <p:sp>
        <p:nvSpPr>
          <p:cNvPr id="1203" name="Google Shape;1203;p38"/>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04" name="Google Shape;1204;p38"/>
          <p:cNvGrpSpPr/>
          <p:nvPr/>
        </p:nvGrpSpPr>
        <p:grpSpPr>
          <a:xfrm>
            <a:off x="386625" y="4747950"/>
            <a:ext cx="8452575" cy="400082"/>
            <a:chOff x="386625" y="4747950"/>
            <a:chExt cx="8452575" cy="400082"/>
          </a:xfrm>
        </p:grpSpPr>
        <p:sp>
          <p:nvSpPr>
            <p:cNvPr id="1205" name="Google Shape;1205;p3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06" name="Google Shape;1206;p38"/>
            <p:cNvGrpSpPr/>
            <p:nvPr/>
          </p:nvGrpSpPr>
          <p:grpSpPr>
            <a:xfrm>
              <a:off x="386711" y="5114356"/>
              <a:ext cx="1796787" cy="33676"/>
              <a:chOff x="2031822" y="2229250"/>
              <a:chExt cx="2193612" cy="39900"/>
            </a:xfrm>
          </p:grpSpPr>
          <p:sp>
            <p:nvSpPr>
              <p:cNvPr id="1207" name="Google Shape;1207;p38"/>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8"/>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8"/>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8"/>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11" name="Google Shape;1211;p38"/>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1212" name="Google Shape;1212;p38"/>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event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34343"/>
              </a:solidFill>
              <a:latin typeface="Arial"/>
              <a:ea typeface="Arial"/>
              <a:cs typeface="Arial"/>
              <a:sym typeface="Arial"/>
            </a:endParaRPr>
          </a:p>
        </p:txBody>
      </p:sp>
      <p:grpSp>
        <p:nvGrpSpPr>
          <p:cNvPr id="1213" name="Google Shape;1213;p38"/>
          <p:cNvGrpSpPr/>
          <p:nvPr/>
        </p:nvGrpSpPr>
        <p:grpSpPr>
          <a:xfrm>
            <a:off x="304800" y="2618672"/>
            <a:ext cx="8534400" cy="381003"/>
            <a:chOff x="304800" y="2618672"/>
            <a:chExt cx="8534400" cy="381003"/>
          </a:xfrm>
        </p:grpSpPr>
        <p:sp>
          <p:nvSpPr>
            <p:cNvPr id="1214" name="Google Shape;1214;p38"/>
            <p:cNvSpPr/>
            <p:nvPr/>
          </p:nvSpPr>
          <p:spPr>
            <a:xfrm>
              <a:off x="304800" y="2618675"/>
              <a:ext cx="8534400" cy="381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sp>
          <p:nvSpPr>
            <p:cNvPr id="1215" name="Google Shape;1215;p38"/>
            <p:cNvSpPr/>
            <p:nvPr/>
          </p:nvSpPr>
          <p:spPr>
            <a:xfrm>
              <a:off x="304800"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JAN</a:t>
              </a:r>
              <a:endParaRPr b="0" i="0" sz="1200" u="none" cap="none" strike="noStrike">
                <a:solidFill>
                  <a:srgbClr val="FFFFFF"/>
                </a:solidFill>
                <a:latin typeface="Roboto"/>
                <a:ea typeface="Roboto"/>
                <a:cs typeface="Roboto"/>
                <a:sym typeface="Roboto"/>
              </a:endParaRPr>
            </a:p>
          </p:txBody>
        </p:sp>
        <p:sp>
          <p:nvSpPr>
            <p:cNvPr id="1216" name="Google Shape;1216;p38"/>
            <p:cNvSpPr/>
            <p:nvPr/>
          </p:nvSpPr>
          <p:spPr>
            <a:xfrm>
              <a:off x="1016008"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FEB</a:t>
              </a:r>
              <a:endParaRPr b="0" i="0" sz="1200" u="none" cap="none" strike="noStrike">
                <a:solidFill>
                  <a:srgbClr val="FFFFFF"/>
                </a:solidFill>
                <a:latin typeface="Roboto"/>
                <a:ea typeface="Roboto"/>
                <a:cs typeface="Roboto"/>
                <a:sym typeface="Roboto"/>
              </a:endParaRPr>
            </a:p>
          </p:txBody>
        </p:sp>
        <p:sp>
          <p:nvSpPr>
            <p:cNvPr id="1217" name="Google Shape;1217;p38"/>
            <p:cNvSpPr/>
            <p:nvPr/>
          </p:nvSpPr>
          <p:spPr>
            <a:xfrm>
              <a:off x="1727216"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MAR</a:t>
              </a:r>
              <a:endParaRPr b="0" i="0" sz="1200" u="none" cap="none" strike="noStrike">
                <a:solidFill>
                  <a:srgbClr val="FFFFFF"/>
                </a:solidFill>
                <a:latin typeface="Roboto"/>
                <a:ea typeface="Roboto"/>
                <a:cs typeface="Roboto"/>
                <a:sym typeface="Roboto"/>
              </a:endParaRPr>
            </a:p>
          </p:txBody>
        </p:sp>
        <p:sp>
          <p:nvSpPr>
            <p:cNvPr id="1218" name="Google Shape;1218;p38"/>
            <p:cNvSpPr/>
            <p:nvPr/>
          </p:nvSpPr>
          <p:spPr>
            <a:xfrm>
              <a:off x="2438424"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APR</a:t>
              </a:r>
              <a:endParaRPr b="0" i="0" sz="1200" u="none" cap="none" strike="noStrike">
                <a:solidFill>
                  <a:srgbClr val="FFFFFF"/>
                </a:solidFill>
                <a:latin typeface="Roboto"/>
                <a:ea typeface="Roboto"/>
                <a:cs typeface="Roboto"/>
                <a:sym typeface="Roboto"/>
              </a:endParaRPr>
            </a:p>
          </p:txBody>
        </p:sp>
        <p:sp>
          <p:nvSpPr>
            <p:cNvPr id="1219" name="Google Shape;1219;p38"/>
            <p:cNvSpPr/>
            <p:nvPr/>
          </p:nvSpPr>
          <p:spPr>
            <a:xfrm>
              <a:off x="3149632"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MAY</a:t>
              </a:r>
              <a:endParaRPr b="0" i="0" sz="1200" u="none" cap="none" strike="noStrike">
                <a:solidFill>
                  <a:srgbClr val="FFFFFF"/>
                </a:solidFill>
                <a:latin typeface="Roboto"/>
                <a:ea typeface="Roboto"/>
                <a:cs typeface="Roboto"/>
                <a:sym typeface="Roboto"/>
              </a:endParaRPr>
            </a:p>
          </p:txBody>
        </p:sp>
        <p:sp>
          <p:nvSpPr>
            <p:cNvPr id="1220" name="Google Shape;1220;p38"/>
            <p:cNvSpPr/>
            <p:nvPr/>
          </p:nvSpPr>
          <p:spPr>
            <a:xfrm>
              <a:off x="3860840"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JUN</a:t>
              </a:r>
              <a:endParaRPr b="0" i="0" sz="1200" u="none" cap="none" strike="noStrike">
                <a:solidFill>
                  <a:srgbClr val="FFFFFF"/>
                </a:solidFill>
                <a:latin typeface="Roboto"/>
                <a:ea typeface="Roboto"/>
                <a:cs typeface="Roboto"/>
                <a:sym typeface="Roboto"/>
              </a:endParaRPr>
            </a:p>
          </p:txBody>
        </p:sp>
        <p:sp>
          <p:nvSpPr>
            <p:cNvPr id="1221" name="Google Shape;1221;p38"/>
            <p:cNvSpPr/>
            <p:nvPr/>
          </p:nvSpPr>
          <p:spPr>
            <a:xfrm>
              <a:off x="4572048"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JUL</a:t>
              </a:r>
              <a:endParaRPr b="0" i="0" sz="1200" u="none" cap="none" strike="noStrike">
                <a:solidFill>
                  <a:srgbClr val="FFFFFF"/>
                </a:solidFill>
                <a:latin typeface="Roboto"/>
                <a:ea typeface="Roboto"/>
                <a:cs typeface="Roboto"/>
                <a:sym typeface="Roboto"/>
              </a:endParaRPr>
            </a:p>
          </p:txBody>
        </p:sp>
        <p:sp>
          <p:nvSpPr>
            <p:cNvPr id="1222" name="Google Shape;1222;p38"/>
            <p:cNvSpPr/>
            <p:nvPr/>
          </p:nvSpPr>
          <p:spPr>
            <a:xfrm>
              <a:off x="5283256"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AUG</a:t>
              </a:r>
              <a:endParaRPr b="0" i="0" sz="1200" u="none" cap="none" strike="noStrike">
                <a:solidFill>
                  <a:srgbClr val="FFFFFF"/>
                </a:solidFill>
                <a:latin typeface="Roboto"/>
                <a:ea typeface="Roboto"/>
                <a:cs typeface="Roboto"/>
                <a:sym typeface="Roboto"/>
              </a:endParaRPr>
            </a:p>
          </p:txBody>
        </p:sp>
        <p:sp>
          <p:nvSpPr>
            <p:cNvPr id="1223" name="Google Shape;1223;p38"/>
            <p:cNvSpPr/>
            <p:nvPr/>
          </p:nvSpPr>
          <p:spPr>
            <a:xfrm>
              <a:off x="5994464"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SEP</a:t>
              </a:r>
              <a:endParaRPr b="0" i="0" sz="1200" u="none" cap="none" strike="noStrike">
                <a:solidFill>
                  <a:srgbClr val="FFFFFF"/>
                </a:solidFill>
                <a:latin typeface="Roboto"/>
                <a:ea typeface="Roboto"/>
                <a:cs typeface="Roboto"/>
                <a:sym typeface="Roboto"/>
              </a:endParaRPr>
            </a:p>
          </p:txBody>
        </p:sp>
        <p:sp>
          <p:nvSpPr>
            <p:cNvPr id="1224" name="Google Shape;1224;p38"/>
            <p:cNvSpPr/>
            <p:nvPr/>
          </p:nvSpPr>
          <p:spPr>
            <a:xfrm>
              <a:off x="6705672"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OCT</a:t>
              </a:r>
              <a:endParaRPr b="0" i="0" sz="1200" u="none" cap="none" strike="noStrike">
                <a:solidFill>
                  <a:srgbClr val="FFFFFF"/>
                </a:solidFill>
                <a:latin typeface="Roboto"/>
                <a:ea typeface="Roboto"/>
                <a:cs typeface="Roboto"/>
                <a:sym typeface="Roboto"/>
              </a:endParaRPr>
            </a:p>
          </p:txBody>
        </p:sp>
        <p:sp>
          <p:nvSpPr>
            <p:cNvPr id="1225" name="Google Shape;1225;p38"/>
            <p:cNvSpPr/>
            <p:nvPr/>
          </p:nvSpPr>
          <p:spPr>
            <a:xfrm>
              <a:off x="7416880"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NOV</a:t>
              </a:r>
              <a:endParaRPr b="0" i="0" sz="1200" u="none" cap="none" strike="noStrike">
                <a:solidFill>
                  <a:srgbClr val="FFFFFF"/>
                </a:solidFill>
                <a:latin typeface="Roboto"/>
                <a:ea typeface="Roboto"/>
                <a:cs typeface="Roboto"/>
                <a:sym typeface="Roboto"/>
              </a:endParaRPr>
            </a:p>
          </p:txBody>
        </p:sp>
        <p:sp>
          <p:nvSpPr>
            <p:cNvPr id="1226" name="Google Shape;1226;p38"/>
            <p:cNvSpPr/>
            <p:nvPr/>
          </p:nvSpPr>
          <p:spPr>
            <a:xfrm>
              <a:off x="8128089" y="2618672"/>
              <a:ext cx="711000" cy="38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oboto"/>
                  <a:ea typeface="Roboto"/>
                  <a:cs typeface="Roboto"/>
                  <a:sym typeface="Roboto"/>
                </a:rPr>
                <a:t>DEC</a:t>
              </a:r>
              <a:endParaRPr b="0" i="0" sz="1200" u="none" cap="none" strike="noStrike">
                <a:solidFill>
                  <a:srgbClr val="FFFFFF"/>
                </a:solidFill>
                <a:latin typeface="Roboto"/>
                <a:ea typeface="Roboto"/>
                <a:cs typeface="Roboto"/>
                <a:sym typeface="Roboto"/>
              </a:endParaRPr>
            </a:p>
          </p:txBody>
        </p:sp>
      </p:grpSp>
      <p:cxnSp>
        <p:nvCxnSpPr>
          <p:cNvPr id="1227" name="Google Shape;1227;p38"/>
          <p:cNvCxnSpPr/>
          <p:nvPr/>
        </p:nvCxnSpPr>
        <p:spPr>
          <a:xfrm>
            <a:off x="381617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28" name="Google Shape;1228;p38"/>
          <p:cNvCxnSpPr/>
          <p:nvPr/>
        </p:nvCxnSpPr>
        <p:spPr>
          <a:xfrm rot="10800000">
            <a:off x="2713450" y="1505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29" name="Google Shape;1229;p38"/>
          <p:cNvCxnSpPr/>
          <p:nvPr/>
        </p:nvCxnSpPr>
        <p:spPr>
          <a:xfrm>
            <a:off x="603382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30" name="Google Shape;1230;p38"/>
          <p:cNvCxnSpPr/>
          <p:nvPr/>
        </p:nvCxnSpPr>
        <p:spPr>
          <a:xfrm rot="10800000">
            <a:off x="6459925" y="1505250"/>
            <a:ext cx="0" cy="1104600"/>
          </a:xfrm>
          <a:prstGeom prst="straightConnector1">
            <a:avLst/>
          </a:prstGeom>
          <a:noFill/>
          <a:ln cap="flat" cmpd="sng" w="9525">
            <a:solidFill>
              <a:srgbClr val="434343"/>
            </a:solidFill>
            <a:prstDash val="solid"/>
            <a:round/>
            <a:headEnd len="sm" w="sm" type="none"/>
            <a:tailEnd len="sm" w="sm" type="none"/>
          </a:ln>
        </p:spPr>
      </p:cxnSp>
      <p:sp>
        <p:nvSpPr>
          <p:cNvPr id="1231" name="Google Shape;1231;p38"/>
          <p:cNvSpPr txBox="1"/>
          <p:nvPr>
            <p:ph idx="1" type="subTitle"/>
          </p:nvPr>
        </p:nvSpPr>
        <p:spPr>
          <a:xfrm>
            <a:off x="6459925"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32" name="Google Shape;1232;p38"/>
          <p:cNvSpPr txBox="1"/>
          <p:nvPr>
            <p:ph idx="2" type="subTitle"/>
          </p:nvPr>
        </p:nvSpPr>
        <p:spPr>
          <a:xfrm>
            <a:off x="2713450"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33" name="Google Shape;1233;p38"/>
          <p:cNvSpPr txBox="1"/>
          <p:nvPr>
            <p:ph idx="3" type="subTitle"/>
          </p:nvPr>
        </p:nvSpPr>
        <p:spPr>
          <a:xfrm>
            <a:off x="3816175" y="3613350"/>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34" name="Google Shape;1234;p38"/>
          <p:cNvSpPr txBox="1"/>
          <p:nvPr>
            <p:ph idx="4" type="subTitle"/>
          </p:nvPr>
        </p:nvSpPr>
        <p:spPr>
          <a:xfrm>
            <a:off x="6033825" y="3613350"/>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Red)">
  <p:cSld name="Sub Category Divider_1">
    <p:spTree>
      <p:nvGrpSpPr>
        <p:cNvPr id="3916" name="Shape 3916"/>
        <p:cNvGrpSpPr/>
        <p:nvPr/>
      </p:nvGrpSpPr>
      <p:grpSpPr>
        <a:xfrm>
          <a:off x="0" y="0"/>
          <a:ext cx="0" cy="0"/>
          <a:chOff x="0" y="0"/>
          <a:chExt cx="0" cy="0"/>
        </a:xfrm>
      </p:grpSpPr>
      <p:grpSp>
        <p:nvGrpSpPr>
          <p:cNvPr id="3917" name="Google Shape;3917;p381"/>
          <p:cNvGrpSpPr/>
          <p:nvPr/>
        </p:nvGrpSpPr>
        <p:grpSpPr>
          <a:xfrm>
            <a:off x="-10287" y="-32548"/>
            <a:ext cx="9164625" cy="5194173"/>
            <a:chOff x="-10312" y="-8075"/>
            <a:chExt cx="9164625" cy="5169875"/>
          </a:xfrm>
        </p:grpSpPr>
        <p:sp>
          <p:nvSpPr>
            <p:cNvPr id="3918" name="Google Shape;3918;p381"/>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chemeClr val="accent2"/>
            </a:solidFill>
            <a:ln>
              <a:noFill/>
            </a:ln>
          </p:spPr>
        </p:sp>
        <p:sp>
          <p:nvSpPr>
            <p:cNvPr id="3919" name="Google Shape;3919;p381"/>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F5252"/>
            </a:solidFill>
            <a:ln>
              <a:noFill/>
            </a:ln>
          </p:spPr>
        </p:sp>
      </p:grpSp>
      <p:sp>
        <p:nvSpPr>
          <p:cNvPr id="3920" name="Google Shape;3920;p381"/>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921" name="Google Shape;3921;p381"/>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Yellow)">
  <p:cSld name="Sub Category Divider_2">
    <p:spTree>
      <p:nvGrpSpPr>
        <p:cNvPr id="3922" name="Shape 3922"/>
        <p:cNvGrpSpPr/>
        <p:nvPr/>
      </p:nvGrpSpPr>
      <p:grpSpPr>
        <a:xfrm>
          <a:off x="0" y="0"/>
          <a:ext cx="0" cy="0"/>
          <a:chOff x="0" y="0"/>
          <a:chExt cx="0" cy="0"/>
        </a:xfrm>
      </p:grpSpPr>
      <p:grpSp>
        <p:nvGrpSpPr>
          <p:cNvPr id="3923" name="Google Shape;3923;p382"/>
          <p:cNvGrpSpPr/>
          <p:nvPr/>
        </p:nvGrpSpPr>
        <p:grpSpPr>
          <a:xfrm>
            <a:off x="-10287" y="-32548"/>
            <a:ext cx="9164625" cy="5194173"/>
            <a:chOff x="-10312" y="-8075"/>
            <a:chExt cx="9164625" cy="5169875"/>
          </a:xfrm>
        </p:grpSpPr>
        <p:sp>
          <p:nvSpPr>
            <p:cNvPr id="3924" name="Google Shape;3924;p382"/>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FBBC05"/>
            </a:solidFill>
            <a:ln>
              <a:noFill/>
            </a:ln>
          </p:spPr>
        </p:sp>
        <p:sp>
          <p:nvSpPr>
            <p:cNvPr id="3925" name="Google Shape;3925;p382"/>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FCC50"/>
            </a:solidFill>
            <a:ln>
              <a:noFill/>
            </a:ln>
          </p:spPr>
        </p:sp>
      </p:grpSp>
      <p:sp>
        <p:nvSpPr>
          <p:cNvPr id="3926" name="Google Shape;3926;p382"/>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927" name="Google Shape;3927;p382"/>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Green)">
  <p:cSld name="Sub Category Divider_3">
    <p:spTree>
      <p:nvGrpSpPr>
        <p:cNvPr id="3928" name="Shape 3928"/>
        <p:cNvGrpSpPr/>
        <p:nvPr/>
      </p:nvGrpSpPr>
      <p:grpSpPr>
        <a:xfrm>
          <a:off x="0" y="0"/>
          <a:ext cx="0" cy="0"/>
          <a:chOff x="0" y="0"/>
          <a:chExt cx="0" cy="0"/>
        </a:xfrm>
      </p:grpSpPr>
      <p:grpSp>
        <p:nvGrpSpPr>
          <p:cNvPr id="3929" name="Google Shape;3929;p383"/>
          <p:cNvGrpSpPr/>
          <p:nvPr/>
        </p:nvGrpSpPr>
        <p:grpSpPr>
          <a:xfrm>
            <a:off x="-10287" y="-32548"/>
            <a:ext cx="9164625" cy="5194173"/>
            <a:chOff x="-10312" y="-8075"/>
            <a:chExt cx="9164625" cy="5169875"/>
          </a:xfrm>
        </p:grpSpPr>
        <p:sp>
          <p:nvSpPr>
            <p:cNvPr id="3930" name="Google Shape;3930;p383"/>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chemeClr val="accent4"/>
            </a:solidFill>
            <a:ln>
              <a:noFill/>
            </a:ln>
          </p:spPr>
        </p:sp>
        <p:sp>
          <p:nvSpPr>
            <p:cNvPr id="3931" name="Google Shape;3931;p383"/>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57BB8A"/>
            </a:solidFill>
            <a:ln>
              <a:noFill/>
            </a:ln>
          </p:spPr>
        </p:sp>
      </p:grpSp>
      <p:sp>
        <p:nvSpPr>
          <p:cNvPr id="3932" name="Google Shape;3932;p383"/>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933" name="Google Shape;3933;p383"/>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Category Divider (Green)">
  <p:cSld name="Sub Category Divider_4">
    <p:spTree>
      <p:nvGrpSpPr>
        <p:cNvPr id="3934" name="Shape 3934"/>
        <p:cNvGrpSpPr/>
        <p:nvPr/>
      </p:nvGrpSpPr>
      <p:grpSpPr>
        <a:xfrm>
          <a:off x="0" y="0"/>
          <a:ext cx="0" cy="0"/>
          <a:chOff x="0" y="0"/>
          <a:chExt cx="0" cy="0"/>
        </a:xfrm>
      </p:grpSpPr>
      <p:grpSp>
        <p:nvGrpSpPr>
          <p:cNvPr id="3935" name="Google Shape;3935;p384"/>
          <p:cNvGrpSpPr/>
          <p:nvPr/>
        </p:nvGrpSpPr>
        <p:grpSpPr>
          <a:xfrm>
            <a:off x="-10287" y="-32548"/>
            <a:ext cx="9164625" cy="5194173"/>
            <a:chOff x="-10312" y="-8075"/>
            <a:chExt cx="9164625" cy="5169875"/>
          </a:xfrm>
        </p:grpSpPr>
        <p:sp>
          <p:nvSpPr>
            <p:cNvPr id="3936" name="Google Shape;3936;p384"/>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999999"/>
            </a:solidFill>
            <a:ln>
              <a:noFill/>
            </a:ln>
          </p:spPr>
        </p:sp>
        <p:sp>
          <p:nvSpPr>
            <p:cNvPr id="3937" name="Google Shape;3937;p384"/>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D9D9D9"/>
            </a:solidFill>
            <a:ln>
              <a:noFill/>
            </a:ln>
          </p:spPr>
        </p:sp>
      </p:grpSp>
      <p:sp>
        <p:nvSpPr>
          <p:cNvPr id="3938" name="Google Shape;3938;p384"/>
          <p:cNvSpPr txBox="1"/>
          <p:nvPr>
            <p:ph type="title"/>
          </p:nvPr>
        </p:nvSpPr>
        <p:spPr>
          <a:xfrm>
            <a:off x="537628" y="1499598"/>
            <a:ext cx="7886700" cy="2139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Roboto"/>
              <a:buNone/>
              <a:defRPr b="0" i="0" sz="28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939" name="Google Shape;3939;p384"/>
          <p:cNvSpPr txBox="1"/>
          <p:nvPr/>
        </p:nvSpPr>
        <p:spPr>
          <a:xfrm>
            <a:off x="5843318" y="4801748"/>
            <a:ext cx="30861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Image Slide">
    <p:spTree>
      <p:nvGrpSpPr>
        <p:cNvPr id="3940" name="Shape 3940"/>
        <p:cNvGrpSpPr/>
        <p:nvPr/>
      </p:nvGrpSpPr>
      <p:grpSpPr>
        <a:xfrm>
          <a:off x="0" y="0"/>
          <a:ext cx="0" cy="0"/>
          <a:chOff x="0" y="0"/>
          <a:chExt cx="0" cy="0"/>
        </a:xfrm>
      </p:grpSpPr>
      <p:pic>
        <p:nvPicPr>
          <p:cNvPr id="3941" name="Google Shape;3941;p385"/>
          <p:cNvPicPr preferRelativeResize="0"/>
          <p:nvPr/>
        </p:nvPicPr>
        <p:blipFill rotWithShape="1">
          <a:blip r:embed="rId2">
            <a:alphaModFix/>
          </a:blip>
          <a:srcRect b="0" l="0" r="0" t="0"/>
          <a:stretch/>
        </p:blipFill>
        <p:spPr>
          <a:xfrm>
            <a:off x="319074" y="4835402"/>
            <a:ext cx="966600" cy="172200"/>
          </a:xfrm>
          <a:prstGeom prst="rect">
            <a:avLst/>
          </a:prstGeom>
          <a:noFill/>
          <a:ln>
            <a:noFill/>
          </a:ln>
        </p:spPr>
      </p:pic>
      <p:sp>
        <p:nvSpPr>
          <p:cNvPr id="3942" name="Google Shape;3942;p385"/>
          <p:cNvSpPr txBox="1"/>
          <p:nvPr>
            <p:ph idx="11" type="ftr"/>
          </p:nvPr>
        </p:nvSpPr>
        <p:spPr>
          <a:xfrm>
            <a:off x="5843318" y="4801748"/>
            <a:ext cx="3086100" cy="2739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lt1"/>
              </a:buClr>
              <a:buSzPts val="1400"/>
              <a:buFont typeface="Roboto"/>
              <a:buNone/>
              <a:defRPr sz="700">
                <a:solidFill>
                  <a:schemeClr val="lt1"/>
                </a:solidFill>
                <a:latin typeface="Roboto"/>
                <a:ea typeface="Roboto"/>
                <a:cs typeface="Roboto"/>
                <a:sym typeface="Roboto"/>
              </a:defRPr>
            </a:lvl1pPr>
            <a:lvl2pPr indent="-91" lvl="1" marL="34299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2pPr>
            <a:lvl3pPr indent="-182" lvl="2" marL="685982"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3pPr>
            <a:lvl4pPr indent="-274" lvl="3" marL="1028974"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4pPr>
            <a:lvl5pPr indent="-365" lvl="4" marL="1371965"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5pPr>
            <a:lvl6pPr indent="-457" lvl="5" marL="1714957"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6pPr>
            <a:lvl7pPr indent="-548" lvl="6" marL="2057948"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7pPr>
            <a:lvl8pPr indent="-640" lvl="7" marL="2400940"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8pPr>
            <a:lvl9pPr indent="-731" lvl="8" marL="2743931" marR="0" rtl="0" algn="l">
              <a:spcBef>
                <a:spcPts val="0"/>
              </a:spcBef>
              <a:spcAft>
                <a:spcPts val="0"/>
              </a:spcAft>
              <a:buSzPts val="1400"/>
              <a:buNone/>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spTree>
      <p:nvGrpSpPr>
        <p:cNvPr id="3943" name="Shape 3943"/>
        <p:cNvGrpSpPr/>
        <p:nvPr/>
      </p:nvGrpSpPr>
      <p:grpSpPr>
        <a:xfrm>
          <a:off x="0" y="0"/>
          <a:ext cx="0" cy="0"/>
          <a:chOff x="0" y="0"/>
          <a:chExt cx="0" cy="0"/>
        </a:xfrm>
      </p:grpSpPr>
      <p:grpSp>
        <p:nvGrpSpPr>
          <p:cNvPr id="3944" name="Google Shape;3944;p386"/>
          <p:cNvGrpSpPr/>
          <p:nvPr/>
        </p:nvGrpSpPr>
        <p:grpSpPr>
          <a:xfrm>
            <a:off x="-10312" y="-8075"/>
            <a:ext cx="9164625" cy="5169875"/>
            <a:chOff x="-10312" y="-8075"/>
            <a:chExt cx="9164625" cy="5169875"/>
          </a:xfrm>
        </p:grpSpPr>
        <p:sp>
          <p:nvSpPr>
            <p:cNvPr id="3945" name="Google Shape;3945;p386"/>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EBEBEB"/>
            </a:solidFill>
            <a:ln>
              <a:noFill/>
            </a:ln>
          </p:spPr>
        </p:sp>
        <p:sp>
          <p:nvSpPr>
            <p:cNvPr id="3946" name="Google Shape;3946;p386"/>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AFAFA"/>
            </a:solidFill>
            <a:ln>
              <a:noFill/>
            </a:ln>
          </p:spPr>
        </p:sp>
      </p:grpSp>
      <p:pic>
        <p:nvPicPr>
          <p:cNvPr id="3947" name="Google Shape;3947;p386"/>
          <p:cNvPicPr preferRelativeResize="0"/>
          <p:nvPr/>
        </p:nvPicPr>
        <p:blipFill rotWithShape="1">
          <a:blip r:embed="rId2">
            <a:alphaModFix/>
          </a:blip>
          <a:srcRect b="0" l="-2870" r="0" t="-20845"/>
          <a:stretch/>
        </p:blipFill>
        <p:spPr>
          <a:xfrm>
            <a:off x="606400" y="741150"/>
            <a:ext cx="1438801" cy="301275"/>
          </a:xfrm>
          <a:prstGeom prst="rect">
            <a:avLst/>
          </a:prstGeom>
          <a:noFill/>
          <a:ln>
            <a:noFill/>
          </a:ln>
        </p:spPr>
      </p:pic>
      <p:sp>
        <p:nvSpPr>
          <p:cNvPr id="3948" name="Google Shape;3948;p386"/>
          <p:cNvSpPr txBox="1"/>
          <p:nvPr/>
        </p:nvSpPr>
        <p:spPr>
          <a:xfrm>
            <a:off x="7408153" y="4402988"/>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Divider">
  <p:cSld name="CUSTOM_2_1">
    <p:spTree>
      <p:nvGrpSpPr>
        <p:cNvPr id="3949" name="Shape 3949"/>
        <p:cNvGrpSpPr/>
        <p:nvPr/>
      </p:nvGrpSpPr>
      <p:grpSpPr>
        <a:xfrm>
          <a:off x="0" y="0"/>
          <a:ext cx="0" cy="0"/>
          <a:chOff x="0" y="0"/>
          <a:chExt cx="0" cy="0"/>
        </a:xfrm>
      </p:grpSpPr>
      <p:grpSp>
        <p:nvGrpSpPr>
          <p:cNvPr id="3950" name="Google Shape;3950;p387"/>
          <p:cNvGrpSpPr/>
          <p:nvPr/>
        </p:nvGrpSpPr>
        <p:grpSpPr>
          <a:xfrm>
            <a:off x="-10312" y="-8075"/>
            <a:ext cx="9164625" cy="5169875"/>
            <a:chOff x="-10312" y="-8075"/>
            <a:chExt cx="9164625" cy="5169875"/>
          </a:xfrm>
        </p:grpSpPr>
        <p:sp>
          <p:nvSpPr>
            <p:cNvPr id="3951" name="Google Shape;3951;p387"/>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3952" name="Google Shape;3952;p387"/>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3953" name="Google Shape;3953;p387"/>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1_1">
    <p:spTree>
      <p:nvGrpSpPr>
        <p:cNvPr id="3954" name="Shape 3954"/>
        <p:cNvGrpSpPr/>
        <p:nvPr/>
      </p:nvGrpSpPr>
      <p:grpSpPr>
        <a:xfrm>
          <a:off x="0" y="0"/>
          <a:ext cx="0" cy="0"/>
          <a:chOff x="0" y="0"/>
          <a:chExt cx="0" cy="0"/>
        </a:xfrm>
      </p:grpSpPr>
      <p:sp>
        <p:nvSpPr>
          <p:cNvPr id="3955" name="Google Shape;3955;p388"/>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6" name="Google Shape;3956;p388"/>
          <p:cNvGrpSpPr/>
          <p:nvPr/>
        </p:nvGrpSpPr>
        <p:grpSpPr>
          <a:xfrm>
            <a:off x="-3" y="4529830"/>
            <a:ext cx="5098103" cy="613675"/>
            <a:chOff x="-3" y="4529830"/>
            <a:chExt cx="5098103" cy="613675"/>
          </a:xfrm>
        </p:grpSpPr>
        <p:sp>
          <p:nvSpPr>
            <p:cNvPr id="3957" name="Google Shape;3957;p388"/>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3958" name="Google Shape;3958;p388"/>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3959" name="Google Shape;3959;p388"/>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3960" name="Google Shape;3960;p388"/>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Divider">
  <p:cSld name="CUSTOM_2_1_1">
    <p:spTree>
      <p:nvGrpSpPr>
        <p:cNvPr id="3961" name="Shape 3961"/>
        <p:cNvGrpSpPr/>
        <p:nvPr/>
      </p:nvGrpSpPr>
      <p:grpSpPr>
        <a:xfrm>
          <a:off x="0" y="0"/>
          <a:ext cx="0" cy="0"/>
          <a:chOff x="0" y="0"/>
          <a:chExt cx="0" cy="0"/>
        </a:xfrm>
      </p:grpSpPr>
      <p:grpSp>
        <p:nvGrpSpPr>
          <p:cNvPr id="3962" name="Google Shape;3962;p389"/>
          <p:cNvGrpSpPr/>
          <p:nvPr/>
        </p:nvGrpSpPr>
        <p:grpSpPr>
          <a:xfrm>
            <a:off x="-10312" y="-8075"/>
            <a:ext cx="9164625" cy="5169875"/>
            <a:chOff x="-10312" y="-8075"/>
            <a:chExt cx="9164625" cy="5169875"/>
          </a:xfrm>
        </p:grpSpPr>
        <p:sp>
          <p:nvSpPr>
            <p:cNvPr id="3963" name="Google Shape;3963;p389"/>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3964" name="Google Shape;3964;p389"/>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3965" name="Google Shape;3965;p389"/>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
    <p:spTree>
      <p:nvGrpSpPr>
        <p:cNvPr id="3966" name="Shape 3966"/>
        <p:cNvGrpSpPr/>
        <p:nvPr/>
      </p:nvGrpSpPr>
      <p:grpSpPr>
        <a:xfrm>
          <a:off x="0" y="0"/>
          <a:ext cx="0" cy="0"/>
          <a:chOff x="0" y="0"/>
          <a:chExt cx="0" cy="0"/>
        </a:xfrm>
      </p:grpSpPr>
      <p:sp>
        <p:nvSpPr>
          <p:cNvPr id="3967" name="Google Shape;3967;p3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968" name="Google Shape;3968;p390"/>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comparison">
  <p:cSld name="CUSTOM_4_1_1_1_1">
    <p:spTree>
      <p:nvGrpSpPr>
        <p:cNvPr id="1235" name="Shape 1235"/>
        <p:cNvGrpSpPr/>
        <p:nvPr/>
      </p:nvGrpSpPr>
      <p:grpSpPr>
        <a:xfrm>
          <a:off x="0" y="0"/>
          <a:ext cx="0" cy="0"/>
          <a:chOff x="0" y="0"/>
          <a:chExt cx="0" cy="0"/>
        </a:xfrm>
      </p:grpSpPr>
      <p:sp>
        <p:nvSpPr>
          <p:cNvPr id="1236" name="Google Shape;1236;p39"/>
          <p:cNvSpPr txBox="1"/>
          <p:nvPr>
            <p:ph type="title"/>
          </p:nvPr>
        </p:nvSpPr>
        <p:spPr>
          <a:xfrm>
            <a:off x="298600" y="549575"/>
            <a:ext cx="84525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000"/>
              <a:buFont typeface="Arial"/>
              <a:buNone/>
              <a:defRPr b="0" i="0" sz="30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37" name="Google Shape;1237;p39"/>
          <p:cNvGrpSpPr/>
          <p:nvPr/>
        </p:nvGrpSpPr>
        <p:grpSpPr>
          <a:xfrm>
            <a:off x="386625" y="4747950"/>
            <a:ext cx="8452575" cy="400082"/>
            <a:chOff x="386625" y="4747950"/>
            <a:chExt cx="8452575" cy="400082"/>
          </a:xfrm>
        </p:grpSpPr>
        <p:sp>
          <p:nvSpPr>
            <p:cNvPr id="1238" name="Google Shape;1238;p3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1239" name="Google Shape;1239;p39"/>
            <p:cNvGrpSpPr/>
            <p:nvPr/>
          </p:nvGrpSpPr>
          <p:grpSpPr>
            <a:xfrm>
              <a:off x="386711" y="5114356"/>
              <a:ext cx="1796787" cy="33676"/>
              <a:chOff x="2031822" y="2229250"/>
              <a:chExt cx="2193612" cy="39900"/>
            </a:xfrm>
          </p:grpSpPr>
          <p:sp>
            <p:nvSpPr>
              <p:cNvPr id="1240" name="Google Shape;1240;p39"/>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9"/>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9"/>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9"/>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44" name="Google Shape;1244;p39"/>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grpSp>
      <p:sp>
        <p:nvSpPr>
          <p:cNvPr id="1245" name="Google Shape;1245;p39"/>
          <p:cNvSpPr txBox="1"/>
          <p:nvPr/>
        </p:nvSpPr>
        <p:spPr>
          <a:xfrm>
            <a:off x="7251100" y="18567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To alter the event placement (and delete this text box) go to </a:t>
            </a:r>
            <a:r>
              <a:rPr b="1" i="0" lang="en" sz="1000" u="none" cap="none" strike="noStrike">
                <a:solidFill>
                  <a:schemeClr val="dk1"/>
                </a:solidFill>
                <a:latin typeface="Roboto"/>
                <a:ea typeface="Roboto"/>
                <a:cs typeface="Roboto"/>
                <a:sym typeface="Roboto"/>
              </a:rPr>
              <a:t>“View” in the toolbar then “Master”</a:t>
            </a:r>
            <a:r>
              <a:rPr b="0" i="0" lang="en" sz="1000" u="none" cap="none" strike="noStrike">
                <a:solidFill>
                  <a:schemeClr val="dk1"/>
                </a:solidFill>
                <a:latin typeface="Roboto"/>
                <a:ea typeface="Roboto"/>
                <a:cs typeface="Roboto"/>
                <a:sym typeface="Roboto"/>
              </a:rPr>
              <a:t> and make adjustments there. </a:t>
            </a:r>
            <a:endParaRPr b="0" i="0" sz="1000" u="none" cap="none" strike="noStrike">
              <a:solidFill>
                <a:schemeClr val="dk1"/>
              </a:solidFill>
              <a:latin typeface="Roboto"/>
              <a:ea typeface="Roboto"/>
              <a:cs typeface="Roboto"/>
              <a:sym typeface="Roboto"/>
            </a:endParaRPr>
          </a:p>
        </p:txBody>
      </p:sp>
      <p:cxnSp>
        <p:nvCxnSpPr>
          <p:cNvPr id="1246" name="Google Shape;1246;p39"/>
          <p:cNvCxnSpPr/>
          <p:nvPr/>
        </p:nvCxnSpPr>
        <p:spPr>
          <a:xfrm>
            <a:off x="381617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47" name="Google Shape;1247;p39"/>
          <p:cNvCxnSpPr/>
          <p:nvPr/>
        </p:nvCxnSpPr>
        <p:spPr>
          <a:xfrm rot="10800000">
            <a:off x="2713450" y="1505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48" name="Google Shape;1248;p39"/>
          <p:cNvCxnSpPr/>
          <p:nvPr/>
        </p:nvCxnSpPr>
        <p:spPr>
          <a:xfrm>
            <a:off x="6033825" y="3002250"/>
            <a:ext cx="0" cy="1104600"/>
          </a:xfrm>
          <a:prstGeom prst="straightConnector1">
            <a:avLst/>
          </a:prstGeom>
          <a:noFill/>
          <a:ln cap="flat" cmpd="sng" w="9525">
            <a:solidFill>
              <a:srgbClr val="434343"/>
            </a:solidFill>
            <a:prstDash val="solid"/>
            <a:round/>
            <a:headEnd len="sm" w="sm" type="none"/>
            <a:tailEnd len="sm" w="sm" type="none"/>
          </a:ln>
        </p:spPr>
      </p:cxnSp>
      <p:cxnSp>
        <p:nvCxnSpPr>
          <p:cNvPr id="1249" name="Google Shape;1249;p39"/>
          <p:cNvCxnSpPr/>
          <p:nvPr/>
        </p:nvCxnSpPr>
        <p:spPr>
          <a:xfrm rot="10800000">
            <a:off x="6459925" y="1505250"/>
            <a:ext cx="0" cy="1104600"/>
          </a:xfrm>
          <a:prstGeom prst="straightConnector1">
            <a:avLst/>
          </a:prstGeom>
          <a:noFill/>
          <a:ln cap="flat" cmpd="sng" w="9525">
            <a:solidFill>
              <a:srgbClr val="434343"/>
            </a:solidFill>
            <a:prstDash val="solid"/>
            <a:round/>
            <a:headEnd len="sm" w="sm" type="none"/>
            <a:tailEnd len="sm" w="sm" type="none"/>
          </a:ln>
        </p:spPr>
      </p:cxnSp>
      <p:sp>
        <p:nvSpPr>
          <p:cNvPr id="1250" name="Google Shape;1250;p39"/>
          <p:cNvSpPr/>
          <p:nvPr/>
        </p:nvSpPr>
        <p:spPr>
          <a:xfrm>
            <a:off x="304800" y="2618675"/>
            <a:ext cx="4190400" cy="381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sp>
        <p:nvSpPr>
          <p:cNvPr id="1251" name="Google Shape;1251;p39"/>
          <p:cNvSpPr/>
          <p:nvPr/>
        </p:nvSpPr>
        <p:spPr>
          <a:xfrm>
            <a:off x="4648813" y="2618675"/>
            <a:ext cx="4190400" cy="3810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434343"/>
              </a:solidFill>
              <a:latin typeface="Roboto"/>
              <a:ea typeface="Roboto"/>
              <a:cs typeface="Roboto"/>
              <a:sym typeface="Roboto"/>
            </a:endParaRPr>
          </a:p>
        </p:txBody>
      </p:sp>
      <p:sp>
        <p:nvSpPr>
          <p:cNvPr id="1252" name="Google Shape;1252;p39"/>
          <p:cNvSpPr txBox="1"/>
          <p:nvPr>
            <p:ph idx="1" type="subTitle"/>
          </p:nvPr>
        </p:nvSpPr>
        <p:spPr>
          <a:xfrm>
            <a:off x="2713450"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3" name="Google Shape;1253;p39"/>
          <p:cNvSpPr txBox="1"/>
          <p:nvPr>
            <p:ph idx="2" type="subTitle"/>
          </p:nvPr>
        </p:nvSpPr>
        <p:spPr>
          <a:xfrm>
            <a:off x="6459925" y="1412150"/>
            <a:ext cx="1182900" cy="56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4" name="Google Shape;1254;p39"/>
          <p:cNvSpPr txBox="1"/>
          <p:nvPr>
            <p:ph idx="3" type="subTitle"/>
          </p:nvPr>
        </p:nvSpPr>
        <p:spPr>
          <a:xfrm>
            <a:off x="3816175" y="3588963"/>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5" name="Google Shape;1255;p39"/>
          <p:cNvSpPr txBox="1"/>
          <p:nvPr>
            <p:ph idx="4" type="subTitle"/>
          </p:nvPr>
        </p:nvSpPr>
        <p:spPr>
          <a:xfrm>
            <a:off x="6033825" y="3588963"/>
            <a:ext cx="1182900" cy="56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6" name="Google Shape;1256;p39"/>
          <p:cNvSpPr txBox="1"/>
          <p:nvPr>
            <p:ph idx="5" type="subTitle"/>
          </p:nvPr>
        </p:nvSpPr>
        <p:spPr>
          <a:xfrm>
            <a:off x="4648825" y="2618825"/>
            <a:ext cx="4190400" cy="38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
        <p:nvSpPr>
          <p:cNvPr id="1257" name="Google Shape;1257;p39"/>
          <p:cNvSpPr txBox="1"/>
          <p:nvPr>
            <p:ph idx="6" type="subTitle"/>
          </p:nvPr>
        </p:nvSpPr>
        <p:spPr>
          <a:xfrm>
            <a:off x="304800" y="2618825"/>
            <a:ext cx="4190400" cy="381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2pPr>
            <a:lvl3pPr lvl="2"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3pPr>
            <a:lvl4pPr lvl="3"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4pPr>
            <a:lvl5pPr lvl="4"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5pPr>
            <a:lvl6pPr lvl="5"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6pPr>
            <a:lvl7pPr lvl="6"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7pPr>
            <a:lvl8pPr lvl="7"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8pPr>
            <a:lvl9pPr lvl="8" marR="0" rtl="0" algn="ctr">
              <a:lnSpc>
                <a:spcPct val="100000"/>
              </a:lnSpc>
              <a:spcBef>
                <a:spcPts val="0"/>
              </a:spcBef>
              <a:spcAft>
                <a:spcPts val="0"/>
              </a:spcAft>
              <a:buClr>
                <a:srgbClr val="000000"/>
              </a:buClr>
              <a:buSzPts val="1500"/>
              <a:buFont typeface="Arial"/>
              <a:buNone/>
              <a:defRPr b="0" i="0" sz="1500" u="none" cap="none" strike="noStrike">
                <a:solidFill>
                  <a:srgbClr val="434343"/>
                </a:solidFill>
                <a:latin typeface="Roboto"/>
                <a:ea typeface="Roboto"/>
                <a:cs typeface="Roboto"/>
                <a:sym typeface="Roboto"/>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69" name="Shape 3969"/>
        <p:cNvGrpSpPr/>
        <p:nvPr/>
      </p:nvGrpSpPr>
      <p:grpSpPr>
        <a:xfrm>
          <a:off x="0" y="0"/>
          <a:ext cx="0" cy="0"/>
          <a:chOff x="0" y="0"/>
          <a:chExt cx="0" cy="0"/>
        </a:xfrm>
      </p:grpSpPr>
      <p:sp>
        <p:nvSpPr>
          <p:cNvPr id="3970" name="Google Shape;3970;p391"/>
          <p:cNvSpPr txBox="1"/>
          <p:nvPr>
            <p:ph type="title"/>
          </p:nvPr>
        </p:nvSpPr>
        <p:spPr>
          <a:xfrm>
            <a:off x="180900" y="446900"/>
            <a:ext cx="878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71" name="Google Shape;3971;p391"/>
          <p:cNvSpPr txBox="1"/>
          <p:nvPr>
            <p:ph idx="1" type="body"/>
          </p:nvPr>
        </p:nvSpPr>
        <p:spPr>
          <a:xfrm>
            <a:off x="180900" y="1143700"/>
            <a:ext cx="87822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375"/>
              </a:spcBef>
              <a:spcAft>
                <a:spcPts val="0"/>
              </a:spcAft>
              <a:buSzPts val="1200"/>
              <a:buChar char="•"/>
              <a:defRPr/>
            </a:lvl2pPr>
            <a:lvl3pPr indent="-304800" lvl="2" marL="1371600" rtl="0">
              <a:spcBef>
                <a:spcPts val="375"/>
              </a:spcBef>
              <a:spcAft>
                <a:spcPts val="0"/>
              </a:spcAft>
              <a:buSzPts val="1200"/>
              <a:buChar char="•"/>
              <a:defRPr/>
            </a:lvl3pPr>
            <a:lvl4pPr indent="-304800" lvl="3" marL="1828800" rtl="0">
              <a:spcBef>
                <a:spcPts val="375"/>
              </a:spcBef>
              <a:spcAft>
                <a:spcPts val="0"/>
              </a:spcAft>
              <a:buSzPts val="1200"/>
              <a:buChar char="•"/>
              <a:defRPr/>
            </a:lvl4pPr>
            <a:lvl5pPr indent="-304800" lvl="4" marL="2286000" rtl="0">
              <a:spcBef>
                <a:spcPts val="375"/>
              </a:spcBef>
              <a:spcAft>
                <a:spcPts val="0"/>
              </a:spcAft>
              <a:buSzPts val="1200"/>
              <a:buChar char="•"/>
              <a:defRPr/>
            </a:lvl5pPr>
            <a:lvl6pPr indent="-304800" lvl="5" marL="2743200" rtl="0">
              <a:spcBef>
                <a:spcPts val="375"/>
              </a:spcBef>
              <a:spcAft>
                <a:spcPts val="0"/>
              </a:spcAft>
              <a:buSzPts val="1200"/>
              <a:buChar char="•"/>
              <a:defRPr/>
            </a:lvl6pPr>
            <a:lvl7pPr indent="-304800" lvl="6" marL="3200400" rtl="0">
              <a:spcBef>
                <a:spcPts val="375"/>
              </a:spcBef>
              <a:spcAft>
                <a:spcPts val="0"/>
              </a:spcAft>
              <a:buSzPts val="1200"/>
              <a:buChar char="•"/>
              <a:defRPr/>
            </a:lvl7pPr>
            <a:lvl8pPr indent="-304800" lvl="7" marL="3657600" rtl="0">
              <a:spcBef>
                <a:spcPts val="375"/>
              </a:spcBef>
              <a:spcAft>
                <a:spcPts val="0"/>
              </a:spcAft>
              <a:buSzPts val="1200"/>
              <a:buChar char="•"/>
              <a:defRPr/>
            </a:lvl8pPr>
            <a:lvl9pPr indent="-304800" lvl="8" marL="4114800" rtl="0">
              <a:spcBef>
                <a:spcPts val="375"/>
              </a:spcBef>
              <a:spcAft>
                <a:spcPts val="0"/>
              </a:spcAft>
              <a:buSzPts val="1200"/>
              <a:buChar char="•"/>
              <a:defRPr/>
            </a:lvl9pPr>
          </a:lstStyle>
          <a:p/>
        </p:txBody>
      </p:sp>
      <p:sp>
        <p:nvSpPr>
          <p:cNvPr id="3972" name="Google Shape;3972;p391"/>
          <p:cNvSpPr txBox="1"/>
          <p:nvPr>
            <p:ph idx="12" type="sldNum"/>
          </p:nvPr>
        </p:nvSpPr>
        <p:spPr>
          <a:xfrm>
            <a:off x="8453375" y="4796300"/>
            <a:ext cx="548700" cy="2769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p:cSld name="TITLE_2_1">
    <p:spTree>
      <p:nvGrpSpPr>
        <p:cNvPr id="3973" name="Shape 3973"/>
        <p:cNvGrpSpPr/>
        <p:nvPr/>
      </p:nvGrpSpPr>
      <p:grpSpPr>
        <a:xfrm>
          <a:off x="0" y="0"/>
          <a:ext cx="0" cy="0"/>
          <a:chOff x="0" y="0"/>
          <a:chExt cx="0" cy="0"/>
        </a:xfrm>
      </p:grpSpPr>
      <p:sp>
        <p:nvSpPr>
          <p:cNvPr id="3974" name="Google Shape;3974;p392"/>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3975" name="Google Shape;3975;p392"/>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76" name="Google Shape;3976;p39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3977" name="Google Shape;3977;p392"/>
          <p:cNvGrpSpPr/>
          <p:nvPr/>
        </p:nvGrpSpPr>
        <p:grpSpPr>
          <a:xfrm>
            <a:off x="-19118" y="4626758"/>
            <a:ext cx="9182236" cy="548378"/>
            <a:chOff x="-19118" y="4617750"/>
            <a:chExt cx="9182236" cy="548378"/>
          </a:xfrm>
        </p:grpSpPr>
        <p:sp>
          <p:nvSpPr>
            <p:cNvPr id="3978" name="Google Shape;3978;p392"/>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3979" name="Google Shape;3979;p392"/>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3980" name="Google Shape;3980;p392"/>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ed 4 Column">
  <p:cSld name="Sectioned 4 Column">
    <p:spTree>
      <p:nvGrpSpPr>
        <p:cNvPr id="3981" name="Shape 3981"/>
        <p:cNvGrpSpPr/>
        <p:nvPr/>
      </p:nvGrpSpPr>
      <p:grpSpPr>
        <a:xfrm>
          <a:off x="0" y="0"/>
          <a:ext cx="0" cy="0"/>
          <a:chOff x="0" y="0"/>
          <a:chExt cx="0" cy="0"/>
        </a:xfrm>
      </p:grpSpPr>
      <p:sp>
        <p:nvSpPr>
          <p:cNvPr id="3982" name="Google Shape;3982;p393"/>
          <p:cNvSpPr txBox="1"/>
          <p:nvPr>
            <p:ph type="title"/>
          </p:nvPr>
        </p:nvSpPr>
        <p:spPr>
          <a:xfrm>
            <a:off x="364685" y="407792"/>
            <a:ext cx="62565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83" name="Google Shape;3983;p393"/>
          <p:cNvSpPr txBox="1"/>
          <p:nvPr>
            <p:ph idx="1" type="body"/>
          </p:nvPr>
        </p:nvSpPr>
        <p:spPr>
          <a:xfrm>
            <a:off x="373062" y="2190751"/>
            <a:ext cx="1920000" cy="24384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3984" name="Google Shape;3984;p393"/>
          <p:cNvSpPr txBox="1"/>
          <p:nvPr>
            <p:ph idx="11" type="ftr"/>
          </p:nvPr>
        </p:nvSpPr>
        <p:spPr>
          <a:xfrm>
            <a:off x="364615" y="4629150"/>
            <a:ext cx="8286600" cy="273900"/>
          </a:xfrm>
          <a:prstGeom prst="rect">
            <a:avLst/>
          </a:prstGeom>
          <a:noFill/>
          <a:ln>
            <a:noFill/>
          </a:ln>
        </p:spPr>
        <p:txBody>
          <a:bodyPr anchorCtr="0" anchor="b"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12700" lvl="1"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12700" lvl="2"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12700" lvl="3"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12700" lvl="4"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12700" lvl="5"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12700" lvl="6"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12700" lvl="7"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12700" lvl="8"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985" name="Google Shape;3985;p393"/>
          <p:cNvSpPr txBox="1"/>
          <p:nvPr>
            <p:ph idx="2" type="body"/>
          </p:nvPr>
        </p:nvSpPr>
        <p:spPr>
          <a:xfrm>
            <a:off x="365125" y="1428751"/>
            <a:ext cx="1927800" cy="609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3986" name="Google Shape;3986;p393"/>
          <p:cNvSpPr txBox="1"/>
          <p:nvPr>
            <p:ph idx="3" type="body"/>
          </p:nvPr>
        </p:nvSpPr>
        <p:spPr>
          <a:xfrm>
            <a:off x="2522539" y="2190751"/>
            <a:ext cx="1897200" cy="24384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3987" name="Google Shape;3987;p393"/>
          <p:cNvSpPr txBox="1"/>
          <p:nvPr>
            <p:ph idx="4" type="body"/>
          </p:nvPr>
        </p:nvSpPr>
        <p:spPr>
          <a:xfrm>
            <a:off x="2514601" y="1428751"/>
            <a:ext cx="1905000" cy="609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3988" name="Google Shape;3988;p393"/>
          <p:cNvSpPr txBox="1"/>
          <p:nvPr>
            <p:ph idx="5" type="body"/>
          </p:nvPr>
        </p:nvSpPr>
        <p:spPr>
          <a:xfrm>
            <a:off x="4640264" y="2190751"/>
            <a:ext cx="1909500" cy="24384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3989" name="Google Shape;3989;p393"/>
          <p:cNvSpPr txBox="1"/>
          <p:nvPr>
            <p:ph idx="6" type="body"/>
          </p:nvPr>
        </p:nvSpPr>
        <p:spPr>
          <a:xfrm>
            <a:off x="4632326" y="1428751"/>
            <a:ext cx="1917300" cy="609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3990" name="Google Shape;3990;p393"/>
          <p:cNvSpPr txBox="1"/>
          <p:nvPr>
            <p:ph idx="7" type="body"/>
          </p:nvPr>
        </p:nvSpPr>
        <p:spPr>
          <a:xfrm>
            <a:off x="6789737" y="2190751"/>
            <a:ext cx="1923600" cy="24384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3991" name="Google Shape;3991;p393"/>
          <p:cNvSpPr txBox="1"/>
          <p:nvPr>
            <p:ph idx="8" type="body"/>
          </p:nvPr>
        </p:nvSpPr>
        <p:spPr>
          <a:xfrm>
            <a:off x="6781800" y="1428751"/>
            <a:ext cx="1919700" cy="609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USTOM_1_2">
    <p:spTree>
      <p:nvGrpSpPr>
        <p:cNvPr id="3992" name="Shape 3992"/>
        <p:cNvGrpSpPr/>
        <p:nvPr/>
      </p:nvGrpSpPr>
      <p:grpSpPr>
        <a:xfrm>
          <a:off x="0" y="0"/>
          <a:ext cx="0" cy="0"/>
          <a:chOff x="0" y="0"/>
          <a:chExt cx="0" cy="0"/>
        </a:xfrm>
      </p:grpSpPr>
      <p:grpSp>
        <p:nvGrpSpPr>
          <p:cNvPr id="3993" name="Google Shape;3993;p394"/>
          <p:cNvGrpSpPr/>
          <p:nvPr/>
        </p:nvGrpSpPr>
        <p:grpSpPr>
          <a:xfrm>
            <a:off x="-1775" y="-600"/>
            <a:ext cx="9153800" cy="5144175"/>
            <a:chOff x="-1775" y="-600"/>
            <a:chExt cx="9153800" cy="5144175"/>
          </a:xfrm>
        </p:grpSpPr>
        <p:sp>
          <p:nvSpPr>
            <p:cNvPr id="3994" name="Google Shape;3994;p394"/>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94"/>
            <p:cNvSpPr/>
            <p:nvPr/>
          </p:nvSpPr>
          <p:spPr>
            <a:xfrm>
              <a:off x="-1775" y="-600"/>
              <a:ext cx="4609375" cy="5144100"/>
            </a:xfrm>
            <a:custGeom>
              <a:rect b="b" l="l" r="r" t="t"/>
              <a:pathLst>
                <a:path extrusionOk="0" h="205764" w="184375">
                  <a:moveTo>
                    <a:pt x="184375" y="24"/>
                  </a:moveTo>
                  <a:lnTo>
                    <a:pt x="47" y="0"/>
                  </a:lnTo>
                  <a:lnTo>
                    <a:pt x="0" y="205764"/>
                  </a:lnTo>
                  <a:lnTo>
                    <a:pt x="124623" y="205764"/>
                  </a:lnTo>
                  <a:close/>
                </a:path>
              </a:pathLst>
            </a:custGeom>
            <a:solidFill>
              <a:srgbClr val="EBEBEB"/>
            </a:solidFill>
            <a:ln>
              <a:noFill/>
            </a:ln>
          </p:spPr>
        </p:sp>
      </p:grpSp>
      <p:grpSp>
        <p:nvGrpSpPr>
          <p:cNvPr id="3996" name="Google Shape;3996;p394"/>
          <p:cNvGrpSpPr/>
          <p:nvPr/>
        </p:nvGrpSpPr>
        <p:grpSpPr>
          <a:xfrm>
            <a:off x="-3" y="4529830"/>
            <a:ext cx="5098103" cy="613675"/>
            <a:chOff x="-3" y="4529830"/>
            <a:chExt cx="5098103" cy="613675"/>
          </a:xfrm>
        </p:grpSpPr>
        <p:sp>
          <p:nvSpPr>
            <p:cNvPr id="3997" name="Google Shape;3997;p394"/>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3998" name="Google Shape;3998;p394"/>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3999" name="Google Shape;3999;p394"/>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4000" name="Google Shape;4000;p394"/>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2">
    <p:spTree>
      <p:nvGrpSpPr>
        <p:cNvPr id="4001" name="Shape 4001"/>
        <p:cNvGrpSpPr/>
        <p:nvPr/>
      </p:nvGrpSpPr>
      <p:grpSpPr>
        <a:xfrm>
          <a:off x="0" y="0"/>
          <a:ext cx="0" cy="0"/>
          <a:chOff x="0" y="0"/>
          <a:chExt cx="0" cy="0"/>
        </a:xfrm>
      </p:grpSpPr>
      <p:grpSp>
        <p:nvGrpSpPr>
          <p:cNvPr id="4002" name="Google Shape;4002;p395"/>
          <p:cNvGrpSpPr/>
          <p:nvPr/>
        </p:nvGrpSpPr>
        <p:grpSpPr>
          <a:xfrm>
            <a:off x="-2375" y="-2975"/>
            <a:ext cx="9146375" cy="5149450"/>
            <a:chOff x="-2375" y="-2975"/>
            <a:chExt cx="9146375" cy="5149450"/>
          </a:xfrm>
        </p:grpSpPr>
        <p:sp>
          <p:nvSpPr>
            <p:cNvPr id="4003" name="Google Shape;4003;p395"/>
            <p:cNvSpPr/>
            <p:nvPr/>
          </p:nvSpPr>
          <p:spPr>
            <a:xfrm>
              <a:off x="-1775" y="956675"/>
              <a:ext cx="4252300" cy="4189800"/>
            </a:xfrm>
            <a:custGeom>
              <a:rect b="b" l="l" r="r" t="t"/>
              <a:pathLst>
                <a:path extrusionOk="0" h="167592" w="170092">
                  <a:moveTo>
                    <a:pt x="170092" y="167568"/>
                  </a:moveTo>
                  <a:lnTo>
                    <a:pt x="0" y="167592"/>
                  </a:lnTo>
                  <a:lnTo>
                    <a:pt x="0" y="0"/>
                  </a:lnTo>
                  <a:lnTo>
                    <a:pt x="126357" y="32789"/>
                  </a:lnTo>
                  <a:close/>
                </a:path>
              </a:pathLst>
            </a:custGeom>
            <a:solidFill>
              <a:srgbClr val="E8E8E8"/>
            </a:solidFill>
            <a:ln>
              <a:noFill/>
            </a:ln>
          </p:spPr>
        </p:sp>
        <p:sp>
          <p:nvSpPr>
            <p:cNvPr id="4004" name="Google Shape;4004;p395"/>
            <p:cNvSpPr/>
            <p:nvPr/>
          </p:nvSpPr>
          <p:spPr>
            <a:xfrm>
              <a:off x="-2375" y="-2375"/>
              <a:ext cx="5194650" cy="1780750"/>
            </a:xfrm>
            <a:custGeom>
              <a:rect b="b" l="l" r="r" t="t"/>
              <a:pathLst>
                <a:path extrusionOk="0" h="71230" w="207786">
                  <a:moveTo>
                    <a:pt x="0" y="38481"/>
                  </a:moveTo>
                  <a:lnTo>
                    <a:pt x="24" y="0"/>
                  </a:lnTo>
                  <a:lnTo>
                    <a:pt x="207786" y="41"/>
                  </a:lnTo>
                  <a:lnTo>
                    <a:pt x="126408" y="71230"/>
                  </a:lnTo>
                  <a:close/>
                </a:path>
              </a:pathLst>
            </a:custGeom>
            <a:solidFill>
              <a:srgbClr val="F2F2F2"/>
            </a:solidFill>
            <a:ln>
              <a:noFill/>
            </a:ln>
          </p:spPr>
        </p:sp>
        <p:sp>
          <p:nvSpPr>
            <p:cNvPr id="4005" name="Google Shape;4005;p395"/>
            <p:cNvSpPr/>
            <p:nvPr/>
          </p:nvSpPr>
          <p:spPr>
            <a:xfrm>
              <a:off x="3156475" y="-2975"/>
              <a:ext cx="5987525" cy="5147675"/>
            </a:xfrm>
            <a:custGeom>
              <a:rect b="b" l="l" r="r" t="t"/>
              <a:pathLst>
                <a:path extrusionOk="0" h="205907" w="239501">
                  <a:moveTo>
                    <a:pt x="43691" y="205907"/>
                  </a:moveTo>
                  <a:lnTo>
                    <a:pt x="239501" y="205883"/>
                  </a:lnTo>
                  <a:lnTo>
                    <a:pt x="239477" y="71"/>
                  </a:lnTo>
                  <a:lnTo>
                    <a:pt x="81315" y="0"/>
                  </a:lnTo>
                  <a:lnTo>
                    <a:pt x="0" y="71227"/>
                  </a:lnTo>
                  <a:close/>
                </a:path>
              </a:pathLst>
            </a:custGeom>
            <a:solidFill>
              <a:srgbClr val="FAFAFA"/>
            </a:solidFill>
            <a:ln>
              <a:noFill/>
            </a:ln>
          </p:spPr>
        </p:sp>
      </p:grpSp>
      <p:grpSp>
        <p:nvGrpSpPr>
          <p:cNvPr id="4006" name="Google Shape;4006;p395"/>
          <p:cNvGrpSpPr/>
          <p:nvPr/>
        </p:nvGrpSpPr>
        <p:grpSpPr>
          <a:xfrm>
            <a:off x="-3" y="4529830"/>
            <a:ext cx="5098103" cy="613675"/>
            <a:chOff x="-3" y="4529830"/>
            <a:chExt cx="5098103" cy="613675"/>
          </a:xfrm>
        </p:grpSpPr>
        <p:sp>
          <p:nvSpPr>
            <p:cNvPr id="4007" name="Google Shape;4007;p395"/>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4008" name="Google Shape;4008;p395"/>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4009" name="Google Shape;4009;p395"/>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4010" name="Google Shape;4010;p395"/>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ullet Points">
  <p:cSld name="Title Only_1_2_1_1_1_1">
    <p:spTree>
      <p:nvGrpSpPr>
        <p:cNvPr id="4011" name="Shape 4011"/>
        <p:cNvGrpSpPr/>
        <p:nvPr/>
      </p:nvGrpSpPr>
      <p:grpSpPr>
        <a:xfrm>
          <a:off x="0" y="0"/>
          <a:ext cx="0" cy="0"/>
          <a:chOff x="0" y="0"/>
          <a:chExt cx="0" cy="0"/>
        </a:xfrm>
      </p:grpSpPr>
      <p:sp>
        <p:nvSpPr>
          <p:cNvPr id="4012" name="Google Shape;4012;p396"/>
          <p:cNvSpPr txBox="1"/>
          <p:nvPr>
            <p:ph idx="1" type="body"/>
          </p:nvPr>
        </p:nvSpPr>
        <p:spPr>
          <a:xfrm>
            <a:off x="251128" y="2581875"/>
            <a:ext cx="19326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4013" name="Google Shape;4013;p396"/>
          <p:cNvSpPr txBox="1"/>
          <p:nvPr>
            <p:ph type="title"/>
          </p:nvPr>
        </p:nvSpPr>
        <p:spPr>
          <a:xfrm>
            <a:off x="297267"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
        <p:nvSpPr>
          <p:cNvPr id="4014" name="Google Shape;4014;p396"/>
          <p:cNvSpPr txBox="1"/>
          <p:nvPr>
            <p:ph idx="2" type="body"/>
          </p:nvPr>
        </p:nvSpPr>
        <p:spPr>
          <a:xfrm>
            <a:off x="2456908" y="2576879"/>
            <a:ext cx="19632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4015" name="Google Shape;4015;p396"/>
          <p:cNvSpPr txBox="1"/>
          <p:nvPr>
            <p:ph idx="3" type="body"/>
          </p:nvPr>
        </p:nvSpPr>
        <p:spPr>
          <a:xfrm>
            <a:off x="4693296" y="2576879"/>
            <a:ext cx="19632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4016" name="Google Shape;4016;p396"/>
          <p:cNvSpPr txBox="1"/>
          <p:nvPr>
            <p:ph idx="4" type="body"/>
          </p:nvPr>
        </p:nvSpPr>
        <p:spPr>
          <a:xfrm>
            <a:off x="6929684" y="2576879"/>
            <a:ext cx="1963200" cy="1955400"/>
          </a:xfrm>
          <a:prstGeom prst="rect">
            <a:avLst/>
          </a:prstGeom>
          <a:noFill/>
          <a:ln>
            <a:noFill/>
          </a:ln>
        </p:spPr>
        <p:txBody>
          <a:bodyPr anchorCtr="0" anchor="t" bIns="91425" lIns="91425" spcFirstLastPara="1" rIns="91425" wrap="square" tIns="91425">
            <a:noAutofit/>
          </a:bodyPr>
          <a:lstStyle>
            <a:lvl1pPr indent="-298450" lvl="0" marL="457200" marR="0" rtl="0">
              <a:lnSpc>
                <a:spcPct val="115000"/>
              </a:lnSpc>
              <a:spcBef>
                <a:spcPts val="0"/>
              </a:spcBef>
              <a:spcAft>
                <a:spcPts val="0"/>
              </a:spcAft>
              <a:buSzPts val="1100"/>
              <a:buFont typeface="Open Sans"/>
              <a:buChar char="•"/>
              <a:defRPr b="0" sz="1100" u="none" cap="none" strike="noStrike">
                <a:latin typeface="Open Sans"/>
                <a:ea typeface="Open Sans"/>
                <a:cs typeface="Open Sans"/>
                <a:sym typeface="Open Sans"/>
              </a:defRPr>
            </a:lvl1pPr>
            <a:lvl2pPr indent="-298450" lvl="1" marL="9144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2pPr>
            <a:lvl3pPr indent="-298450" lvl="2" marL="13716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3pPr>
            <a:lvl4pPr indent="-298450" lvl="3" marL="18288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4pPr>
            <a:lvl5pPr indent="-298450" lvl="4" marL="2286000" marR="0" rtl="0">
              <a:lnSpc>
                <a:spcPct val="115000"/>
              </a:lnSpc>
              <a:spcBef>
                <a:spcPts val="300"/>
              </a:spcBef>
              <a:spcAft>
                <a:spcPts val="0"/>
              </a:spcAft>
              <a:buSzPts val="1100"/>
              <a:buFont typeface="Open Sans"/>
              <a:buChar char="•"/>
              <a:defRPr b="0" sz="1100" u="none" cap="none" strike="noStrike">
                <a:latin typeface="Open Sans"/>
                <a:ea typeface="Open Sans"/>
                <a:cs typeface="Open Sans"/>
                <a:sym typeface="Open Sans"/>
              </a:defRPr>
            </a:lvl5pPr>
            <a:lvl6pPr indent="-298450" lvl="5" marL="27432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6pPr>
            <a:lvl7pPr indent="-298450" lvl="6" marL="32004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7pPr>
            <a:lvl8pPr indent="-298450" lvl="7" marL="36576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8pPr>
            <a:lvl9pPr indent="-298450" lvl="8" marL="4114800" marR="0" rtl="0">
              <a:lnSpc>
                <a:spcPct val="115000"/>
              </a:lnSpc>
              <a:spcBef>
                <a:spcPts val="400"/>
              </a:spcBef>
              <a:spcAft>
                <a:spcPts val="0"/>
              </a:spcAft>
              <a:buSzPts val="1100"/>
              <a:buFont typeface="Open Sans"/>
              <a:buChar char="•"/>
              <a:defRPr b="0" sz="1100" u="none" cap="none" strike="noStrike">
                <a:latin typeface="Open Sans"/>
                <a:ea typeface="Open Sans"/>
                <a:cs typeface="Open Sans"/>
                <a:sym typeface="Open Sans"/>
              </a:defRPr>
            </a:lvl9pPr>
          </a:lstStyle>
          <a:p/>
        </p:txBody>
      </p:sp>
      <p:sp>
        <p:nvSpPr>
          <p:cNvPr id="4017" name="Google Shape;4017;p396"/>
          <p:cNvSpPr txBox="1"/>
          <p:nvPr>
            <p:ph idx="5" type="title"/>
          </p:nvPr>
        </p:nvSpPr>
        <p:spPr>
          <a:xfrm>
            <a:off x="2528553"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
        <p:nvSpPr>
          <p:cNvPr id="4018" name="Google Shape;4018;p396"/>
          <p:cNvSpPr txBox="1"/>
          <p:nvPr>
            <p:ph idx="6" type="title"/>
          </p:nvPr>
        </p:nvSpPr>
        <p:spPr>
          <a:xfrm>
            <a:off x="6991125"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
        <p:nvSpPr>
          <p:cNvPr id="4019" name="Google Shape;4019;p396"/>
          <p:cNvSpPr txBox="1"/>
          <p:nvPr>
            <p:ph idx="7" type="title"/>
          </p:nvPr>
        </p:nvSpPr>
        <p:spPr>
          <a:xfrm>
            <a:off x="4759839" y="1997248"/>
            <a:ext cx="1840200" cy="3768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Font typeface="Open Sans"/>
              <a:buNone/>
              <a:defRPr b="0" i="0" sz="1400" u="none" cap="none" strike="noStrike">
                <a:latin typeface="Open Sans"/>
                <a:ea typeface="Open Sans"/>
                <a:cs typeface="Open Sans"/>
                <a:sym typeface="Open Sans"/>
              </a:defRPr>
            </a:lvl1pPr>
            <a:lvl2pPr indent="0" lvl="1" marL="0" marR="0" rtl="0" algn="ctr">
              <a:spcBef>
                <a:spcPts val="0"/>
              </a:spcBef>
              <a:spcAft>
                <a:spcPts val="0"/>
              </a:spcAft>
              <a:buClr>
                <a:srgbClr val="4D4D4D"/>
              </a:buClr>
              <a:buSzPts val="1400"/>
              <a:buNone/>
              <a:defRPr>
                <a:solidFill>
                  <a:srgbClr val="4D4D4D"/>
                </a:solidFill>
              </a:defRPr>
            </a:lvl2pPr>
            <a:lvl3pPr indent="0" lvl="2" marL="0" marR="0" rtl="0" algn="ctr">
              <a:spcBef>
                <a:spcPts val="0"/>
              </a:spcBef>
              <a:spcAft>
                <a:spcPts val="0"/>
              </a:spcAft>
              <a:buClr>
                <a:srgbClr val="4D4D4D"/>
              </a:buClr>
              <a:buSzPts val="1400"/>
              <a:buNone/>
              <a:defRPr>
                <a:solidFill>
                  <a:srgbClr val="4D4D4D"/>
                </a:solidFill>
              </a:defRPr>
            </a:lvl3pPr>
            <a:lvl4pPr indent="0" lvl="3" marL="0" marR="0" rtl="0" algn="ctr">
              <a:spcBef>
                <a:spcPts val="0"/>
              </a:spcBef>
              <a:spcAft>
                <a:spcPts val="0"/>
              </a:spcAft>
              <a:buClr>
                <a:srgbClr val="4D4D4D"/>
              </a:buClr>
              <a:buSzPts val="1400"/>
              <a:buNone/>
              <a:defRPr>
                <a:solidFill>
                  <a:srgbClr val="4D4D4D"/>
                </a:solidFill>
              </a:defRPr>
            </a:lvl4pPr>
            <a:lvl5pPr indent="0" lvl="4" marL="0" marR="0" rtl="0" algn="ctr">
              <a:spcBef>
                <a:spcPts val="0"/>
              </a:spcBef>
              <a:spcAft>
                <a:spcPts val="0"/>
              </a:spcAft>
              <a:buClr>
                <a:srgbClr val="4D4D4D"/>
              </a:buClr>
              <a:buSzPts val="1400"/>
              <a:buNone/>
              <a:defRPr>
                <a:solidFill>
                  <a:srgbClr val="4D4D4D"/>
                </a:solidFill>
              </a:defRPr>
            </a:lvl5pPr>
            <a:lvl6pPr indent="0" lvl="5" marL="0" marR="0" rtl="0" algn="ctr">
              <a:spcBef>
                <a:spcPts val="0"/>
              </a:spcBef>
              <a:spcAft>
                <a:spcPts val="0"/>
              </a:spcAft>
              <a:buClr>
                <a:srgbClr val="4D4D4D"/>
              </a:buClr>
              <a:buSzPts val="1400"/>
              <a:buNone/>
              <a:defRPr>
                <a:solidFill>
                  <a:srgbClr val="4D4D4D"/>
                </a:solidFill>
              </a:defRPr>
            </a:lvl6pPr>
            <a:lvl7pPr indent="0" lvl="6" marL="0" marR="0" rtl="0" algn="ctr">
              <a:spcBef>
                <a:spcPts val="0"/>
              </a:spcBef>
              <a:spcAft>
                <a:spcPts val="0"/>
              </a:spcAft>
              <a:buClr>
                <a:srgbClr val="4D4D4D"/>
              </a:buClr>
              <a:buSzPts val="1400"/>
              <a:buNone/>
              <a:defRPr>
                <a:solidFill>
                  <a:srgbClr val="4D4D4D"/>
                </a:solidFill>
              </a:defRPr>
            </a:lvl7pPr>
            <a:lvl8pPr indent="0" lvl="7" marL="0" marR="0" rtl="0" algn="ctr">
              <a:spcBef>
                <a:spcPts val="0"/>
              </a:spcBef>
              <a:spcAft>
                <a:spcPts val="0"/>
              </a:spcAft>
              <a:buClr>
                <a:srgbClr val="4D4D4D"/>
              </a:buClr>
              <a:buSzPts val="1400"/>
              <a:buNone/>
              <a:defRPr>
                <a:solidFill>
                  <a:srgbClr val="4D4D4D"/>
                </a:solidFill>
              </a:defRPr>
            </a:lvl8pPr>
            <a:lvl9pPr indent="0" lvl="8" marL="0" marR="0" rtl="0" algn="ctr">
              <a:spcBef>
                <a:spcPts val="0"/>
              </a:spcBef>
              <a:spcAft>
                <a:spcPts val="0"/>
              </a:spcAft>
              <a:buClr>
                <a:srgbClr val="4D4D4D"/>
              </a:buClr>
              <a:buSzPts val="1400"/>
              <a:buNone/>
              <a:defRPr>
                <a:solidFill>
                  <a:srgbClr val="4D4D4D"/>
                </a:solidFill>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Blank Slide">
    <p:spTree>
      <p:nvGrpSpPr>
        <p:cNvPr id="4020" name="Shape 4020"/>
        <p:cNvGrpSpPr/>
        <p:nvPr/>
      </p:nvGrpSpPr>
      <p:grpSpPr>
        <a:xfrm>
          <a:off x="0" y="0"/>
          <a:ext cx="0" cy="0"/>
          <a:chOff x="0" y="0"/>
          <a:chExt cx="0" cy="0"/>
        </a:xfrm>
      </p:grpSpPr>
      <p:sp>
        <p:nvSpPr>
          <p:cNvPr id="4021" name="Google Shape;4021;p397"/>
          <p:cNvSpPr/>
          <p:nvPr/>
        </p:nvSpPr>
        <p:spPr>
          <a:xfrm>
            <a:off x="0" y="0"/>
            <a:ext cx="9144000" cy="514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ype &amp; image" showMasterSp="0">
  <p:cSld name="1/2 type &amp; image">
    <p:spTree>
      <p:nvGrpSpPr>
        <p:cNvPr id="4022" name="Shape 4022"/>
        <p:cNvGrpSpPr/>
        <p:nvPr/>
      </p:nvGrpSpPr>
      <p:grpSpPr>
        <a:xfrm>
          <a:off x="0" y="0"/>
          <a:ext cx="0" cy="0"/>
          <a:chOff x="0" y="0"/>
          <a:chExt cx="0" cy="0"/>
        </a:xfrm>
      </p:grpSpPr>
      <p:sp>
        <p:nvSpPr>
          <p:cNvPr id="4023" name="Google Shape;4023;p398"/>
          <p:cNvSpPr txBox="1"/>
          <p:nvPr>
            <p:ph idx="1" type="body"/>
          </p:nvPr>
        </p:nvSpPr>
        <p:spPr>
          <a:xfrm>
            <a:off x="373063" y="1428750"/>
            <a:ext cx="4122600" cy="31242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
        <p:nvSpPr>
          <p:cNvPr id="4024" name="Google Shape;4024;p398"/>
          <p:cNvSpPr txBox="1"/>
          <p:nvPr>
            <p:ph type="title"/>
          </p:nvPr>
        </p:nvSpPr>
        <p:spPr>
          <a:xfrm>
            <a:off x="372959" y="488198"/>
            <a:ext cx="41229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25" name="Google Shape;4025;p398"/>
          <p:cNvSpPr txBox="1"/>
          <p:nvPr>
            <p:ph idx="11" type="ftr"/>
          </p:nvPr>
        </p:nvSpPr>
        <p:spPr>
          <a:xfrm>
            <a:off x="364616" y="4629150"/>
            <a:ext cx="4131300" cy="273900"/>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026" name="Google Shape;4026;p398"/>
          <p:cNvSpPr txBox="1"/>
          <p:nvPr/>
        </p:nvSpPr>
        <p:spPr>
          <a:xfrm>
            <a:off x="8382000" y="4936552"/>
            <a:ext cx="400500" cy="76800"/>
          </a:xfrm>
          <a:prstGeom prst="rect">
            <a:avLst/>
          </a:prstGeom>
          <a:noFill/>
          <a:ln>
            <a:noFill/>
          </a:ln>
        </p:spPr>
        <p:txBody>
          <a:bodyPr anchorCtr="0" anchor="ctr" bIns="0" lIns="0" spcFirstLastPara="1" rIns="0" wrap="square" tIns="0">
            <a:noAutofit/>
          </a:bodyPr>
          <a:lstStyle/>
          <a:p>
            <a:pPr indent="0" lvl="1" marL="0" marR="0" rtl="0" algn="r">
              <a:spcBef>
                <a:spcPts val="0"/>
              </a:spcBef>
              <a:spcAft>
                <a:spcPts val="0"/>
              </a:spcAft>
              <a:buNone/>
            </a:pPr>
            <a:fld id="{00000000-1234-1234-1234-123412341234}" type="slidenum">
              <a:rPr b="0" i="0" lang="en" sz="500" u="none" cap="none" strike="noStrike">
                <a:solidFill>
                  <a:schemeClr val="lt1"/>
                </a:solidFill>
                <a:latin typeface="Roboto"/>
                <a:ea typeface="Roboto"/>
                <a:cs typeface="Roboto"/>
                <a:sym typeface="Roboto"/>
              </a:rPr>
              <a:t>‹#›</a:t>
            </a:fld>
            <a:endParaRPr b="0" i="0" sz="500" u="none" cap="none" strike="noStrike">
              <a:solidFill>
                <a:schemeClr val="lt1"/>
              </a:solidFill>
              <a:latin typeface="Roboto"/>
              <a:ea typeface="Roboto"/>
              <a:cs typeface="Roboto"/>
              <a:sym typeface="Roboto"/>
            </a:endParaRPr>
          </a:p>
        </p:txBody>
      </p:sp>
      <p:grpSp>
        <p:nvGrpSpPr>
          <p:cNvPr id="4027" name="Google Shape;4027;p398"/>
          <p:cNvGrpSpPr/>
          <p:nvPr/>
        </p:nvGrpSpPr>
        <p:grpSpPr>
          <a:xfrm>
            <a:off x="364616" y="4970026"/>
            <a:ext cx="996822" cy="43500"/>
            <a:chOff x="364616" y="4970026"/>
            <a:chExt cx="996822" cy="43500"/>
          </a:xfrm>
        </p:grpSpPr>
        <p:sp>
          <p:nvSpPr>
            <p:cNvPr id="4028" name="Google Shape;4028;p398"/>
            <p:cNvSpPr/>
            <p:nvPr/>
          </p:nvSpPr>
          <p:spPr>
            <a:xfrm>
              <a:off x="364616" y="4970026"/>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4029" name="Google Shape;4029;p398"/>
            <p:cNvSpPr/>
            <p:nvPr/>
          </p:nvSpPr>
          <p:spPr>
            <a:xfrm>
              <a:off x="613790" y="4970026"/>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4030" name="Google Shape;4030;p398"/>
            <p:cNvSpPr/>
            <p:nvPr/>
          </p:nvSpPr>
          <p:spPr>
            <a:xfrm>
              <a:off x="862964" y="4970026"/>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4031" name="Google Shape;4031;p398"/>
            <p:cNvSpPr/>
            <p:nvPr/>
          </p:nvSpPr>
          <p:spPr>
            <a:xfrm>
              <a:off x="1112138" y="4970026"/>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3">
    <p:spTree>
      <p:nvGrpSpPr>
        <p:cNvPr id="4032" name="Shape 4032"/>
        <p:cNvGrpSpPr/>
        <p:nvPr/>
      </p:nvGrpSpPr>
      <p:grpSpPr>
        <a:xfrm>
          <a:off x="0" y="0"/>
          <a:ext cx="0" cy="0"/>
          <a:chOff x="0" y="0"/>
          <a:chExt cx="0" cy="0"/>
        </a:xfrm>
      </p:grpSpPr>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_HEADER_2">
    <p:bg>
      <p:bgPr>
        <a:solidFill>
          <a:srgbClr val="4285F4"/>
        </a:solidFill>
      </p:bgPr>
    </p:bg>
    <p:spTree>
      <p:nvGrpSpPr>
        <p:cNvPr id="4033" name="Shape 4033"/>
        <p:cNvGrpSpPr/>
        <p:nvPr/>
      </p:nvGrpSpPr>
      <p:grpSpPr>
        <a:xfrm>
          <a:off x="0" y="0"/>
          <a:ext cx="0" cy="0"/>
          <a:chOff x="0" y="0"/>
          <a:chExt cx="0" cy="0"/>
        </a:xfrm>
      </p:grpSpPr>
      <p:sp>
        <p:nvSpPr>
          <p:cNvPr id="4034" name="Google Shape;4034;p400"/>
          <p:cNvSpPr/>
          <p:nvPr/>
        </p:nvSpPr>
        <p:spPr>
          <a:xfrm flipH="1">
            <a:off x="3450350" y="767950"/>
            <a:ext cx="5693700" cy="4375500"/>
          </a:xfrm>
          <a:prstGeom prst="rtTriangle">
            <a:avLst/>
          </a:prstGeom>
          <a:solidFill>
            <a:srgbClr val="7BA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4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036" name="Google Shape;4036;p400"/>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4037" name="Google Shape;4037;p400"/>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descr="Google_Logo_2015_gr.png" id="4038" name="Google Shape;4038;p400"/>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4039" name="Google Shape;4039;p40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4040" name="Google Shape;4040;p400"/>
          <p:cNvSpPr/>
          <p:nvPr/>
        </p:nvSpPr>
        <p:spPr>
          <a:xfrm rot="10800000">
            <a:off x="3263750" y="0"/>
            <a:ext cx="5880300" cy="2994900"/>
          </a:xfrm>
          <a:prstGeom prst="rtTriangle">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00"/>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p:cSld name="CUSTOM_9">
    <p:spTree>
      <p:nvGrpSpPr>
        <p:cNvPr id="1258" name="Shape 1258"/>
        <p:cNvGrpSpPr/>
        <p:nvPr/>
      </p:nvGrpSpPr>
      <p:grpSpPr>
        <a:xfrm>
          <a:off x="0" y="0"/>
          <a:ext cx="0" cy="0"/>
          <a:chOff x="0" y="0"/>
          <a:chExt cx="0" cy="0"/>
        </a:xfrm>
      </p:grpSpPr>
      <p:pic>
        <p:nvPicPr>
          <p:cNvPr id="1259" name="Google Shape;1259;p40"/>
          <p:cNvPicPr preferRelativeResize="0"/>
          <p:nvPr/>
        </p:nvPicPr>
        <p:blipFill rotWithShape="1">
          <a:blip r:embed="rId2">
            <a:alphaModFix/>
          </a:blip>
          <a:srcRect b="3703" l="0" r="0" t="11922"/>
          <a:stretch/>
        </p:blipFill>
        <p:spPr>
          <a:xfrm>
            <a:off x="0" y="0"/>
            <a:ext cx="9144000" cy="5143500"/>
          </a:xfrm>
          <a:prstGeom prst="rect">
            <a:avLst/>
          </a:prstGeom>
          <a:noFill/>
          <a:ln>
            <a:noFill/>
          </a:ln>
        </p:spPr>
      </p:pic>
      <p:pic>
        <p:nvPicPr>
          <p:cNvPr id="1260" name="Google Shape;1260;p40"/>
          <p:cNvPicPr preferRelativeResize="0"/>
          <p:nvPr/>
        </p:nvPicPr>
        <p:blipFill rotWithShape="1">
          <a:blip r:embed="rId3">
            <a:alphaModFix amt="80000"/>
          </a:blip>
          <a:srcRect b="247" l="504" r="503" t="258"/>
          <a:stretch/>
        </p:blipFill>
        <p:spPr>
          <a:xfrm>
            <a:off x="0" y="0"/>
            <a:ext cx="9144003" cy="5143501"/>
          </a:xfrm>
          <a:prstGeom prst="rect">
            <a:avLst/>
          </a:prstGeom>
          <a:noFill/>
          <a:ln>
            <a:noFill/>
          </a:ln>
        </p:spPr>
      </p:pic>
      <p:sp>
        <p:nvSpPr>
          <p:cNvPr id="1261" name="Google Shape;1261;p40"/>
          <p:cNvSpPr/>
          <p:nvPr/>
        </p:nvSpPr>
        <p:spPr>
          <a:xfrm>
            <a:off x="1404466" y="287762"/>
            <a:ext cx="4477500" cy="4477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0"/>
          <p:cNvSpPr/>
          <p:nvPr/>
        </p:nvSpPr>
        <p:spPr>
          <a:xfrm>
            <a:off x="4844234" y="229799"/>
            <a:ext cx="2895300" cy="2895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0"/>
          <p:cNvSpPr txBox="1"/>
          <p:nvPr>
            <p:ph idx="1" type="subTitle"/>
          </p:nvPr>
        </p:nvSpPr>
        <p:spPr>
          <a:xfrm>
            <a:off x="1923825" y="1973025"/>
            <a:ext cx="2920500" cy="18774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1264" name="Google Shape;1264;p40"/>
          <p:cNvSpPr txBox="1"/>
          <p:nvPr>
            <p:ph type="title"/>
          </p:nvPr>
        </p:nvSpPr>
        <p:spPr>
          <a:xfrm>
            <a:off x="1923825" y="1229725"/>
            <a:ext cx="2753400" cy="59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sp>
        <p:nvSpPr>
          <p:cNvPr id="1265" name="Google Shape;1265;p40"/>
          <p:cNvSpPr txBox="1"/>
          <p:nvPr>
            <p:ph idx="2" type="subTitle"/>
          </p:nvPr>
        </p:nvSpPr>
        <p:spPr>
          <a:xfrm>
            <a:off x="5078200" y="1097175"/>
            <a:ext cx="2458500" cy="10281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9pPr>
          </a:lstStyle>
          <a:p/>
        </p:txBody>
      </p:sp>
      <p:sp>
        <p:nvSpPr>
          <p:cNvPr id="1266" name="Google Shape;1266;p40"/>
          <p:cNvSpPr txBox="1"/>
          <p:nvPr/>
        </p:nvSpPr>
        <p:spPr>
          <a:xfrm>
            <a:off x="5967287" y="700110"/>
            <a:ext cx="6492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5000"/>
              <a:buFont typeface="Arial"/>
              <a:buNone/>
            </a:pPr>
            <a:r>
              <a:rPr b="1" i="0" lang="en" sz="5000" u="none" cap="none" strike="noStrike">
                <a:solidFill>
                  <a:srgbClr val="FFFFFF"/>
                </a:solidFill>
                <a:latin typeface="Georgia"/>
                <a:ea typeface="Georgia"/>
                <a:cs typeface="Georgia"/>
                <a:sym typeface="Georgia"/>
              </a:rPr>
              <a:t>“</a:t>
            </a:r>
            <a:endParaRPr b="0" i="0" sz="1400" u="none" cap="none" strike="noStrike">
              <a:solidFill>
                <a:srgbClr val="000000"/>
              </a:solidFill>
              <a:latin typeface="Georgia"/>
              <a:ea typeface="Georgia"/>
              <a:cs typeface="Georgia"/>
              <a:sym typeface="Georgia"/>
            </a:endParaRPr>
          </a:p>
        </p:txBody>
      </p:sp>
      <p:sp>
        <p:nvSpPr>
          <p:cNvPr id="1267" name="Google Shape;1267;p40"/>
          <p:cNvSpPr/>
          <p:nvPr/>
        </p:nvSpPr>
        <p:spPr>
          <a:xfrm>
            <a:off x="5270436" y="2764033"/>
            <a:ext cx="1086300" cy="10863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Logo</a:t>
            </a:r>
            <a:endParaRPr b="0" i="0" sz="1100" u="none" cap="none" strike="noStrike">
              <a:solidFill>
                <a:srgbClr val="B7B7B7"/>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here</a:t>
            </a:r>
            <a:endParaRPr b="0" i="0" sz="1100" u="none" cap="none" strike="noStrike">
              <a:solidFill>
                <a:srgbClr val="B7B7B7"/>
              </a:solidFill>
              <a:latin typeface="Roboto"/>
              <a:ea typeface="Roboto"/>
              <a:cs typeface="Roboto"/>
              <a:sym typeface="Roboto"/>
            </a:endParaRPr>
          </a:p>
        </p:txBody>
      </p:sp>
      <p:pic>
        <p:nvPicPr>
          <p:cNvPr id="1268" name="Google Shape;1268;p40"/>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sp>
        <p:nvSpPr>
          <p:cNvPr id="1269" name="Google Shape;1269;p40"/>
          <p:cNvSpPr txBox="1"/>
          <p:nvPr>
            <p:ph idx="3" type="subTitle"/>
          </p:nvPr>
        </p:nvSpPr>
        <p:spPr>
          <a:xfrm>
            <a:off x="5203600" y="2153300"/>
            <a:ext cx="2207700" cy="435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9pPr>
          </a:lstStyle>
          <a:p/>
        </p:txBody>
      </p:sp>
      <p:sp>
        <p:nvSpPr>
          <p:cNvPr id="1270" name="Google Shape;1270;p40"/>
          <p:cNvSpPr txBox="1"/>
          <p:nvPr/>
        </p:nvSpPr>
        <p:spPr>
          <a:xfrm>
            <a:off x="74925" y="85525"/>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underneath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a:t>
            </a:r>
            <a:br>
              <a:rPr b="0" i="0" lang="en" sz="1000" u="none" cap="none" strike="noStrike">
                <a:solidFill>
                  <a:schemeClr val="dk1"/>
                </a:solidFill>
                <a:latin typeface="Arial"/>
                <a:ea typeface="Arial"/>
                <a:cs typeface="Arial"/>
                <a:sym typeface="Arial"/>
              </a:rPr>
            </a:br>
            <a:r>
              <a:rPr b="0" i="0" lang="en" sz="1000" u="none" cap="none" strike="noStrike">
                <a:solidFill>
                  <a:schemeClr val="dk1"/>
                </a:solidFill>
                <a:latin typeface="Arial"/>
                <a:ea typeface="Arial"/>
                <a:cs typeface="Arial"/>
                <a:sym typeface="Arial"/>
              </a:rPr>
              <a:t>layer, then send your </a:t>
            </a:r>
            <a:br>
              <a:rPr b="0" i="0" lang="en" sz="1000" u="none" cap="none" strike="noStrike">
                <a:solidFill>
                  <a:schemeClr val="dk1"/>
                </a:solidFill>
                <a:latin typeface="Arial"/>
                <a:ea typeface="Arial"/>
                <a:cs typeface="Arial"/>
                <a:sym typeface="Arial"/>
              </a:rPr>
            </a:br>
            <a:r>
              <a:rPr b="0" i="0" lang="en" sz="1000" u="none" cap="none" strike="noStrike">
                <a:solidFill>
                  <a:schemeClr val="dk1"/>
                </a:solidFill>
                <a:latin typeface="Arial"/>
                <a:ea typeface="Arial"/>
                <a:cs typeface="Arial"/>
                <a:sym typeface="Arial"/>
              </a:rPr>
              <a:t>photo to the back </a:t>
            </a:r>
            <a:br>
              <a:rPr b="0" i="0" lang="en" sz="1000" u="none" cap="none" strike="noStrike">
                <a:solidFill>
                  <a:schemeClr val="dk1"/>
                </a:solidFill>
                <a:latin typeface="Arial"/>
                <a:ea typeface="Arial"/>
                <a:cs typeface="Arial"/>
                <a:sym typeface="Arial"/>
              </a:rPr>
            </a:br>
            <a:r>
              <a:rPr b="0" i="0" lang="en" sz="1000" u="none" cap="none" strike="noStrike">
                <a:solidFill>
                  <a:schemeClr val="dk1"/>
                </a:solidFill>
                <a:latin typeface="Arial"/>
                <a:ea typeface="Arial"/>
                <a:cs typeface="Arial"/>
                <a:sym typeface="Arial"/>
              </a:rPr>
              <a:t>the same way.</a:t>
            </a:r>
            <a:endParaRPr b="0" i="0" sz="10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Title 1" showMasterSp="0">
  <p:cSld name="Presentation Title_2">
    <p:spTree>
      <p:nvGrpSpPr>
        <p:cNvPr id="4042" name="Shape 4042"/>
        <p:cNvGrpSpPr/>
        <p:nvPr/>
      </p:nvGrpSpPr>
      <p:grpSpPr>
        <a:xfrm>
          <a:off x="0" y="0"/>
          <a:ext cx="0" cy="0"/>
          <a:chOff x="0" y="0"/>
          <a:chExt cx="0" cy="0"/>
        </a:xfrm>
      </p:grpSpPr>
      <p:pic>
        <p:nvPicPr>
          <p:cNvPr descr="logo_lockup_cloud_platform_icon_horizontal.png" id="4043" name="Google Shape;4043;p401"/>
          <p:cNvPicPr preferRelativeResize="0"/>
          <p:nvPr/>
        </p:nvPicPr>
        <p:blipFill rotWithShape="1">
          <a:blip r:embed="rId2">
            <a:alphaModFix/>
          </a:blip>
          <a:srcRect b="10" l="0" r="-12120" t="-10"/>
          <a:stretch/>
        </p:blipFill>
        <p:spPr>
          <a:xfrm>
            <a:off x="372948" y="4322049"/>
            <a:ext cx="2030700" cy="197700"/>
          </a:xfrm>
          <a:prstGeom prst="rect">
            <a:avLst/>
          </a:prstGeom>
          <a:noFill/>
          <a:ln>
            <a:noFill/>
          </a:ln>
        </p:spPr>
      </p:pic>
      <p:sp>
        <p:nvSpPr>
          <p:cNvPr id="4044" name="Google Shape;4044;p401"/>
          <p:cNvSpPr txBox="1"/>
          <p:nvPr>
            <p:ph type="title"/>
          </p:nvPr>
        </p:nvSpPr>
        <p:spPr>
          <a:xfrm>
            <a:off x="258372" y="1197327"/>
            <a:ext cx="8046000" cy="1183800"/>
          </a:xfrm>
          <a:prstGeom prst="rect">
            <a:avLst/>
          </a:prstGeom>
        </p:spPr>
        <p:txBody>
          <a:bodyPr anchorCtr="0" anchor="b"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4045" name="Google Shape;4045;p401"/>
          <p:cNvSpPr txBox="1"/>
          <p:nvPr>
            <p:ph idx="1" type="subTitle"/>
          </p:nvPr>
        </p:nvSpPr>
        <p:spPr>
          <a:xfrm>
            <a:off x="258372" y="2259454"/>
            <a:ext cx="7978500" cy="624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grpSp>
        <p:nvGrpSpPr>
          <p:cNvPr id="4046" name="Google Shape;4046;p401"/>
          <p:cNvGrpSpPr/>
          <p:nvPr/>
        </p:nvGrpSpPr>
        <p:grpSpPr>
          <a:xfrm>
            <a:off x="364683" y="-6"/>
            <a:ext cx="1986926" cy="86700"/>
            <a:chOff x="364670" y="4969989"/>
            <a:chExt cx="996902" cy="43500"/>
          </a:xfrm>
        </p:grpSpPr>
        <p:sp>
          <p:nvSpPr>
            <p:cNvPr id="4047" name="Google Shape;4047;p401"/>
            <p:cNvSpPr/>
            <p:nvPr/>
          </p:nvSpPr>
          <p:spPr>
            <a:xfrm>
              <a:off x="364670" y="4969989"/>
              <a:ext cx="249300" cy="435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4048" name="Google Shape;4048;p401"/>
            <p:cNvSpPr/>
            <p:nvPr/>
          </p:nvSpPr>
          <p:spPr>
            <a:xfrm>
              <a:off x="613870" y="4969989"/>
              <a:ext cx="249300" cy="43500"/>
            </a:xfrm>
            <a:prstGeom prst="rect">
              <a:avLst/>
            </a:prstGeom>
            <a:solidFill>
              <a:srgbClr val="EA43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4049" name="Google Shape;4049;p401"/>
            <p:cNvSpPr/>
            <p:nvPr/>
          </p:nvSpPr>
          <p:spPr>
            <a:xfrm>
              <a:off x="863071" y="4969989"/>
              <a:ext cx="249300" cy="43500"/>
            </a:xfrm>
            <a:prstGeom prst="rect">
              <a:avLst/>
            </a:prstGeom>
            <a:solidFill>
              <a:srgbClr val="FBBC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sp>
          <p:nvSpPr>
            <p:cNvPr id="4050" name="Google Shape;4050;p401"/>
            <p:cNvSpPr/>
            <p:nvPr/>
          </p:nvSpPr>
          <p:spPr>
            <a:xfrm>
              <a:off x="1112272" y="4969989"/>
              <a:ext cx="249300" cy="43500"/>
            </a:xfrm>
            <a:prstGeom prst="rect">
              <a:avLst/>
            </a:prstGeom>
            <a:solidFill>
              <a:srgbClr val="34A8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Footer - Title &amp; Body">
  <p:cSld name="CUSTOM_3">
    <p:spTree>
      <p:nvGrpSpPr>
        <p:cNvPr id="4051" name="Shape 4051"/>
        <p:cNvGrpSpPr/>
        <p:nvPr/>
      </p:nvGrpSpPr>
      <p:grpSpPr>
        <a:xfrm>
          <a:off x="0" y="0"/>
          <a:ext cx="0" cy="0"/>
          <a:chOff x="0" y="0"/>
          <a:chExt cx="0" cy="0"/>
        </a:xfrm>
      </p:grpSpPr>
      <p:grpSp>
        <p:nvGrpSpPr>
          <p:cNvPr id="4052" name="Google Shape;4052;p402"/>
          <p:cNvGrpSpPr/>
          <p:nvPr/>
        </p:nvGrpSpPr>
        <p:grpSpPr>
          <a:xfrm>
            <a:off x="-19118" y="4626758"/>
            <a:ext cx="9182236" cy="548378"/>
            <a:chOff x="-19118" y="4617750"/>
            <a:chExt cx="9182236" cy="548378"/>
          </a:xfrm>
        </p:grpSpPr>
        <p:sp>
          <p:nvSpPr>
            <p:cNvPr id="4053" name="Google Shape;4053;p402"/>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4054" name="Google Shape;4054;p402"/>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4055" name="Google Shape;4055;p402"/>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4056" name="Google Shape;4056;p402"/>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57" name="Google Shape;4057;p402"/>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04800" lvl="1" marL="914400" rtl="0">
              <a:spcBef>
                <a:spcPts val="375"/>
              </a:spcBef>
              <a:spcAft>
                <a:spcPts val="0"/>
              </a:spcAft>
              <a:buSzPts val="1200"/>
              <a:buFont typeface="Roboto"/>
              <a:buChar char="○"/>
              <a:defRPr>
                <a:latin typeface="Roboto"/>
                <a:ea typeface="Roboto"/>
                <a:cs typeface="Roboto"/>
                <a:sym typeface="Roboto"/>
              </a:defRPr>
            </a:lvl2pPr>
            <a:lvl3pPr indent="-304800" lvl="2" marL="1371600" rtl="0">
              <a:spcBef>
                <a:spcPts val="375"/>
              </a:spcBef>
              <a:spcAft>
                <a:spcPts val="0"/>
              </a:spcAft>
              <a:buSzPts val="1200"/>
              <a:buFont typeface="Roboto"/>
              <a:buChar char="■"/>
              <a:defRPr>
                <a:latin typeface="Roboto"/>
                <a:ea typeface="Roboto"/>
                <a:cs typeface="Roboto"/>
                <a:sym typeface="Roboto"/>
              </a:defRPr>
            </a:lvl3pPr>
            <a:lvl4pPr indent="-304800" lvl="3" marL="1828800" rtl="0">
              <a:spcBef>
                <a:spcPts val="375"/>
              </a:spcBef>
              <a:spcAft>
                <a:spcPts val="0"/>
              </a:spcAft>
              <a:buSzPts val="1200"/>
              <a:buFont typeface="Roboto"/>
              <a:buChar char="●"/>
              <a:defRPr>
                <a:latin typeface="Roboto"/>
                <a:ea typeface="Roboto"/>
                <a:cs typeface="Roboto"/>
                <a:sym typeface="Roboto"/>
              </a:defRPr>
            </a:lvl4pPr>
            <a:lvl5pPr indent="-304800" lvl="4" marL="2286000" rtl="0">
              <a:spcBef>
                <a:spcPts val="375"/>
              </a:spcBef>
              <a:spcAft>
                <a:spcPts val="0"/>
              </a:spcAft>
              <a:buSzPts val="1200"/>
              <a:buFont typeface="Roboto"/>
              <a:buChar char="○"/>
              <a:defRPr>
                <a:latin typeface="Roboto"/>
                <a:ea typeface="Roboto"/>
                <a:cs typeface="Roboto"/>
                <a:sym typeface="Roboto"/>
              </a:defRPr>
            </a:lvl5pPr>
            <a:lvl6pPr indent="-304800" lvl="5" marL="2743200" rtl="0">
              <a:spcBef>
                <a:spcPts val="375"/>
              </a:spcBef>
              <a:spcAft>
                <a:spcPts val="0"/>
              </a:spcAft>
              <a:buSzPts val="1200"/>
              <a:buFont typeface="Roboto"/>
              <a:buChar char="■"/>
              <a:defRPr>
                <a:latin typeface="Roboto"/>
                <a:ea typeface="Roboto"/>
                <a:cs typeface="Roboto"/>
                <a:sym typeface="Roboto"/>
              </a:defRPr>
            </a:lvl6pPr>
            <a:lvl7pPr indent="-304800" lvl="6" marL="3200400" rtl="0">
              <a:spcBef>
                <a:spcPts val="375"/>
              </a:spcBef>
              <a:spcAft>
                <a:spcPts val="0"/>
              </a:spcAft>
              <a:buSzPts val="1200"/>
              <a:buFont typeface="Roboto"/>
              <a:buChar char="●"/>
              <a:defRPr>
                <a:latin typeface="Roboto"/>
                <a:ea typeface="Roboto"/>
                <a:cs typeface="Roboto"/>
                <a:sym typeface="Roboto"/>
              </a:defRPr>
            </a:lvl7pPr>
            <a:lvl8pPr indent="-304800" lvl="7" marL="3657600" rtl="0">
              <a:spcBef>
                <a:spcPts val="375"/>
              </a:spcBef>
              <a:spcAft>
                <a:spcPts val="0"/>
              </a:spcAft>
              <a:buSzPts val="1200"/>
              <a:buFont typeface="Roboto"/>
              <a:buChar char="○"/>
              <a:defRPr>
                <a:latin typeface="Roboto"/>
                <a:ea typeface="Roboto"/>
                <a:cs typeface="Roboto"/>
                <a:sym typeface="Roboto"/>
              </a:defRPr>
            </a:lvl8pPr>
            <a:lvl9pPr indent="-304800" lvl="8" marL="4114800" rtl="0">
              <a:spcBef>
                <a:spcPts val="375"/>
              </a:spcBef>
              <a:spcAft>
                <a:spcPts val="0"/>
              </a:spcAft>
              <a:buSzPts val="1200"/>
              <a:buFont typeface="Roboto"/>
              <a:buChar char="■"/>
              <a:defRPr>
                <a:latin typeface="Roboto"/>
                <a:ea typeface="Roboto"/>
                <a:cs typeface="Roboto"/>
                <a:sym typeface="Roboto"/>
              </a:defRPr>
            </a:lvl9pPr>
          </a:lstStyle>
          <a:p/>
        </p:txBody>
      </p:sp>
      <p:sp>
        <p:nvSpPr>
          <p:cNvPr id="4058" name="Google Shape;4058;p40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d">
  <p:cSld name="SECTION_HEADER_1_3">
    <p:bg>
      <p:bgPr>
        <a:solidFill>
          <a:srgbClr val="EA4335"/>
        </a:solidFill>
      </p:bgPr>
    </p:bg>
    <p:spTree>
      <p:nvGrpSpPr>
        <p:cNvPr id="4059" name="Shape 4059"/>
        <p:cNvGrpSpPr/>
        <p:nvPr/>
      </p:nvGrpSpPr>
      <p:grpSpPr>
        <a:xfrm>
          <a:off x="0" y="0"/>
          <a:ext cx="0" cy="0"/>
          <a:chOff x="0" y="0"/>
          <a:chExt cx="0" cy="0"/>
        </a:xfrm>
      </p:grpSpPr>
      <p:sp>
        <p:nvSpPr>
          <p:cNvPr id="4060" name="Google Shape;4060;p4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061" name="Google Shape;4061;p403"/>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4062" name="Google Shape;4062;p403"/>
          <p:cNvSpPr/>
          <p:nvPr/>
        </p:nvSpPr>
        <p:spPr>
          <a:xfrm flipH="1">
            <a:off x="3450350" y="767950"/>
            <a:ext cx="5693700" cy="4375500"/>
          </a:xfrm>
          <a:prstGeom prst="rtTriangle">
            <a:avLst/>
          </a:prstGeom>
          <a:solidFill>
            <a:srgbClr val="FF5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403"/>
          <p:cNvSpPr/>
          <p:nvPr/>
        </p:nvSpPr>
        <p:spPr>
          <a:xfrm rot="10800000">
            <a:off x="3263750" y="0"/>
            <a:ext cx="5880300" cy="2994900"/>
          </a:xfrm>
          <a:prstGeom prst="rtTriangle">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403"/>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descr="Google_Logo_2015_gr.png" id="4065" name="Google Shape;4065;p403"/>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4066" name="Google Shape;4066;p40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d Footer">
  <p:cSld name="TITLE_2_1_1">
    <p:spTree>
      <p:nvGrpSpPr>
        <p:cNvPr id="4067" name="Shape 4067"/>
        <p:cNvGrpSpPr/>
        <p:nvPr/>
      </p:nvGrpSpPr>
      <p:grpSpPr>
        <a:xfrm>
          <a:off x="0" y="0"/>
          <a:ext cx="0" cy="0"/>
          <a:chOff x="0" y="0"/>
          <a:chExt cx="0" cy="0"/>
        </a:xfrm>
      </p:grpSpPr>
      <p:sp>
        <p:nvSpPr>
          <p:cNvPr id="4068" name="Google Shape;4068;p404"/>
          <p:cNvSpPr/>
          <p:nvPr/>
        </p:nvSpPr>
        <p:spPr>
          <a:xfrm flipH="1">
            <a:off x="-19200" y="4617750"/>
            <a:ext cx="9188900"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4069" name="Google Shape;4069;p404"/>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70" name="Google Shape;4070;p404"/>
          <p:cNvSpPr/>
          <p:nvPr/>
        </p:nvSpPr>
        <p:spPr>
          <a:xfrm flipH="1">
            <a:off x="-21543"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sp>
        <p:nvSpPr>
          <p:cNvPr id="4071" name="Google Shape;4071;p40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4072" name="Google Shape;4072;p404"/>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reen">
  <p:cSld name="CUSTOM_2_3">
    <p:bg>
      <p:bgPr>
        <a:solidFill>
          <a:srgbClr val="34A853"/>
        </a:solidFill>
      </p:bgPr>
    </p:bg>
    <p:spTree>
      <p:nvGrpSpPr>
        <p:cNvPr id="4073" name="Shape 4073"/>
        <p:cNvGrpSpPr/>
        <p:nvPr/>
      </p:nvGrpSpPr>
      <p:grpSpPr>
        <a:xfrm>
          <a:off x="0" y="0"/>
          <a:ext cx="0" cy="0"/>
          <a:chOff x="0" y="0"/>
          <a:chExt cx="0" cy="0"/>
        </a:xfrm>
      </p:grpSpPr>
      <p:sp>
        <p:nvSpPr>
          <p:cNvPr id="4074" name="Google Shape;4074;p405"/>
          <p:cNvSpPr/>
          <p:nvPr/>
        </p:nvSpPr>
        <p:spPr>
          <a:xfrm flipH="1">
            <a:off x="3450350" y="767950"/>
            <a:ext cx="5693700" cy="4375500"/>
          </a:xfrm>
          <a:prstGeom prst="rtTriangle">
            <a:avLst/>
          </a:prstGeom>
          <a:solidFill>
            <a:srgbClr val="57B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405"/>
          <p:cNvSpPr/>
          <p:nvPr/>
        </p:nvSpPr>
        <p:spPr>
          <a:xfrm rot="10800000">
            <a:off x="3263750" y="0"/>
            <a:ext cx="5880300" cy="2994900"/>
          </a:xfrm>
          <a:prstGeom prst="rtTriangle">
            <a:avLst/>
          </a:prstGeom>
          <a:solidFill>
            <a:srgbClr val="349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405"/>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descr="Google_Logo_2015_gr.png" id="4077" name="Google Shape;4077;p405"/>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4078" name="Google Shape;4078;p40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en Footer">
  <p:cSld name="TITLE_2_3">
    <p:spTree>
      <p:nvGrpSpPr>
        <p:cNvPr id="4079" name="Shape 4079"/>
        <p:cNvGrpSpPr/>
        <p:nvPr/>
      </p:nvGrpSpPr>
      <p:grpSpPr>
        <a:xfrm>
          <a:off x="0" y="0"/>
          <a:ext cx="0" cy="0"/>
          <a:chOff x="0" y="0"/>
          <a:chExt cx="0" cy="0"/>
        </a:xfrm>
      </p:grpSpPr>
      <p:sp>
        <p:nvSpPr>
          <p:cNvPr id="4080" name="Google Shape;4080;p406"/>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81" name="Google Shape;4081;p406"/>
          <p:cNvSpPr/>
          <p:nvPr/>
        </p:nvSpPr>
        <p:spPr>
          <a:xfrm flipH="1">
            <a:off x="71770" y="4617750"/>
            <a:ext cx="9097930" cy="548378"/>
          </a:xfrm>
          <a:custGeom>
            <a:rect b="b" l="l" r="r" t="t"/>
            <a:pathLst>
              <a:path extrusionOk="0" h="19840" w="367556">
                <a:moveTo>
                  <a:pt x="0" y="19840"/>
                </a:moveTo>
                <a:lnTo>
                  <a:pt x="515" y="0"/>
                </a:lnTo>
                <a:lnTo>
                  <a:pt x="367556" y="11270"/>
                </a:lnTo>
                <a:lnTo>
                  <a:pt x="367044" y="18698"/>
                </a:lnTo>
                <a:close/>
              </a:path>
            </a:pathLst>
          </a:custGeom>
          <a:solidFill>
            <a:srgbClr val="349351"/>
          </a:solidFill>
          <a:ln>
            <a:noFill/>
          </a:ln>
        </p:spPr>
      </p:sp>
      <p:sp>
        <p:nvSpPr>
          <p:cNvPr id="4082" name="Google Shape;4082;p406"/>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34A853"/>
          </a:solidFill>
          <a:ln>
            <a:noFill/>
          </a:ln>
        </p:spPr>
      </p:sp>
      <p:sp>
        <p:nvSpPr>
          <p:cNvPr id="4083" name="Google Shape;4083;p40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4084" name="Google Shape;4084;p406"/>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Yellow">
  <p:cSld name="SECTION_HEADER_1_1_3">
    <p:bg>
      <p:bgPr>
        <a:solidFill>
          <a:srgbClr val="F4B400"/>
        </a:solidFill>
      </p:bgPr>
    </p:bg>
    <p:spTree>
      <p:nvGrpSpPr>
        <p:cNvPr id="4085" name="Shape 4085"/>
        <p:cNvGrpSpPr/>
        <p:nvPr/>
      </p:nvGrpSpPr>
      <p:grpSpPr>
        <a:xfrm>
          <a:off x="0" y="0"/>
          <a:ext cx="0" cy="0"/>
          <a:chOff x="0" y="0"/>
          <a:chExt cx="0" cy="0"/>
        </a:xfrm>
      </p:grpSpPr>
      <p:sp>
        <p:nvSpPr>
          <p:cNvPr id="4086" name="Google Shape;4086;p407"/>
          <p:cNvSpPr/>
          <p:nvPr/>
        </p:nvSpPr>
        <p:spPr>
          <a:xfrm flipH="1">
            <a:off x="3450350" y="767950"/>
            <a:ext cx="5693700" cy="4375500"/>
          </a:xfrm>
          <a:prstGeom prst="rtTriangle">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07"/>
          <p:cNvSpPr/>
          <p:nvPr/>
        </p:nvSpPr>
        <p:spPr>
          <a:xfrm rot="10800000">
            <a:off x="3263750" y="0"/>
            <a:ext cx="5880300" cy="2994900"/>
          </a:xfrm>
          <a:prstGeom prst="rtTriangl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07"/>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descr="Google_Logo_2015_gr.png" id="4089" name="Google Shape;4089;p407"/>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4090" name="Google Shape;4090;p40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Yellow Footer">
  <p:cSld name="TITLE_2_2">
    <p:spTree>
      <p:nvGrpSpPr>
        <p:cNvPr id="4091" name="Shape 4091"/>
        <p:cNvGrpSpPr/>
        <p:nvPr/>
      </p:nvGrpSpPr>
      <p:grpSpPr>
        <a:xfrm>
          <a:off x="0" y="0"/>
          <a:ext cx="0" cy="0"/>
          <a:chOff x="0" y="0"/>
          <a:chExt cx="0" cy="0"/>
        </a:xfrm>
      </p:grpSpPr>
      <p:sp>
        <p:nvSpPr>
          <p:cNvPr id="4092" name="Google Shape;4092;p408"/>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3" name="Google Shape;4093;p408"/>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FBBC05"/>
          </a:solidFill>
          <a:ln>
            <a:noFill/>
          </a:ln>
        </p:spPr>
      </p:sp>
      <p:sp>
        <p:nvSpPr>
          <p:cNvPr id="4094" name="Google Shape;4094;p408"/>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FFCC50"/>
          </a:solidFill>
          <a:ln>
            <a:noFill/>
          </a:ln>
        </p:spPr>
      </p:sp>
      <p:sp>
        <p:nvSpPr>
          <p:cNvPr id="4095" name="Google Shape;4095;p40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4096" name="Google Shape;4096;p408"/>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Footer - Title &amp; Body">
  <p:cSld name="CUSTOM_3_1_1">
    <p:spTree>
      <p:nvGrpSpPr>
        <p:cNvPr id="4097" name="Shape 4097"/>
        <p:cNvGrpSpPr/>
        <p:nvPr/>
      </p:nvGrpSpPr>
      <p:grpSpPr>
        <a:xfrm>
          <a:off x="0" y="0"/>
          <a:ext cx="0" cy="0"/>
          <a:chOff x="0" y="0"/>
          <a:chExt cx="0" cy="0"/>
        </a:xfrm>
      </p:grpSpPr>
      <p:sp>
        <p:nvSpPr>
          <p:cNvPr id="4098" name="Google Shape;4098;p409"/>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9" name="Google Shape;4099;p409"/>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FBBC05"/>
          </a:solidFill>
          <a:ln>
            <a:noFill/>
          </a:ln>
        </p:spPr>
      </p:sp>
      <p:sp>
        <p:nvSpPr>
          <p:cNvPr id="4100" name="Google Shape;4100;p409"/>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04800" lvl="1" marL="914400" rtl="0">
              <a:spcBef>
                <a:spcPts val="375"/>
              </a:spcBef>
              <a:spcAft>
                <a:spcPts val="0"/>
              </a:spcAft>
              <a:buSzPts val="1200"/>
              <a:buFont typeface="Roboto"/>
              <a:buChar char="○"/>
              <a:defRPr>
                <a:latin typeface="Roboto"/>
                <a:ea typeface="Roboto"/>
                <a:cs typeface="Roboto"/>
                <a:sym typeface="Roboto"/>
              </a:defRPr>
            </a:lvl2pPr>
            <a:lvl3pPr indent="-304800" lvl="2" marL="1371600" rtl="0">
              <a:spcBef>
                <a:spcPts val="375"/>
              </a:spcBef>
              <a:spcAft>
                <a:spcPts val="0"/>
              </a:spcAft>
              <a:buSzPts val="1200"/>
              <a:buFont typeface="Roboto"/>
              <a:buChar char="■"/>
              <a:defRPr>
                <a:latin typeface="Roboto"/>
                <a:ea typeface="Roboto"/>
                <a:cs typeface="Roboto"/>
                <a:sym typeface="Roboto"/>
              </a:defRPr>
            </a:lvl3pPr>
            <a:lvl4pPr indent="-304800" lvl="3" marL="1828800" rtl="0">
              <a:spcBef>
                <a:spcPts val="375"/>
              </a:spcBef>
              <a:spcAft>
                <a:spcPts val="0"/>
              </a:spcAft>
              <a:buSzPts val="1200"/>
              <a:buFont typeface="Roboto"/>
              <a:buChar char="●"/>
              <a:defRPr>
                <a:latin typeface="Roboto"/>
                <a:ea typeface="Roboto"/>
                <a:cs typeface="Roboto"/>
                <a:sym typeface="Roboto"/>
              </a:defRPr>
            </a:lvl4pPr>
            <a:lvl5pPr indent="-304800" lvl="4" marL="2286000" rtl="0">
              <a:spcBef>
                <a:spcPts val="375"/>
              </a:spcBef>
              <a:spcAft>
                <a:spcPts val="0"/>
              </a:spcAft>
              <a:buSzPts val="1200"/>
              <a:buFont typeface="Roboto"/>
              <a:buChar char="○"/>
              <a:defRPr>
                <a:latin typeface="Roboto"/>
                <a:ea typeface="Roboto"/>
                <a:cs typeface="Roboto"/>
                <a:sym typeface="Roboto"/>
              </a:defRPr>
            </a:lvl5pPr>
            <a:lvl6pPr indent="-304800" lvl="5" marL="2743200" rtl="0">
              <a:spcBef>
                <a:spcPts val="375"/>
              </a:spcBef>
              <a:spcAft>
                <a:spcPts val="0"/>
              </a:spcAft>
              <a:buSzPts val="1200"/>
              <a:buFont typeface="Roboto"/>
              <a:buChar char="■"/>
              <a:defRPr>
                <a:latin typeface="Roboto"/>
                <a:ea typeface="Roboto"/>
                <a:cs typeface="Roboto"/>
                <a:sym typeface="Roboto"/>
              </a:defRPr>
            </a:lvl6pPr>
            <a:lvl7pPr indent="-304800" lvl="6" marL="3200400" rtl="0">
              <a:spcBef>
                <a:spcPts val="375"/>
              </a:spcBef>
              <a:spcAft>
                <a:spcPts val="0"/>
              </a:spcAft>
              <a:buSzPts val="1200"/>
              <a:buFont typeface="Roboto"/>
              <a:buChar char="●"/>
              <a:defRPr>
                <a:latin typeface="Roboto"/>
                <a:ea typeface="Roboto"/>
                <a:cs typeface="Roboto"/>
                <a:sym typeface="Roboto"/>
              </a:defRPr>
            </a:lvl7pPr>
            <a:lvl8pPr indent="-304800" lvl="7" marL="3657600" rtl="0">
              <a:spcBef>
                <a:spcPts val="375"/>
              </a:spcBef>
              <a:spcAft>
                <a:spcPts val="0"/>
              </a:spcAft>
              <a:buSzPts val="1200"/>
              <a:buFont typeface="Roboto"/>
              <a:buChar char="○"/>
              <a:defRPr>
                <a:latin typeface="Roboto"/>
                <a:ea typeface="Roboto"/>
                <a:cs typeface="Roboto"/>
                <a:sym typeface="Roboto"/>
              </a:defRPr>
            </a:lvl8pPr>
            <a:lvl9pPr indent="-304800" lvl="8" marL="4114800" rtl="0">
              <a:spcBef>
                <a:spcPts val="375"/>
              </a:spcBef>
              <a:spcAft>
                <a:spcPts val="0"/>
              </a:spcAft>
              <a:buSzPts val="1200"/>
              <a:buFont typeface="Roboto"/>
              <a:buChar char="■"/>
              <a:defRPr>
                <a:latin typeface="Roboto"/>
                <a:ea typeface="Roboto"/>
                <a:cs typeface="Roboto"/>
                <a:sym typeface="Roboto"/>
              </a:defRPr>
            </a:lvl9pPr>
          </a:lstStyle>
          <a:p/>
        </p:txBody>
      </p:sp>
      <p:sp>
        <p:nvSpPr>
          <p:cNvPr id="4101" name="Google Shape;4101;p409"/>
          <p:cNvSpPr/>
          <p:nvPr/>
        </p:nvSpPr>
        <p:spPr>
          <a:xfrm flipH="1">
            <a:off x="-12535" y="4677825"/>
            <a:ext cx="4769786" cy="473975"/>
          </a:xfrm>
          <a:custGeom>
            <a:rect b="b" l="l" r="r" t="t"/>
            <a:pathLst>
              <a:path extrusionOk="0" h="18959" w="366343">
                <a:moveTo>
                  <a:pt x="0" y="18521"/>
                </a:moveTo>
                <a:lnTo>
                  <a:pt x="366343" y="0"/>
                </a:lnTo>
                <a:lnTo>
                  <a:pt x="366052" y="18959"/>
                </a:lnTo>
                <a:close/>
              </a:path>
            </a:pathLst>
          </a:custGeom>
          <a:solidFill>
            <a:srgbClr val="FFCC50"/>
          </a:solidFill>
          <a:ln>
            <a:noFill/>
          </a:ln>
        </p:spPr>
      </p:sp>
      <p:pic>
        <p:nvPicPr>
          <p:cNvPr descr="Google_Logo_2015_gr.png" id="4102" name="Google Shape;4102;p409"/>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4103" name="Google Shape;4103;p40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Footer - Title &amp; Body">
  <p:cSld name="CUSTOM_3_1_2">
    <p:spTree>
      <p:nvGrpSpPr>
        <p:cNvPr id="4104" name="Shape 4104"/>
        <p:cNvGrpSpPr/>
        <p:nvPr/>
      </p:nvGrpSpPr>
      <p:grpSpPr>
        <a:xfrm>
          <a:off x="0" y="0"/>
          <a:ext cx="0" cy="0"/>
          <a:chOff x="0" y="0"/>
          <a:chExt cx="0" cy="0"/>
        </a:xfrm>
      </p:grpSpPr>
      <p:sp>
        <p:nvSpPr>
          <p:cNvPr id="4105" name="Google Shape;4105;p410"/>
          <p:cNvSpPr txBox="1"/>
          <p:nvPr>
            <p:ph type="title"/>
          </p:nvPr>
        </p:nvSpPr>
        <p:spPr>
          <a:xfrm>
            <a:off x="167100" y="522375"/>
            <a:ext cx="6614100" cy="755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06" name="Google Shape;4106;p410"/>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4107" name="Google Shape;4107;p410"/>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pic>
        <p:nvPicPr>
          <p:cNvPr descr="Google_Logo_2015_gr.png" id="4108" name="Google Shape;4108;p410"/>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4109" name="Google Shape;4109;p410"/>
          <p:cNvSpPr txBox="1"/>
          <p:nvPr>
            <p:ph idx="1" type="body"/>
          </p:nvPr>
        </p:nvSpPr>
        <p:spPr>
          <a:xfrm>
            <a:off x="176225" y="1305875"/>
            <a:ext cx="5244900" cy="260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04800" lvl="1" marL="914400" rtl="0">
              <a:spcBef>
                <a:spcPts val="375"/>
              </a:spcBef>
              <a:spcAft>
                <a:spcPts val="0"/>
              </a:spcAft>
              <a:buSzPts val="1200"/>
              <a:buFont typeface="Roboto"/>
              <a:buChar char="○"/>
              <a:defRPr>
                <a:latin typeface="Roboto"/>
                <a:ea typeface="Roboto"/>
                <a:cs typeface="Roboto"/>
                <a:sym typeface="Roboto"/>
              </a:defRPr>
            </a:lvl2pPr>
            <a:lvl3pPr indent="-304800" lvl="2" marL="1371600" rtl="0">
              <a:spcBef>
                <a:spcPts val="375"/>
              </a:spcBef>
              <a:spcAft>
                <a:spcPts val="0"/>
              </a:spcAft>
              <a:buSzPts val="1200"/>
              <a:buFont typeface="Roboto"/>
              <a:buChar char="■"/>
              <a:defRPr>
                <a:latin typeface="Roboto"/>
                <a:ea typeface="Roboto"/>
                <a:cs typeface="Roboto"/>
                <a:sym typeface="Roboto"/>
              </a:defRPr>
            </a:lvl3pPr>
            <a:lvl4pPr indent="-304800" lvl="3" marL="1828800" rtl="0">
              <a:spcBef>
                <a:spcPts val="375"/>
              </a:spcBef>
              <a:spcAft>
                <a:spcPts val="0"/>
              </a:spcAft>
              <a:buSzPts val="1200"/>
              <a:buFont typeface="Roboto"/>
              <a:buChar char="●"/>
              <a:defRPr>
                <a:latin typeface="Roboto"/>
                <a:ea typeface="Roboto"/>
                <a:cs typeface="Roboto"/>
                <a:sym typeface="Roboto"/>
              </a:defRPr>
            </a:lvl4pPr>
            <a:lvl5pPr indent="-304800" lvl="4" marL="2286000" rtl="0">
              <a:spcBef>
                <a:spcPts val="375"/>
              </a:spcBef>
              <a:spcAft>
                <a:spcPts val="0"/>
              </a:spcAft>
              <a:buSzPts val="1200"/>
              <a:buFont typeface="Roboto"/>
              <a:buChar char="○"/>
              <a:defRPr>
                <a:latin typeface="Roboto"/>
                <a:ea typeface="Roboto"/>
                <a:cs typeface="Roboto"/>
                <a:sym typeface="Roboto"/>
              </a:defRPr>
            </a:lvl5pPr>
            <a:lvl6pPr indent="-304800" lvl="5" marL="2743200" rtl="0">
              <a:spcBef>
                <a:spcPts val="375"/>
              </a:spcBef>
              <a:spcAft>
                <a:spcPts val="0"/>
              </a:spcAft>
              <a:buSzPts val="1200"/>
              <a:buFont typeface="Roboto"/>
              <a:buChar char="■"/>
              <a:defRPr>
                <a:latin typeface="Roboto"/>
                <a:ea typeface="Roboto"/>
                <a:cs typeface="Roboto"/>
                <a:sym typeface="Roboto"/>
              </a:defRPr>
            </a:lvl6pPr>
            <a:lvl7pPr indent="-304800" lvl="6" marL="3200400" rtl="0">
              <a:spcBef>
                <a:spcPts val="375"/>
              </a:spcBef>
              <a:spcAft>
                <a:spcPts val="0"/>
              </a:spcAft>
              <a:buSzPts val="1200"/>
              <a:buFont typeface="Roboto"/>
              <a:buChar char="●"/>
              <a:defRPr>
                <a:latin typeface="Roboto"/>
                <a:ea typeface="Roboto"/>
                <a:cs typeface="Roboto"/>
                <a:sym typeface="Roboto"/>
              </a:defRPr>
            </a:lvl7pPr>
            <a:lvl8pPr indent="-304800" lvl="7" marL="3657600" rtl="0">
              <a:spcBef>
                <a:spcPts val="375"/>
              </a:spcBef>
              <a:spcAft>
                <a:spcPts val="0"/>
              </a:spcAft>
              <a:buSzPts val="1200"/>
              <a:buFont typeface="Roboto"/>
              <a:buChar char="○"/>
              <a:defRPr>
                <a:latin typeface="Roboto"/>
                <a:ea typeface="Roboto"/>
                <a:cs typeface="Roboto"/>
                <a:sym typeface="Roboto"/>
              </a:defRPr>
            </a:lvl8pPr>
            <a:lvl9pPr indent="-304800" lvl="8" marL="4114800" rtl="0">
              <a:spcBef>
                <a:spcPts val="375"/>
              </a:spcBef>
              <a:spcAft>
                <a:spcPts val="0"/>
              </a:spcAft>
              <a:buSzPts val="1200"/>
              <a:buFont typeface="Roboto"/>
              <a:buChar char="■"/>
              <a:defRPr>
                <a:latin typeface="Roboto"/>
                <a:ea typeface="Roboto"/>
                <a:cs typeface="Roboto"/>
                <a:sym typeface="Roboto"/>
              </a:defRPr>
            </a:lvl9pPr>
          </a:lstStyle>
          <a:p/>
        </p:txBody>
      </p:sp>
      <p:sp>
        <p:nvSpPr>
          <p:cNvPr id="4110" name="Google Shape;4110;p41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1">
  <p:cSld name="CUSTOM">
    <p:spTree>
      <p:nvGrpSpPr>
        <p:cNvPr id="29" name="Shape 29"/>
        <p:cNvGrpSpPr/>
        <p:nvPr/>
      </p:nvGrpSpPr>
      <p:grpSpPr>
        <a:xfrm>
          <a:off x="0" y="0"/>
          <a:ext cx="0" cy="0"/>
          <a:chOff x="0" y="0"/>
          <a:chExt cx="0" cy="0"/>
        </a:xfrm>
      </p:grpSpPr>
      <p:sp>
        <p:nvSpPr>
          <p:cNvPr id="30" name="Google Shape;30;p5"/>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grpSp>
        <p:nvGrpSpPr>
          <p:cNvPr id="31" name="Google Shape;31;p5"/>
          <p:cNvGrpSpPr/>
          <p:nvPr/>
        </p:nvGrpSpPr>
        <p:grpSpPr>
          <a:xfrm>
            <a:off x="386711" y="5114356"/>
            <a:ext cx="1796787" cy="33676"/>
            <a:chOff x="2031822" y="2229250"/>
            <a:chExt cx="2193612" cy="39900"/>
          </a:xfrm>
        </p:grpSpPr>
        <p:sp>
          <p:nvSpPr>
            <p:cNvPr id="32" name="Google Shape;32;p5"/>
            <p:cNvSpPr/>
            <p:nvPr/>
          </p:nvSpPr>
          <p:spPr>
            <a:xfrm>
              <a:off x="2031822" y="2229250"/>
              <a:ext cx="548400" cy="3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a:off x="2580226" y="2229250"/>
              <a:ext cx="548400" cy="39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
            <p:cNvSpPr/>
            <p:nvPr/>
          </p:nvSpPr>
          <p:spPr>
            <a:xfrm>
              <a:off x="3677034" y="2229250"/>
              <a:ext cx="548400" cy="39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a:off x="3128621" y="2229250"/>
              <a:ext cx="548400" cy="39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6" name="Google Shape;36;p5"/>
          <p:cNvPicPr preferRelativeResize="0"/>
          <p:nvPr/>
        </p:nvPicPr>
        <p:blipFill rotWithShape="1">
          <a:blip r:embed="rId2">
            <a:alphaModFix/>
          </a:blip>
          <a:srcRect b="0" l="0" r="0" t="0"/>
          <a:stretch/>
        </p:blipFill>
        <p:spPr>
          <a:xfrm>
            <a:off x="386625" y="4747950"/>
            <a:ext cx="868051" cy="15552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p:cSld name="CUSTOM_9_1">
    <p:spTree>
      <p:nvGrpSpPr>
        <p:cNvPr id="1271" name="Shape 1271"/>
        <p:cNvGrpSpPr/>
        <p:nvPr/>
      </p:nvGrpSpPr>
      <p:grpSpPr>
        <a:xfrm>
          <a:off x="0" y="0"/>
          <a:ext cx="0" cy="0"/>
          <a:chOff x="0" y="0"/>
          <a:chExt cx="0" cy="0"/>
        </a:xfrm>
      </p:grpSpPr>
      <p:pic>
        <p:nvPicPr>
          <p:cNvPr id="1272" name="Google Shape;1272;p41"/>
          <p:cNvPicPr preferRelativeResize="0"/>
          <p:nvPr/>
        </p:nvPicPr>
        <p:blipFill rotWithShape="1">
          <a:blip r:embed="rId2">
            <a:alphaModFix/>
          </a:blip>
          <a:srcRect b="3703" l="0" r="0" t="11914"/>
          <a:stretch/>
        </p:blipFill>
        <p:spPr>
          <a:xfrm>
            <a:off x="0" y="0"/>
            <a:ext cx="9144003" cy="5143501"/>
          </a:xfrm>
          <a:prstGeom prst="rect">
            <a:avLst/>
          </a:prstGeom>
          <a:noFill/>
          <a:ln>
            <a:noFill/>
          </a:ln>
        </p:spPr>
      </p:pic>
      <p:pic>
        <p:nvPicPr>
          <p:cNvPr id="1273" name="Google Shape;1273;p41"/>
          <p:cNvPicPr preferRelativeResize="0"/>
          <p:nvPr/>
        </p:nvPicPr>
        <p:blipFill rotWithShape="1">
          <a:blip r:embed="rId3">
            <a:alphaModFix amt="80000"/>
          </a:blip>
          <a:srcRect b="247" l="504" r="503" t="258"/>
          <a:stretch/>
        </p:blipFill>
        <p:spPr>
          <a:xfrm>
            <a:off x="0" y="0"/>
            <a:ext cx="9144003" cy="5143501"/>
          </a:xfrm>
          <a:prstGeom prst="rect">
            <a:avLst/>
          </a:prstGeom>
          <a:noFill/>
          <a:ln>
            <a:noFill/>
          </a:ln>
        </p:spPr>
      </p:pic>
      <p:sp>
        <p:nvSpPr>
          <p:cNvPr id="1274" name="Google Shape;1274;p41"/>
          <p:cNvSpPr/>
          <p:nvPr/>
        </p:nvSpPr>
        <p:spPr>
          <a:xfrm>
            <a:off x="3485965" y="262233"/>
            <a:ext cx="4477500" cy="4477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41"/>
          <p:cNvSpPr txBox="1"/>
          <p:nvPr>
            <p:ph idx="1" type="subTitle"/>
          </p:nvPr>
        </p:nvSpPr>
        <p:spPr>
          <a:xfrm>
            <a:off x="4239600" y="2088550"/>
            <a:ext cx="2920500" cy="18774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1pPr>
            <a:lvl2pPr lvl="1"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2pPr>
            <a:lvl3pPr lvl="2"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3pPr>
            <a:lvl4pPr lvl="3"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4pPr>
            <a:lvl5pPr lvl="4"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5pPr>
            <a:lvl6pPr lvl="5"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6pPr>
            <a:lvl7pPr lvl="6"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7pPr>
            <a:lvl8pPr lvl="7"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8pPr>
            <a:lvl9pPr lvl="8" marR="0" rtl="0" algn="l">
              <a:lnSpc>
                <a:spcPct val="115000"/>
              </a:lnSpc>
              <a:spcBef>
                <a:spcPts val="0"/>
              </a:spcBef>
              <a:spcAft>
                <a:spcPts val="0"/>
              </a:spcAft>
              <a:buClr>
                <a:srgbClr val="000000"/>
              </a:buClr>
              <a:buSzPts val="1200"/>
              <a:buFont typeface="Arial"/>
              <a:buNone/>
              <a:defRPr b="0" i="0" sz="1200" u="none" cap="none" strike="noStrike">
                <a:solidFill>
                  <a:srgbClr val="434343"/>
                </a:solidFill>
                <a:latin typeface="Roboto"/>
                <a:ea typeface="Roboto"/>
                <a:cs typeface="Roboto"/>
                <a:sym typeface="Roboto"/>
              </a:defRPr>
            </a:lvl9pPr>
          </a:lstStyle>
          <a:p/>
        </p:txBody>
      </p:sp>
      <p:sp>
        <p:nvSpPr>
          <p:cNvPr id="1276" name="Google Shape;1276;p41"/>
          <p:cNvSpPr txBox="1"/>
          <p:nvPr>
            <p:ph type="title"/>
          </p:nvPr>
        </p:nvSpPr>
        <p:spPr>
          <a:xfrm>
            <a:off x="4239600" y="1345250"/>
            <a:ext cx="2753400" cy="59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434343"/>
                </a:solidFill>
                <a:latin typeface="Roboto"/>
                <a:ea typeface="Roboto"/>
                <a:cs typeface="Roboto"/>
                <a:sym typeface="Roboto"/>
              </a:defRPr>
            </a:lvl9pPr>
          </a:lstStyle>
          <a:p/>
        </p:txBody>
      </p:sp>
      <p:sp>
        <p:nvSpPr>
          <p:cNvPr id="1277" name="Google Shape;1277;p41"/>
          <p:cNvSpPr/>
          <p:nvPr/>
        </p:nvSpPr>
        <p:spPr>
          <a:xfrm>
            <a:off x="1180535" y="229804"/>
            <a:ext cx="2895300" cy="2895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1"/>
          <p:cNvSpPr txBox="1"/>
          <p:nvPr>
            <p:ph idx="2" type="subTitle"/>
          </p:nvPr>
        </p:nvSpPr>
        <p:spPr>
          <a:xfrm>
            <a:off x="1421575" y="1097175"/>
            <a:ext cx="2413200" cy="10560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200"/>
              <a:buFont typeface="Arial"/>
              <a:buNone/>
              <a:defRPr b="0" i="0" sz="1200" u="none" cap="none" strike="noStrike">
                <a:solidFill>
                  <a:srgbClr val="FFFFFF"/>
                </a:solidFill>
                <a:latin typeface="Roboto"/>
                <a:ea typeface="Roboto"/>
                <a:cs typeface="Roboto"/>
                <a:sym typeface="Roboto"/>
              </a:defRPr>
            </a:lvl9pPr>
          </a:lstStyle>
          <a:p/>
        </p:txBody>
      </p:sp>
      <p:sp>
        <p:nvSpPr>
          <p:cNvPr id="1279" name="Google Shape;1279;p41"/>
          <p:cNvSpPr txBox="1"/>
          <p:nvPr/>
        </p:nvSpPr>
        <p:spPr>
          <a:xfrm>
            <a:off x="2303587" y="700110"/>
            <a:ext cx="649200" cy="345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5000"/>
              <a:buFont typeface="Arial"/>
              <a:buNone/>
            </a:pPr>
            <a:r>
              <a:rPr b="1" i="0" lang="en" sz="5000" u="none" cap="none" strike="noStrike">
                <a:solidFill>
                  <a:srgbClr val="FFFFFF"/>
                </a:solidFill>
                <a:latin typeface="Georgia"/>
                <a:ea typeface="Georgia"/>
                <a:cs typeface="Georgia"/>
                <a:sym typeface="Georgia"/>
              </a:rPr>
              <a:t>“</a:t>
            </a:r>
            <a:endParaRPr b="0" i="0" sz="1400" u="none" cap="none" strike="noStrike">
              <a:solidFill>
                <a:srgbClr val="000000"/>
              </a:solidFill>
              <a:latin typeface="Georgia"/>
              <a:ea typeface="Georgia"/>
              <a:cs typeface="Georgia"/>
              <a:sym typeface="Georgia"/>
            </a:endParaRPr>
          </a:p>
        </p:txBody>
      </p:sp>
      <p:pic>
        <p:nvPicPr>
          <p:cNvPr id="1280" name="Google Shape;1280;p41"/>
          <p:cNvPicPr preferRelativeResize="0"/>
          <p:nvPr/>
        </p:nvPicPr>
        <p:blipFill rotWithShape="1">
          <a:blip r:embed="rId4">
            <a:alphaModFix/>
          </a:blip>
          <a:srcRect b="0" l="0" r="0" t="0"/>
          <a:stretch/>
        </p:blipFill>
        <p:spPr>
          <a:xfrm>
            <a:off x="386625" y="4747950"/>
            <a:ext cx="868051" cy="155525"/>
          </a:xfrm>
          <a:prstGeom prst="rect">
            <a:avLst/>
          </a:prstGeom>
          <a:noFill/>
          <a:ln>
            <a:noFill/>
          </a:ln>
        </p:spPr>
      </p:pic>
      <p:sp>
        <p:nvSpPr>
          <p:cNvPr id="1281" name="Google Shape;1281;p41"/>
          <p:cNvSpPr txBox="1"/>
          <p:nvPr>
            <p:ph idx="3" type="subTitle"/>
          </p:nvPr>
        </p:nvSpPr>
        <p:spPr>
          <a:xfrm>
            <a:off x="1539900" y="2153300"/>
            <a:ext cx="2207700" cy="4359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1pPr>
            <a:lvl2pPr lvl="1"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2pPr>
            <a:lvl3pPr lvl="2"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3pPr>
            <a:lvl4pPr lvl="3"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4pPr>
            <a:lvl5pPr lvl="4"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5pPr>
            <a:lvl6pPr lvl="5"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6pPr>
            <a:lvl7pPr lvl="6"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7pPr>
            <a:lvl8pPr lvl="7"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8pPr>
            <a:lvl9pPr lvl="8" marR="0" rtl="0" algn="ctr">
              <a:lnSpc>
                <a:spcPct val="115000"/>
              </a:lnSpc>
              <a:spcBef>
                <a:spcPts val="0"/>
              </a:spcBef>
              <a:spcAft>
                <a:spcPts val="0"/>
              </a:spcAft>
              <a:buClr>
                <a:srgbClr val="000000"/>
              </a:buClr>
              <a:buSzPts val="1100"/>
              <a:buFont typeface="Arial"/>
              <a:buNone/>
              <a:defRPr b="1" i="1" sz="1100" u="none" cap="none" strike="noStrike">
                <a:solidFill>
                  <a:srgbClr val="FFFFFF"/>
                </a:solidFill>
                <a:latin typeface="Roboto"/>
                <a:ea typeface="Roboto"/>
                <a:cs typeface="Roboto"/>
                <a:sym typeface="Roboto"/>
              </a:defRPr>
            </a:lvl9pPr>
          </a:lstStyle>
          <a:p/>
        </p:txBody>
      </p:sp>
      <p:sp>
        <p:nvSpPr>
          <p:cNvPr id="1282" name="Google Shape;1282;p41"/>
          <p:cNvSpPr txBox="1"/>
          <p:nvPr/>
        </p:nvSpPr>
        <p:spPr>
          <a:xfrm>
            <a:off x="7255925" y="105550"/>
            <a:ext cx="17727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This top layer is a mask. To alter the image underneath (and delete this text box) go to </a:t>
            </a:r>
            <a:r>
              <a:rPr b="1" i="0" lang="en" sz="1000" u="none" cap="none" strike="noStrike">
                <a:solidFill>
                  <a:schemeClr val="dk1"/>
                </a:solidFill>
                <a:latin typeface="Arial"/>
                <a:ea typeface="Arial"/>
                <a:cs typeface="Arial"/>
                <a:sym typeface="Arial"/>
              </a:rPr>
              <a:t>“View” in the toolbar then “Master”</a:t>
            </a:r>
            <a:r>
              <a:rPr b="0" i="0" lang="en" sz="1000" u="none" cap="none" strike="noStrike">
                <a:solidFill>
                  <a:schemeClr val="dk1"/>
                </a:solidFill>
                <a:latin typeface="Arial"/>
                <a:ea typeface="Arial"/>
                <a:cs typeface="Arial"/>
                <a:sym typeface="Arial"/>
              </a:rPr>
              <a:t> and make adjustments there.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Right click on it, then click Order / Send to back.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Arial"/>
                <a:ea typeface="Arial"/>
                <a:cs typeface="Arial"/>
                <a:sym typeface="Arial"/>
              </a:rPr>
              <a:t>Replace the photo layer, then send your photo to the back the same way.</a:t>
            </a:r>
            <a:endParaRPr b="0" i="0" sz="1000" u="none" cap="none" strike="noStrike">
              <a:solidFill>
                <a:schemeClr val="dk1"/>
              </a:solidFill>
              <a:latin typeface="Arial"/>
              <a:ea typeface="Arial"/>
              <a:cs typeface="Arial"/>
              <a:sym typeface="Arial"/>
            </a:endParaRPr>
          </a:p>
        </p:txBody>
      </p:sp>
      <p:sp>
        <p:nvSpPr>
          <p:cNvPr id="1283" name="Google Shape;1283;p41"/>
          <p:cNvSpPr/>
          <p:nvPr/>
        </p:nvSpPr>
        <p:spPr>
          <a:xfrm>
            <a:off x="2810661" y="2764033"/>
            <a:ext cx="1086300" cy="1086300"/>
          </a:xfrm>
          <a:prstGeom prst="ellipse">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Logo</a:t>
            </a:r>
            <a:endParaRPr b="0" i="0" sz="1100" u="none" cap="none" strike="noStrike">
              <a:solidFill>
                <a:srgbClr val="B7B7B7"/>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B7B7B7"/>
                </a:solidFill>
                <a:latin typeface="Roboto"/>
                <a:ea typeface="Roboto"/>
                <a:cs typeface="Roboto"/>
                <a:sym typeface="Roboto"/>
              </a:rPr>
              <a:t>here</a:t>
            </a:r>
            <a:endParaRPr b="0" i="0" sz="1100" u="none" cap="none" strike="noStrike">
              <a:solidFill>
                <a:srgbClr val="B7B7B7"/>
              </a:solidFill>
              <a:latin typeface="Roboto"/>
              <a:ea typeface="Roboto"/>
              <a:cs typeface="Roboto"/>
              <a:sym typeface="Roboto"/>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Gray">
  <p:cSld name="SECTION_HEADER_1_1_1_1_2">
    <p:bg>
      <p:bgPr>
        <a:solidFill>
          <a:srgbClr val="999999"/>
        </a:solidFill>
      </p:bgPr>
    </p:bg>
    <p:spTree>
      <p:nvGrpSpPr>
        <p:cNvPr id="4111" name="Shape 4111"/>
        <p:cNvGrpSpPr/>
        <p:nvPr/>
      </p:nvGrpSpPr>
      <p:grpSpPr>
        <a:xfrm>
          <a:off x="0" y="0"/>
          <a:ext cx="0" cy="0"/>
          <a:chOff x="0" y="0"/>
          <a:chExt cx="0" cy="0"/>
        </a:xfrm>
      </p:grpSpPr>
      <p:sp>
        <p:nvSpPr>
          <p:cNvPr id="4112" name="Google Shape;4112;p411"/>
          <p:cNvSpPr/>
          <p:nvPr/>
        </p:nvSpPr>
        <p:spPr>
          <a:xfrm flipH="1">
            <a:off x="3450350" y="767950"/>
            <a:ext cx="5693700" cy="43755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411"/>
          <p:cNvSpPr/>
          <p:nvPr/>
        </p:nvSpPr>
        <p:spPr>
          <a:xfrm rot="10800000">
            <a:off x="3263750" y="0"/>
            <a:ext cx="5880300" cy="2994900"/>
          </a:xfrm>
          <a:prstGeom prst="rtTriangl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411"/>
          <p:cNvSpPr txBox="1"/>
          <p:nvPr>
            <p:ph type="title"/>
          </p:nvPr>
        </p:nvSpPr>
        <p:spPr>
          <a:xfrm>
            <a:off x="176225" y="742275"/>
            <a:ext cx="8222100" cy="10128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descr="Google_Logo_2015_gr.png" id="4115" name="Google Shape;4115;p411"/>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4116" name="Google Shape;4116;p41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
  <p:cSld name="*Title, content ">
    <p:spTree>
      <p:nvGrpSpPr>
        <p:cNvPr id="4117" name="Shape 4117"/>
        <p:cNvGrpSpPr/>
        <p:nvPr/>
      </p:nvGrpSpPr>
      <p:grpSpPr>
        <a:xfrm>
          <a:off x="0" y="0"/>
          <a:ext cx="0" cy="0"/>
          <a:chOff x="0" y="0"/>
          <a:chExt cx="0" cy="0"/>
        </a:xfrm>
      </p:grpSpPr>
      <p:sp>
        <p:nvSpPr>
          <p:cNvPr id="4118" name="Google Shape;4118;p412"/>
          <p:cNvSpPr txBox="1"/>
          <p:nvPr>
            <p:ph type="title"/>
          </p:nvPr>
        </p:nvSpPr>
        <p:spPr>
          <a:xfrm>
            <a:off x="211344" y="335462"/>
            <a:ext cx="8431800" cy="473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2400"/>
              <a:buFont typeface="Roboto"/>
              <a:buNone/>
              <a:defRPr sz="2400">
                <a:solidFill>
                  <a:schemeClr val="lt2"/>
                </a:solidFill>
                <a:latin typeface="Roboto"/>
                <a:ea typeface="Roboto"/>
                <a:cs typeface="Roboto"/>
                <a:sym typeface="Roboto"/>
              </a:defRPr>
            </a:lvl1pPr>
            <a:lvl2pPr lvl="1"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2pPr>
            <a:lvl3pPr lvl="2"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3pPr>
            <a:lvl4pPr lvl="3"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4pPr>
            <a:lvl5pPr lvl="4"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5pPr>
            <a:lvl6pPr lvl="5"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6pPr>
            <a:lvl7pPr lvl="6"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7pPr>
            <a:lvl8pPr lvl="7"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8pPr>
            <a:lvl9pPr lvl="8" rtl="0">
              <a:spcBef>
                <a:spcPts val="0"/>
              </a:spcBef>
              <a:spcAft>
                <a:spcPts val="0"/>
              </a:spcAft>
              <a:buClr>
                <a:schemeClr val="lt2"/>
              </a:buClr>
              <a:buSzPts val="1400"/>
              <a:buFont typeface="Roboto"/>
              <a:buNone/>
              <a:defRPr>
                <a:solidFill>
                  <a:schemeClr val="lt2"/>
                </a:solidFill>
                <a:latin typeface="Roboto"/>
                <a:ea typeface="Roboto"/>
                <a:cs typeface="Roboto"/>
                <a:sym typeface="Roboto"/>
              </a:defRPr>
            </a:lvl9pPr>
          </a:lstStyle>
          <a:p/>
        </p:txBody>
      </p:sp>
      <p:sp>
        <p:nvSpPr>
          <p:cNvPr id="4119" name="Google Shape;4119;p412"/>
          <p:cNvSpPr txBox="1"/>
          <p:nvPr>
            <p:ph idx="1" type="body"/>
          </p:nvPr>
        </p:nvSpPr>
        <p:spPr>
          <a:xfrm>
            <a:off x="102795" y="1009125"/>
            <a:ext cx="8431800" cy="33945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42900" lvl="1" marL="914400" rtl="0" algn="l">
              <a:spcBef>
                <a:spcPts val="300"/>
              </a:spcBef>
              <a:spcAft>
                <a:spcPts val="0"/>
              </a:spcAft>
              <a:buClr>
                <a:schemeClr val="lt2"/>
              </a:buClr>
              <a:buSzPts val="1800"/>
              <a:buFont typeface="Roboto"/>
              <a:buChar char="–"/>
              <a:defRPr sz="1800">
                <a:solidFill>
                  <a:schemeClr val="lt2"/>
                </a:solidFill>
                <a:latin typeface="Roboto"/>
                <a:ea typeface="Roboto"/>
                <a:cs typeface="Roboto"/>
                <a:sym typeface="Roboto"/>
              </a:defRPr>
            </a:lvl2pPr>
            <a:lvl3pPr indent="-330200" lvl="2" marL="1371600" rtl="0" algn="l">
              <a:spcBef>
                <a:spcPts val="3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indent="-330200" lvl="3" marL="1828800" rtl="0" algn="l">
              <a:spcBef>
                <a:spcPts val="200"/>
              </a:spcBef>
              <a:spcAft>
                <a:spcPts val="0"/>
              </a:spcAft>
              <a:buClr>
                <a:schemeClr val="lt2"/>
              </a:buClr>
              <a:buSzPts val="1600"/>
              <a:buFont typeface="Roboto"/>
              <a:buChar char="–"/>
              <a:defRPr sz="1600">
                <a:solidFill>
                  <a:schemeClr val="lt2"/>
                </a:solidFill>
                <a:latin typeface="Roboto"/>
                <a:ea typeface="Roboto"/>
                <a:cs typeface="Roboto"/>
                <a:sym typeface="Roboto"/>
              </a:defRPr>
            </a:lvl4pPr>
            <a:lvl5pPr indent="-304800" lvl="4" marL="2286000" rtl="0" algn="l">
              <a:spcBef>
                <a:spcPts val="200"/>
              </a:spcBef>
              <a:spcAft>
                <a:spcPts val="0"/>
              </a:spcAft>
              <a:buClr>
                <a:schemeClr val="lt2"/>
              </a:buClr>
              <a:buSzPts val="1200"/>
              <a:buFont typeface="Roboto"/>
              <a:buChar char="»"/>
              <a:defRPr>
                <a:solidFill>
                  <a:schemeClr val="lt2"/>
                </a:solidFill>
                <a:latin typeface="Roboto"/>
                <a:ea typeface="Roboto"/>
                <a:cs typeface="Roboto"/>
                <a:sym typeface="Roboto"/>
              </a:defRPr>
            </a:lvl5pPr>
            <a:lvl6pPr indent="-304800" lvl="5" marL="2743200" rtl="0" algn="l">
              <a:spcBef>
                <a:spcPts val="400"/>
              </a:spcBef>
              <a:spcAft>
                <a:spcPts val="0"/>
              </a:spcAft>
              <a:buClr>
                <a:schemeClr val="lt2"/>
              </a:buClr>
              <a:buSzPts val="1200"/>
              <a:buFont typeface="Roboto"/>
              <a:buChar char="•"/>
              <a:defRPr>
                <a:solidFill>
                  <a:schemeClr val="lt2"/>
                </a:solidFill>
                <a:latin typeface="Roboto"/>
                <a:ea typeface="Roboto"/>
                <a:cs typeface="Roboto"/>
                <a:sym typeface="Roboto"/>
              </a:defRPr>
            </a:lvl6pPr>
            <a:lvl7pPr indent="-304800" lvl="6" marL="32004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7pPr>
            <a:lvl8pPr indent="-304800" lvl="7" marL="36576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8pPr>
            <a:lvl9pPr indent="-298450" lvl="8" marL="4114800" rtl="0" algn="l">
              <a:spcBef>
                <a:spcPts val="400"/>
              </a:spcBef>
              <a:spcAft>
                <a:spcPts val="0"/>
              </a:spcAft>
              <a:buClr>
                <a:schemeClr val="lt2"/>
              </a:buClr>
              <a:buSzPts val="1100"/>
              <a:buFont typeface="Roboto"/>
              <a:buChar char="•"/>
              <a:defRPr sz="1100">
                <a:solidFill>
                  <a:schemeClr val="lt2"/>
                </a:solidFill>
                <a:latin typeface="Roboto"/>
                <a:ea typeface="Roboto"/>
                <a:cs typeface="Roboto"/>
                <a:sym typeface="Roboto"/>
              </a:defRPr>
            </a:lvl9pPr>
          </a:lstStyle>
          <a:p/>
        </p:txBody>
      </p:sp>
      <p:sp>
        <p:nvSpPr>
          <p:cNvPr id="4120" name="Google Shape;4120;p412"/>
          <p:cNvSpPr txBox="1"/>
          <p:nvPr/>
        </p:nvSpPr>
        <p:spPr>
          <a:xfrm>
            <a:off x="112150" y="51759"/>
            <a:ext cx="8291700" cy="399000"/>
          </a:xfrm>
          <a:prstGeom prst="rect">
            <a:avLst/>
          </a:prstGeom>
          <a:noFill/>
          <a:ln>
            <a:noFill/>
          </a:ln>
        </p:spPr>
        <p:txBody>
          <a:bodyPr anchorCtr="0" anchor="b" bIns="91425" lIns="91425" spcFirstLastPara="1" rIns="91425" wrap="square" tIns="91425">
            <a:noAutofit/>
          </a:bodyPr>
          <a:lstStyle/>
          <a:p>
            <a:pPr indent="-63500" lvl="0" marL="177800" rtl="0" algn="l">
              <a:lnSpc>
                <a:spcPct val="115000"/>
              </a:lnSpc>
              <a:spcBef>
                <a:spcPts val="400"/>
              </a:spcBef>
              <a:spcAft>
                <a:spcPts val="0"/>
              </a:spcAft>
              <a:buNone/>
            </a:pPr>
            <a:r>
              <a:t/>
            </a:r>
            <a:endParaRPr sz="1100">
              <a:solidFill>
                <a:srgbClr val="B1B1B1"/>
              </a:solidFill>
              <a:latin typeface="Roboto"/>
              <a:ea typeface="Roboto"/>
              <a:cs typeface="Roboto"/>
              <a:sym typeface="Roboto"/>
            </a:endParaRPr>
          </a:p>
        </p:txBody>
      </p:sp>
      <p:sp>
        <p:nvSpPr>
          <p:cNvPr id="4121" name="Google Shape;4121;p412"/>
          <p:cNvSpPr txBox="1"/>
          <p:nvPr>
            <p:ph idx="2" type="subTitle"/>
          </p:nvPr>
        </p:nvSpPr>
        <p:spPr>
          <a:xfrm>
            <a:off x="211925" y="88250"/>
            <a:ext cx="8741700" cy="424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chemeClr val="accent6"/>
                </a:solidFill>
                <a:latin typeface="Roboto"/>
                <a:ea typeface="Roboto"/>
                <a:cs typeface="Roboto"/>
                <a:sym typeface="Roboto"/>
              </a:defRPr>
            </a:lvl1pPr>
            <a:lvl2pPr lvl="1" rtl="0">
              <a:spcBef>
                <a:spcPts val="0"/>
              </a:spcBef>
              <a:spcAft>
                <a:spcPts val="0"/>
              </a:spcAft>
              <a:buNone/>
              <a:defRPr sz="1100">
                <a:solidFill>
                  <a:schemeClr val="accent6"/>
                </a:solidFill>
                <a:latin typeface="Roboto"/>
                <a:ea typeface="Roboto"/>
                <a:cs typeface="Roboto"/>
                <a:sym typeface="Roboto"/>
              </a:defRPr>
            </a:lvl2pPr>
            <a:lvl3pPr lvl="2" rtl="0">
              <a:spcBef>
                <a:spcPts val="0"/>
              </a:spcBef>
              <a:spcAft>
                <a:spcPts val="0"/>
              </a:spcAft>
              <a:buNone/>
              <a:defRPr sz="1100">
                <a:solidFill>
                  <a:schemeClr val="accent6"/>
                </a:solidFill>
                <a:latin typeface="Roboto"/>
                <a:ea typeface="Roboto"/>
                <a:cs typeface="Roboto"/>
                <a:sym typeface="Roboto"/>
              </a:defRPr>
            </a:lvl3pPr>
            <a:lvl4pPr lvl="3" rtl="0">
              <a:spcBef>
                <a:spcPts val="0"/>
              </a:spcBef>
              <a:spcAft>
                <a:spcPts val="0"/>
              </a:spcAft>
              <a:buNone/>
              <a:defRPr sz="1100">
                <a:solidFill>
                  <a:schemeClr val="accent6"/>
                </a:solidFill>
                <a:latin typeface="Roboto"/>
                <a:ea typeface="Roboto"/>
                <a:cs typeface="Roboto"/>
                <a:sym typeface="Roboto"/>
              </a:defRPr>
            </a:lvl4pPr>
            <a:lvl5pPr lvl="4" rtl="0">
              <a:spcBef>
                <a:spcPts val="0"/>
              </a:spcBef>
              <a:spcAft>
                <a:spcPts val="0"/>
              </a:spcAft>
              <a:buNone/>
              <a:defRPr sz="1100">
                <a:solidFill>
                  <a:schemeClr val="accent6"/>
                </a:solidFill>
                <a:latin typeface="Roboto"/>
                <a:ea typeface="Roboto"/>
                <a:cs typeface="Roboto"/>
                <a:sym typeface="Roboto"/>
              </a:defRPr>
            </a:lvl5pPr>
            <a:lvl6pPr lvl="5" rtl="0">
              <a:spcBef>
                <a:spcPts val="0"/>
              </a:spcBef>
              <a:spcAft>
                <a:spcPts val="0"/>
              </a:spcAft>
              <a:buNone/>
              <a:defRPr sz="1100">
                <a:solidFill>
                  <a:schemeClr val="accent6"/>
                </a:solidFill>
                <a:latin typeface="Roboto"/>
                <a:ea typeface="Roboto"/>
                <a:cs typeface="Roboto"/>
                <a:sym typeface="Roboto"/>
              </a:defRPr>
            </a:lvl6pPr>
            <a:lvl7pPr lvl="6" rtl="0">
              <a:spcBef>
                <a:spcPts val="0"/>
              </a:spcBef>
              <a:spcAft>
                <a:spcPts val="0"/>
              </a:spcAft>
              <a:buNone/>
              <a:defRPr sz="1100">
                <a:solidFill>
                  <a:schemeClr val="accent6"/>
                </a:solidFill>
                <a:latin typeface="Roboto"/>
                <a:ea typeface="Roboto"/>
                <a:cs typeface="Roboto"/>
                <a:sym typeface="Roboto"/>
              </a:defRPr>
            </a:lvl7pPr>
            <a:lvl8pPr lvl="7" rtl="0">
              <a:spcBef>
                <a:spcPts val="0"/>
              </a:spcBef>
              <a:spcAft>
                <a:spcPts val="0"/>
              </a:spcAft>
              <a:buNone/>
              <a:defRPr sz="1100">
                <a:solidFill>
                  <a:schemeClr val="accent6"/>
                </a:solidFill>
                <a:latin typeface="Roboto"/>
                <a:ea typeface="Roboto"/>
                <a:cs typeface="Roboto"/>
                <a:sym typeface="Roboto"/>
              </a:defRPr>
            </a:lvl8pPr>
            <a:lvl9pPr lvl="8" rtl="0">
              <a:spcBef>
                <a:spcPts val="0"/>
              </a:spcBef>
              <a:spcAft>
                <a:spcPts val="0"/>
              </a:spcAft>
              <a:buNone/>
              <a:defRPr sz="1100">
                <a:solidFill>
                  <a:schemeClr val="accent6"/>
                </a:solidFill>
                <a:latin typeface="Roboto"/>
                <a:ea typeface="Roboto"/>
                <a:cs typeface="Roboto"/>
                <a:sym typeface="Roboto"/>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ype">
  <p:cSld name="Basic Type">
    <p:spTree>
      <p:nvGrpSpPr>
        <p:cNvPr id="4122" name="Shape 4122"/>
        <p:cNvGrpSpPr/>
        <p:nvPr/>
      </p:nvGrpSpPr>
      <p:grpSpPr>
        <a:xfrm>
          <a:off x="0" y="0"/>
          <a:ext cx="0" cy="0"/>
          <a:chOff x="0" y="0"/>
          <a:chExt cx="0" cy="0"/>
        </a:xfrm>
      </p:grpSpPr>
      <p:sp>
        <p:nvSpPr>
          <p:cNvPr id="4123" name="Google Shape;4123;p413"/>
          <p:cNvSpPr txBox="1"/>
          <p:nvPr>
            <p:ph type="title"/>
          </p:nvPr>
        </p:nvSpPr>
        <p:spPr>
          <a:xfrm>
            <a:off x="364685" y="407793"/>
            <a:ext cx="6256500" cy="841500"/>
          </a:xfrm>
          <a:prstGeom prst="rect">
            <a:avLst/>
          </a:prstGeom>
          <a:noFill/>
          <a:ln>
            <a:noFill/>
          </a:ln>
        </p:spPr>
        <p:txBody>
          <a:bodyPr anchorCtr="0" anchor="t" bIns="91425" lIns="91425" spcFirstLastPara="1" rIns="91425" wrap="square" tIns="91425">
            <a:noAutofit/>
          </a:bodyPr>
          <a:lstStyle>
            <a:lvl1pPr lvl="0" rtl="0" algn="l">
              <a:lnSpc>
                <a:spcPct val="114285"/>
              </a:lnSpc>
              <a:spcBef>
                <a:spcPts val="0"/>
              </a:spcBef>
              <a:spcAft>
                <a:spcPts val="0"/>
              </a:spcAft>
              <a:buClr>
                <a:srgbClr val="333333"/>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24" name="Google Shape;4124;p413"/>
          <p:cNvSpPr txBox="1"/>
          <p:nvPr>
            <p:ph idx="1" type="body"/>
          </p:nvPr>
        </p:nvSpPr>
        <p:spPr>
          <a:xfrm>
            <a:off x="373063" y="1330325"/>
            <a:ext cx="6256200" cy="3222600"/>
          </a:xfrm>
          <a:prstGeom prst="rect">
            <a:avLst/>
          </a:prstGeom>
          <a:noFill/>
          <a:ln>
            <a:noFill/>
          </a:ln>
        </p:spPr>
        <p:txBody>
          <a:bodyPr anchorCtr="0" anchor="t" bIns="91425" lIns="91425" spcFirstLastPara="1" rIns="91425" wrap="square" tIns="91425">
            <a:noAutofit/>
          </a:bodyPr>
          <a:lstStyle>
            <a:lvl1pPr indent="-228600" lvl="0" marL="457200" rtl="0" algn="l">
              <a:lnSpc>
                <a:spcPct val="110000"/>
              </a:lnSpc>
              <a:spcBef>
                <a:spcPts val="0"/>
              </a:spcBef>
              <a:spcAft>
                <a:spcPts val="0"/>
              </a:spcAft>
              <a:buClr>
                <a:srgbClr val="747474"/>
              </a:buClr>
              <a:buSzPts val="1400"/>
              <a:buFont typeface="Arial"/>
              <a:buNone/>
              <a:defRPr/>
            </a:lvl1pPr>
            <a:lvl2pPr indent="-304800" lvl="1" marL="914400" rtl="0" algn="l">
              <a:lnSpc>
                <a:spcPct val="110000"/>
              </a:lnSpc>
              <a:spcBef>
                <a:spcPts val="0"/>
              </a:spcBef>
              <a:spcAft>
                <a:spcPts val="0"/>
              </a:spcAft>
              <a:buClr>
                <a:srgbClr val="747474"/>
              </a:buClr>
              <a:buSzPts val="1200"/>
              <a:buFont typeface="Arial"/>
              <a:buChar char="•"/>
              <a:defRPr/>
            </a:lvl2pPr>
            <a:lvl3pPr indent="-304800" lvl="2" marL="1371600" rtl="0" algn="l">
              <a:lnSpc>
                <a:spcPct val="110000"/>
              </a:lnSpc>
              <a:spcBef>
                <a:spcPts val="0"/>
              </a:spcBef>
              <a:spcAft>
                <a:spcPts val="0"/>
              </a:spcAft>
              <a:buClr>
                <a:srgbClr val="747474"/>
              </a:buClr>
              <a:buSzPts val="1200"/>
              <a:buFont typeface="Arial"/>
              <a:buChar char="•"/>
              <a:defRPr/>
            </a:lvl3pPr>
            <a:lvl4pPr indent="-304800" lvl="3" marL="1828800" rtl="0" algn="l">
              <a:spcBef>
                <a:spcPts val="0"/>
              </a:spcBef>
              <a:spcAft>
                <a:spcPts val="0"/>
              </a:spcAft>
              <a:buClr>
                <a:schemeClr val="dk1"/>
              </a:buClr>
              <a:buSzPts val="1200"/>
              <a:buFont typeface="Arial"/>
              <a:buChar char="–"/>
              <a:defRPr/>
            </a:lvl4pPr>
            <a:lvl5pPr indent="-304800" lvl="4" marL="2286000" rtl="0" algn="l">
              <a:spcBef>
                <a:spcPts val="0"/>
              </a:spcBef>
              <a:spcAft>
                <a:spcPts val="0"/>
              </a:spcAft>
              <a:buClr>
                <a:schemeClr val="dk1"/>
              </a:buClr>
              <a:buSzPts val="1200"/>
              <a:buFont typeface="Arial"/>
              <a:buChar char="»"/>
              <a:defRPr/>
            </a:lvl5pPr>
            <a:lvl6pPr indent="-304800" lvl="5" marL="2743200" rtl="0" algn="l">
              <a:spcBef>
                <a:spcPts val="400"/>
              </a:spcBef>
              <a:spcAft>
                <a:spcPts val="0"/>
              </a:spcAft>
              <a:buClr>
                <a:schemeClr val="dk1"/>
              </a:buClr>
              <a:buSzPts val="1200"/>
              <a:buFont typeface="Arial"/>
              <a:buChar char="•"/>
              <a:defRPr/>
            </a:lvl6pPr>
            <a:lvl7pPr indent="-304800" lvl="6" marL="3200400" rtl="0" algn="l">
              <a:spcBef>
                <a:spcPts val="400"/>
              </a:spcBef>
              <a:spcAft>
                <a:spcPts val="0"/>
              </a:spcAft>
              <a:buClr>
                <a:schemeClr val="dk1"/>
              </a:buClr>
              <a:buSzPts val="1200"/>
              <a:buFont typeface="Arial"/>
              <a:buChar char="•"/>
              <a:defRPr/>
            </a:lvl7pPr>
            <a:lvl8pPr indent="-304800" lvl="7" marL="3657600" rtl="0" algn="l">
              <a:spcBef>
                <a:spcPts val="400"/>
              </a:spcBef>
              <a:spcAft>
                <a:spcPts val="0"/>
              </a:spcAft>
              <a:buClr>
                <a:schemeClr val="dk1"/>
              </a:buClr>
              <a:buSzPts val="1200"/>
              <a:buFont typeface="Arial"/>
              <a:buChar char="•"/>
              <a:defRPr/>
            </a:lvl8pPr>
            <a:lvl9pPr indent="-304800" lvl="8" marL="4114800" rtl="0" algn="l">
              <a:spcBef>
                <a:spcPts val="400"/>
              </a:spcBef>
              <a:spcAft>
                <a:spcPts val="0"/>
              </a:spcAft>
              <a:buClr>
                <a:schemeClr val="dk1"/>
              </a:buClr>
              <a:buSzPts val="1200"/>
              <a:buFont typeface="Arial"/>
              <a:buChar char="•"/>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1 overlay">
  <p:cSld name="BLANK_2">
    <p:spTree>
      <p:nvGrpSpPr>
        <p:cNvPr id="4125" name="Shape 4125"/>
        <p:cNvGrpSpPr/>
        <p:nvPr/>
      </p:nvGrpSpPr>
      <p:grpSpPr>
        <a:xfrm>
          <a:off x="0" y="0"/>
          <a:ext cx="0" cy="0"/>
          <a:chOff x="0" y="0"/>
          <a:chExt cx="0" cy="0"/>
        </a:xfrm>
      </p:grpSpPr>
      <p:pic>
        <p:nvPicPr>
          <p:cNvPr descr="_J2A2499.jpg" id="4126" name="Google Shape;4126;p414"/>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4127" name="Google Shape;4127;p414"/>
          <p:cNvSpPr/>
          <p:nvPr/>
        </p:nvSpPr>
        <p:spPr>
          <a:xfrm>
            <a:off x="0" y="0"/>
            <a:ext cx="9144000" cy="5162400"/>
          </a:xfrm>
          <a:prstGeom prst="rect">
            <a:avLst/>
          </a:prstGeom>
          <a:solidFill>
            <a:srgbClr val="FFFFFF">
              <a:alpha val="5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
    <p:bg>
      <p:bgPr>
        <a:solidFill>
          <a:srgbClr val="F5F5F5"/>
        </a:solidFill>
      </p:bgPr>
    </p:bg>
    <p:spTree>
      <p:nvGrpSpPr>
        <p:cNvPr id="4128" name="Shape 4128"/>
        <p:cNvGrpSpPr/>
        <p:nvPr/>
      </p:nvGrpSpPr>
      <p:grpSpPr>
        <a:xfrm>
          <a:off x="0" y="0"/>
          <a:ext cx="0" cy="0"/>
          <a:chOff x="0" y="0"/>
          <a:chExt cx="0" cy="0"/>
        </a:xfrm>
      </p:grpSpPr>
      <p:sp>
        <p:nvSpPr>
          <p:cNvPr id="4129" name="Google Shape;4129;p415"/>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30" name="Google Shape;4130;p415"/>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4131" name="Google Shape;4131;p415"/>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132" name="Google Shape;4132;p41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41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134" name="Google Shape;4134;p41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descr="next_2017_logo_bluebg_wo_gc.png" id="4135" name="Google Shape;4135;p415"/>
          <p:cNvPicPr preferRelativeResize="0"/>
          <p:nvPr/>
        </p:nvPicPr>
        <p:blipFill rotWithShape="1">
          <a:blip r:embed="rId4">
            <a:alphaModFix/>
          </a:blip>
          <a:srcRect b="10" l="0" r="0" t="0"/>
          <a:stretch/>
        </p:blipFill>
        <p:spPr>
          <a:xfrm>
            <a:off x="105800" y="4870275"/>
            <a:ext cx="508150" cy="187200"/>
          </a:xfrm>
          <a:prstGeom prst="rect">
            <a:avLst/>
          </a:prstGeom>
          <a:noFill/>
          <a:ln>
            <a:noFill/>
          </a:ln>
        </p:spPr>
      </p:pic>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4">
    <p:spTree>
      <p:nvGrpSpPr>
        <p:cNvPr id="4136" name="Shape 4136"/>
        <p:cNvGrpSpPr/>
        <p:nvPr/>
      </p:nvGrpSpPr>
      <p:grpSpPr>
        <a:xfrm>
          <a:off x="0" y="0"/>
          <a:ext cx="0" cy="0"/>
          <a:chOff x="0" y="0"/>
          <a:chExt cx="0" cy="0"/>
        </a:xfrm>
      </p:grpSpPr>
      <p:sp>
        <p:nvSpPr>
          <p:cNvPr id="4137" name="Google Shape;4137;p4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138" name="Google Shape;4138;p416"/>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_1">
    <p:bg>
      <p:bgPr>
        <a:solidFill>
          <a:srgbClr val="F5F5F5"/>
        </a:solidFill>
      </p:bgPr>
    </p:bg>
    <p:spTree>
      <p:nvGrpSpPr>
        <p:cNvPr id="4142" name="Shape 4142"/>
        <p:cNvGrpSpPr/>
        <p:nvPr/>
      </p:nvGrpSpPr>
      <p:grpSpPr>
        <a:xfrm>
          <a:off x="0" y="0"/>
          <a:ext cx="0" cy="0"/>
          <a:chOff x="0" y="0"/>
          <a:chExt cx="0" cy="0"/>
        </a:xfrm>
      </p:grpSpPr>
      <p:sp>
        <p:nvSpPr>
          <p:cNvPr id="4143" name="Google Shape;4143;p418"/>
          <p:cNvSpPr txBox="1"/>
          <p:nvPr>
            <p:ph type="title"/>
          </p:nvPr>
        </p:nvSpPr>
        <p:spPr>
          <a:xfrm>
            <a:off x="2400300" y="781050"/>
            <a:ext cx="6106500" cy="28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4144" name="Google Shape;4144;p418"/>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5F5F5"/>
        </a:solidFill>
      </p:bgPr>
    </p:bg>
    <p:spTree>
      <p:nvGrpSpPr>
        <p:cNvPr id="4145" name="Shape 4145"/>
        <p:cNvGrpSpPr/>
        <p:nvPr/>
      </p:nvGrpSpPr>
      <p:grpSpPr>
        <a:xfrm>
          <a:off x="0" y="0"/>
          <a:ext cx="0" cy="0"/>
          <a:chOff x="0" y="0"/>
          <a:chExt cx="0" cy="0"/>
        </a:xfrm>
      </p:grpSpPr>
      <p:pic>
        <p:nvPicPr>
          <p:cNvPr id="4146" name="Google Shape;4146;p4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47" name="Google Shape;4147;p419"/>
          <p:cNvSpPr txBox="1"/>
          <p:nvPr>
            <p:ph type="ctrTitle"/>
          </p:nvPr>
        </p:nvSpPr>
        <p:spPr>
          <a:xfrm>
            <a:off x="530700" y="1677575"/>
            <a:ext cx="49653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3400"/>
              <a:buFont typeface="Roboto"/>
              <a:buNone/>
              <a:defRPr b="0" i="0" sz="3400" u="none" cap="none" strike="noStrike">
                <a:solidFill>
                  <a:schemeClr val="accen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48" name="Google Shape;4148;p419"/>
          <p:cNvSpPr txBox="1"/>
          <p:nvPr>
            <p:ph idx="1" type="subTitle"/>
          </p:nvPr>
        </p:nvSpPr>
        <p:spPr>
          <a:xfrm>
            <a:off x="534828" y="3136775"/>
            <a:ext cx="58488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pic>
        <p:nvPicPr>
          <p:cNvPr descr="GC Summit_color-01.png" id="4149" name="Google Shape;4149;p419"/>
          <p:cNvPicPr preferRelativeResize="0"/>
          <p:nvPr/>
        </p:nvPicPr>
        <p:blipFill rotWithShape="1">
          <a:blip r:embed="rId3">
            <a:alphaModFix/>
          </a:blip>
          <a:srcRect b="41482" l="4187" r="4187" t="0"/>
          <a:stretch/>
        </p:blipFill>
        <p:spPr>
          <a:xfrm>
            <a:off x="534825" y="597775"/>
            <a:ext cx="2254750" cy="650250"/>
          </a:xfrm>
          <a:prstGeom prst="rect">
            <a:avLst/>
          </a:prstGeom>
          <a:noFill/>
          <a:ln>
            <a:noFill/>
          </a:ln>
        </p:spPr>
      </p:pic>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er slide - Blue">
  <p:cSld name="TITLE_2">
    <p:bg>
      <p:bgPr>
        <a:solidFill>
          <a:srgbClr val="F5F5F5"/>
        </a:solidFill>
      </p:bgPr>
    </p:bg>
    <p:spTree>
      <p:nvGrpSpPr>
        <p:cNvPr id="4150" name="Shape 4150"/>
        <p:cNvGrpSpPr/>
        <p:nvPr/>
      </p:nvGrpSpPr>
      <p:grpSpPr>
        <a:xfrm>
          <a:off x="0" y="0"/>
          <a:ext cx="0" cy="0"/>
          <a:chOff x="0" y="0"/>
          <a:chExt cx="0" cy="0"/>
        </a:xfrm>
      </p:grpSpPr>
      <p:pic>
        <p:nvPicPr>
          <p:cNvPr id="4151" name="Google Shape;4151;p420"/>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GC Summit_color-01.png" id="4152" name="Google Shape;4152;p420"/>
          <p:cNvPicPr preferRelativeResize="0"/>
          <p:nvPr/>
        </p:nvPicPr>
        <p:blipFill rotWithShape="1">
          <a:blip r:embed="rId3">
            <a:alphaModFix/>
          </a:blip>
          <a:srcRect b="41482" l="4187" r="4187" t="0"/>
          <a:stretch/>
        </p:blipFill>
        <p:spPr>
          <a:xfrm>
            <a:off x="534825" y="597775"/>
            <a:ext cx="2254750" cy="650250"/>
          </a:xfrm>
          <a:prstGeom prst="rect">
            <a:avLst/>
          </a:prstGeom>
          <a:noFill/>
          <a:ln>
            <a:noFill/>
          </a:ln>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imation Blue">
  <p:cSld name="CUSTOM_3_1_1_1">
    <p:bg>
      <p:bgPr>
        <a:solidFill>
          <a:srgbClr val="F5F5F5"/>
        </a:solidFill>
      </p:bgPr>
    </p:bg>
    <p:spTree>
      <p:nvGrpSpPr>
        <p:cNvPr id="4153" name="Shape 4153"/>
        <p:cNvGrpSpPr/>
        <p:nvPr/>
      </p:nvGrpSpPr>
      <p:grpSpPr>
        <a:xfrm>
          <a:off x="0" y="0"/>
          <a:ext cx="0" cy="0"/>
          <a:chOff x="0" y="0"/>
          <a:chExt cx="0" cy="0"/>
        </a:xfrm>
      </p:grpSpPr>
      <p:pic>
        <p:nvPicPr>
          <p:cNvPr id="4154" name="Google Shape;4154;p42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Blue">
  <p:cSld name="CUSTOM_5">
    <p:bg>
      <p:bgPr>
        <a:solidFill>
          <a:srgbClr val="FFFFFF"/>
        </a:solidFill>
      </p:bgPr>
    </p:bg>
    <p:spTree>
      <p:nvGrpSpPr>
        <p:cNvPr id="1284" name="Shape 1284"/>
        <p:cNvGrpSpPr/>
        <p:nvPr/>
      </p:nvGrpSpPr>
      <p:grpSpPr>
        <a:xfrm>
          <a:off x="0" y="0"/>
          <a:ext cx="0" cy="0"/>
          <a:chOff x="0" y="0"/>
          <a:chExt cx="0" cy="0"/>
        </a:xfrm>
      </p:grpSpPr>
      <p:pic>
        <p:nvPicPr>
          <p:cNvPr id="1285" name="Google Shape;1285;p4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sp>
        <p:nvSpPr>
          <p:cNvPr id="1286" name="Google Shape;1286;p4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287" name="Google Shape;1287;p4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pic>
        <p:nvPicPr>
          <p:cNvPr id="1288" name="Google Shape;1288;p4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
    <p:bg>
      <p:bgPr>
        <a:solidFill>
          <a:srgbClr val="F5F5F5"/>
        </a:solidFill>
      </p:bgPr>
    </p:bg>
    <p:spTree>
      <p:nvGrpSpPr>
        <p:cNvPr id="4155" name="Shape 4155"/>
        <p:cNvGrpSpPr/>
        <p:nvPr/>
      </p:nvGrpSpPr>
      <p:grpSpPr>
        <a:xfrm>
          <a:off x="0" y="0"/>
          <a:ext cx="0" cy="0"/>
          <a:chOff x="0" y="0"/>
          <a:chExt cx="0" cy="0"/>
        </a:xfrm>
      </p:grpSpPr>
      <p:sp>
        <p:nvSpPr>
          <p:cNvPr id="4156" name="Google Shape;4156;p422"/>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57" name="Google Shape;4157;p422"/>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4158" name="Google Shape;4158;p422"/>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159" name="Google Shape;4159;p422"/>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22"/>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161" name="Google Shape;4161;p422"/>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8">
    <p:bg>
      <p:bgPr>
        <a:solidFill>
          <a:srgbClr val="D7D7D7"/>
        </a:solidFill>
      </p:bgPr>
    </p:bg>
    <p:spTree>
      <p:nvGrpSpPr>
        <p:cNvPr id="4162" name="Shape 4162"/>
        <p:cNvGrpSpPr/>
        <p:nvPr/>
      </p:nvGrpSpPr>
      <p:grpSpPr>
        <a:xfrm>
          <a:off x="0" y="0"/>
          <a:ext cx="0" cy="0"/>
          <a:chOff x="0" y="0"/>
          <a:chExt cx="0" cy="0"/>
        </a:xfrm>
      </p:grpSpPr>
      <p:grpSp>
        <p:nvGrpSpPr>
          <p:cNvPr id="4163" name="Google Shape;4163;p423"/>
          <p:cNvGrpSpPr/>
          <p:nvPr/>
        </p:nvGrpSpPr>
        <p:grpSpPr>
          <a:xfrm>
            <a:off x="5538375" y="0"/>
            <a:ext cx="3605625" cy="5143076"/>
            <a:chOff x="5538475" y="0"/>
            <a:chExt cx="3605625" cy="5157000"/>
          </a:xfrm>
        </p:grpSpPr>
        <p:sp>
          <p:nvSpPr>
            <p:cNvPr id="4164" name="Google Shape;4164;p423"/>
            <p:cNvSpPr/>
            <p:nvPr/>
          </p:nvSpPr>
          <p:spPr>
            <a:xfrm>
              <a:off x="6683200" y="0"/>
              <a:ext cx="2460900" cy="51570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23"/>
            <p:cNvSpPr/>
            <p:nvPr/>
          </p:nvSpPr>
          <p:spPr>
            <a:xfrm>
              <a:off x="5538475" y="0"/>
              <a:ext cx="2460900" cy="1034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66" name="Google Shape;4166;p423"/>
          <p:cNvPicPr preferRelativeResize="0"/>
          <p:nvPr/>
        </p:nvPicPr>
        <p:blipFill>
          <a:blip r:embed="rId2">
            <a:alphaModFix/>
          </a:blip>
          <a:stretch>
            <a:fillRect/>
          </a:stretch>
        </p:blipFill>
        <p:spPr>
          <a:xfrm>
            <a:off x="0" y="-212"/>
            <a:ext cx="9144000" cy="5143500"/>
          </a:xfrm>
          <a:prstGeom prst="rect">
            <a:avLst/>
          </a:prstGeom>
          <a:noFill/>
          <a:ln>
            <a:noFill/>
          </a:ln>
        </p:spPr>
      </p:pic>
      <p:pic>
        <p:nvPicPr>
          <p:cNvPr descr="logo_lockup_cloud_dark.png" id="4167" name="Google Shape;4167;p423"/>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4168" name="Google Shape;4168;p423"/>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4169" name="Google Shape;4169;p423"/>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7">
    <p:bg>
      <p:bgPr>
        <a:solidFill>
          <a:srgbClr val="D7D7D7"/>
        </a:solidFill>
      </p:bgPr>
    </p:bg>
    <p:spTree>
      <p:nvGrpSpPr>
        <p:cNvPr id="4170" name="Shape 4170"/>
        <p:cNvGrpSpPr/>
        <p:nvPr/>
      </p:nvGrpSpPr>
      <p:grpSpPr>
        <a:xfrm>
          <a:off x="0" y="0"/>
          <a:ext cx="0" cy="0"/>
          <a:chOff x="0" y="0"/>
          <a:chExt cx="0" cy="0"/>
        </a:xfrm>
      </p:grpSpPr>
      <p:sp>
        <p:nvSpPr>
          <p:cNvPr id="4171" name="Google Shape;4171;p424"/>
          <p:cNvSpPr/>
          <p:nvPr/>
        </p:nvSpPr>
        <p:spPr>
          <a:xfrm>
            <a:off x="6193600" y="0"/>
            <a:ext cx="2950500" cy="51435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2" name="Google Shape;4172;p424"/>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4173" name="Google Shape;4173;p424"/>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4174" name="Google Shape;4174;p424"/>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4175" name="Google Shape;4175;p424"/>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p:cSld name="OBJECT_3_1_4_1_1">
    <p:bg>
      <p:bgPr>
        <a:solidFill>
          <a:srgbClr val="F5F5F5"/>
        </a:solidFill>
      </p:bgPr>
    </p:bg>
    <p:spTree>
      <p:nvGrpSpPr>
        <p:cNvPr id="4176" name="Shape 4176"/>
        <p:cNvGrpSpPr/>
        <p:nvPr/>
      </p:nvGrpSpPr>
      <p:grpSpPr>
        <a:xfrm>
          <a:off x="0" y="0"/>
          <a:ext cx="0" cy="0"/>
          <a:chOff x="0" y="0"/>
          <a:chExt cx="0" cy="0"/>
        </a:xfrm>
      </p:grpSpPr>
      <p:sp>
        <p:nvSpPr>
          <p:cNvPr id="4177" name="Google Shape;4177;p425"/>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78" name="Google Shape;4178;p425"/>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4179" name="Google Shape;4179;p425"/>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180" name="Google Shape;4180;p42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2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182" name="Google Shape;4182;p425"/>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4183" name="Google Shape;4183;p425"/>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p:cSld name="OBJECT_3_1_4_1_1_1">
    <p:bg>
      <p:bgPr>
        <a:solidFill>
          <a:srgbClr val="F5F5F5"/>
        </a:solidFill>
      </p:bgPr>
    </p:bg>
    <p:spTree>
      <p:nvGrpSpPr>
        <p:cNvPr id="4184" name="Shape 4184"/>
        <p:cNvGrpSpPr/>
        <p:nvPr/>
      </p:nvGrpSpPr>
      <p:grpSpPr>
        <a:xfrm>
          <a:off x="0" y="0"/>
          <a:ext cx="0" cy="0"/>
          <a:chOff x="0" y="0"/>
          <a:chExt cx="0" cy="0"/>
        </a:xfrm>
      </p:grpSpPr>
      <p:sp>
        <p:nvSpPr>
          <p:cNvPr id="4185" name="Google Shape;4185;p426"/>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86" name="Google Shape;4186;p426"/>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4187" name="Google Shape;4187;p426"/>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188" name="Google Shape;4188;p426"/>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26"/>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190" name="Google Shape;4190;p426"/>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4191" name="Google Shape;4191;p426"/>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p:cSld name="OBJECT_3_1_4_1_1_1_1">
    <p:bg>
      <p:bgPr>
        <a:solidFill>
          <a:srgbClr val="F5F5F5"/>
        </a:solidFill>
      </p:bgPr>
    </p:bg>
    <p:spTree>
      <p:nvGrpSpPr>
        <p:cNvPr id="4192" name="Shape 4192"/>
        <p:cNvGrpSpPr/>
        <p:nvPr/>
      </p:nvGrpSpPr>
      <p:grpSpPr>
        <a:xfrm>
          <a:off x="0" y="0"/>
          <a:ext cx="0" cy="0"/>
          <a:chOff x="0" y="0"/>
          <a:chExt cx="0" cy="0"/>
        </a:xfrm>
      </p:grpSpPr>
      <p:sp>
        <p:nvSpPr>
          <p:cNvPr id="4193" name="Google Shape;4193;p427"/>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94" name="Google Shape;4194;p427"/>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4195" name="Google Shape;4195;p427"/>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196" name="Google Shape;4196;p42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42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198" name="Google Shape;4198;p427"/>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4199" name="Google Shape;4199;p427"/>
          <p:cNvPicPr preferRelativeResize="0"/>
          <p:nvPr/>
        </p:nvPicPr>
        <p:blipFill>
          <a:blip r:embed="rId4">
            <a:alphaModFix/>
          </a:blip>
          <a:stretch>
            <a:fillRect/>
          </a:stretch>
        </p:blipFill>
        <p:spPr>
          <a:xfrm>
            <a:off x="8352453" y="242017"/>
            <a:ext cx="548625" cy="548625"/>
          </a:xfrm>
          <a:prstGeom prst="rect">
            <a:avLst/>
          </a:prstGeom>
          <a:noFill/>
          <a:ln>
            <a:noFill/>
          </a:ln>
        </p:spPr>
      </p:pic>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p:cSld name="OBJECT_3_1_4_1_1_1_1_1">
    <p:bg>
      <p:bgPr>
        <a:solidFill>
          <a:srgbClr val="F5F5F5"/>
        </a:solidFill>
      </p:bgPr>
    </p:bg>
    <p:spTree>
      <p:nvGrpSpPr>
        <p:cNvPr id="4200" name="Shape 4200"/>
        <p:cNvGrpSpPr/>
        <p:nvPr/>
      </p:nvGrpSpPr>
      <p:grpSpPr>
        <a:xfrm>
          <a:off x="0" y="0"/>
          <a:ext cx="0" cy="0"/>
          <a:chOff x="0" y="0"/>
          <a:chExt cx="0" cy="0"/>
        </a:xfrm>
      </p:grpSpPr>
      <p:sp>
        <p:nvSpPr>
          <p:cNvPr id="4201" name="Google Shape;4201;p428"/>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02" name="Google Shape;4202;p428"/>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4203" name="Google Shape;4203;p428"/>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204" name="Google Shape;4204;p428"/>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28"/>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206" name="Google Shape;4206;p428"/>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4207" name="Google Shape;4207;p428"/>
          <p:cNvPicPr preferRelativeResize="0"/>
          <p:nvPr/>
        </p:nvPicPr>
        <p:blipFill>
          <a:blip r:embed="rId4">
            <a:alphaModFix/>
          </a:blip>
          <a:stretch>
            <a:fillRect/>
          </a:stretch>
        </p:blipFill>
        <p:spPr>
          <a:xfrm>
            <a:off x="8338769" y="228338"/>
            <a:ext cx="575984" cy="575984"/>
          </a:xfrm>
          <a:prstGeom prst="rect">
            <a:avLst/>
          </a:prstGeom>
          <a:noFill/>
          <a:ln>
            <a:noFill/>
          </a:ln>
        </p:spPr>
      </p:pic>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1 1 1">
  <p:cSld name="OBJECT_3_1_4_1_1_1_1_1_1">
    <p:bg>
      <p:bgPr>
        <a:solidFill>
          <a:srgbClr val="F5F5F5"/>
        </a:solidFill>
      </p:bgPr>
    </p:bg>
    <p:spTree>
      <p:nvGrpSpPr>
        <p:cNvPr id="4208" name="Shape 4208"/>
        <p:cNvGrpSpPr/>
        <p:nvPr/>
      </p:nvGrpSpPr>
      <p:grpSpPr>
        <a:xfrm>
          <a:off x="0" y="0"/>
          <a:ext cx="0" cy="0"/>
          <a:chOff x="0" y="0"/>
          <a:chExt cx="0" cy="0"/>
        </a:xfrm>
      </p:grpSpPr>
      <p:sp>
        <p:nvSpPr>
          <p:cNvPr id="4209" name="Google Shape;4209;p429"/>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10" name="Google Shape;4210;p429"/>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4211" name="Google Shape;4211;p429"/>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212" name="Google Shape;4212;p429"/>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29"/>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214" name="Google Shape;4214;p429"/>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4215" name="Google Shape;4215;p429"/>
          <p:cNvPicPr preferRelativeResize="0"/>
          <p:nvPr/>
        </p:nvPicPr>
        <p:blipFill>
          <a:blip r:embed="rId4">
            <a:alphaModFix/>
          </a:blip>
          <a:stretch>
            <a:fillRect/>
          </a:stretch>
        </p:blipFill>
        <p:spPr>
          <a:xfrm>
            <a:off x="8352441" y="242003"/>
            <a:ext cx="548625" cy="548625"/>
          </a:xfrm>
          <a:prstGeom prst="rect">
            <a:avLst/>
          </a:prstGeom>
          <a:noFill/>
          <a:ln>
            <a:noFill/>
          </a:ln>
        </p:spPr>
      </p:pic>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OBJECT_7">
    <p:bg>
      <p:bgPr>
        <a:solidFill>
          <a:srgbClr val="F5F5F5"/>
        </a:solidFill>
      </p:bgPr>
    </p:bg>
    <p:spTree>
      <p:nvGrpSpPr>
        <p:cNvPr id="4216" name="Shape 4216"/>
        <p:cNvGrpSpPr/>
        <p:nvPr/>
      </p:nvGrpSpPr>
      <p:grpSpPr>
        <a:xfrm>
          <a:off x="0" y="0"/>
          <a:ext cx="0" cy="0"/>
          <a:chOff x="0" y="0"/>
          <a:chExt cx="0" cy="0"/>
        </a:xfrm>
      </p:grpSpPr>
      <p:sp>
        <p:nvSpPr>
          <p:cNvPr id="4217" name="Google Shape;4217;p430"/>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18" name="Google Shape;4218;p430"/>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1pPr>
            <a:lvl2pPr indent="-317500" lvl="1" marL="9144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5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115000"/>
              </a:lnSpc>
              <a:spcBef>
                <a:spcPts val="375"/>
              </a:spcBef>
              <a:spcAft>
                <a:spcPts val="0"/>
              </a:spcAft>
              <a:buSzPts val="1400"/>
              <a:buChar char="■"/>
              <a:defRPr b="0" i="0" sz="1400" u="none" cap="none" strike="noStrike"/>
            </a:lvl6pPr>
            <a:lvl7pPr indent="-317500" lvl="6" marL="3200400" marR="0" rtl="0" algn="l">
              <a:lnSpc>
                <a:spcPct val="115000"/>
              </a:lnSpc>
              <a:spcBef>
                <a:spcPts val="375"/>
              </a:spcBef>
              <a:spcAft>
                <a:spcPts val="0"/>
              </a:spcAft>
              <a:buSzPts val="1400"/>
              <a:buChar char="●"/>
              <a:defRPr b="0" i="0" sz="1400" u="none" cap="none" strike="noStrike"/>
            </a:lvl7pPr>
            <a:lvl8pPr indent="-317500" lvl="7" marL="3657600" marR="0" rtl="0" algn="l">
              <a:lnSpc>
                <a:spcPct val="115000"/>
              </a:lnSpc>
              <a:spcBef>
                <a:spcPts val="375"/>
              </a:spcBef>
              <a:spcAft>
                <a:spcPts val="0"/>
              </a:spcAft>
              <a:buSzPts val="1400"/>
              <a:buChar char="○"/>
              <a:defRPr b="0" i="0" sz="1400" u="none" cap="none" strike="noStrike"/>
            </a:lvl8pPr>
            <a:lvl9pPr indent="-317500" lvl="8" marL="4114800" marR="0" rtl="0" algn="l">
              <a:lnSpc>
                <a:spcPct val="115000"/>
              </a:lnSpc>
              <a:spcBef>
                <a:spcPts val="375"/>
              </a:spcBef>
              <a:spcAft>
                <a:spcPts val="0"/>
              </a:spcAft>
              <a:buSzPts val="1400"/>
              <a:buChar char="■"/>
              <a:defRPr b="0" i="0" sz="1400" u="none" cap="none" strike="noStrike"/>
            </a:lvl9pPr>
          </a:lstStyle>
          <a:p/>
        </p:txBody>
      </p:sp>
      <p:pic>
        <p:nvPicPr>
          <p:cNvPr descr="logo_lockup_cloud_dark.png" id="4219" name="Google Shape;4219;p430"/>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220" name="Google Shape;4220;p43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3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222" name="Google Shape;4222;p43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bg>
      <p:bgPr>
        <a:solidFill>
          <a:srgbClr val="D7D7D7"/>
        </a:solidFill>
      </p:bgPr>
    </p:bg>
    <p:spTree>
      <p:nvGrpSpPr>
        <p:cNvPr id="4223" name="Shape 4223"/>
        <p:cNvGrpSpPr/>
        <p:nvPr/>
      </p:nvGrpSpPr>
      <p:grpSpPr>
        <a:xfrm>
          <a:off x="0" y="0"/>
          <a:ext cx="0" cy="0"/>
          <a:chOff x="0" y="0"/>
          <a:chExt cx="0" cy="0"/>
        </a:xfrm>
      </p:grpSpPr>
      <p:sp>
        <p:nvSpPr>
          <p:cNvPr id="4224" name="Google Shape;4224;p431"/>
          <p:cNvSpPr/>
          <p:nvPr/>
        </p:nvSpPr>
        <p:spPr>
          <a:xfrm>
            <a:off x="6250800" y="0"/>
            <a:ext cx="2893200" cy="4601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5" name="Google Shape;4225;p4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light.png" id="4226" name="Google Shape;4226;p431"/>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4227" name="Google Shape;4227;p431"/>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4228" name="Google Shape;4228;p431"/>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Red">
  <p:cSld name="CUSTOM_5_1">
    <p:bg>
      <p:bgPr>
        <a:solidFill>
          <a:srgbClr val="FFFFFF"/>
        </a:solidFill>
      </p:bgPr>
    </p:bg>
    <p:spTree>
      <p:nvGrpSpPr>
        <p:cNvPr id="1289" name="Shape 1289"/>
        <p:cNvGrpSpPr/>
        <p:nvPr/>
      </p:nvGrpSpPr>
      <p:grpSpPr>
        <a:xfrm>
          <a:off x="0" y="0"/>
          <a:ext cx="0" cy="0"/>
          <a:chOff x="0" y="0"/>
          <a:chExt cx="0" cy="0"/>
        </a:xfrm>
      </p:grpSpPr>
      <p:pic>
        <p:nvPicPr>
          <p:cNvPr id="1290" name="Google Shape;1290;p4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291" name="Google Shape;1291;p4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292" name="Google Shape;1292;p4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293" name="Google Shape;1293;p4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Title">
  <p:cSld name="OBJECT_6_2">
    <p:bg>
      <p:bgPr>
        <a:solidFill>
          <a:srgbClr val="F5F5F5"/>
        </a:solidFill>
      </p:bgPr>
    </p:bg>
    <p:spTree>
      <p:nvGrpSpPr>
        <p:cNvPr id="4229" name="Shape 4229"/>
        <p:cNvGrpSpPr/>
        <p:nvPr/>
      </p:nvGrpSpPr>
      <p:grpSpPr>
        <a:xfrm>
          <a:off x="0" y="0"/>
          <a:ext cx="0" cy="0"/>
          <a:chOff x="0" y="0"/>
          <a:chExt cx="0" cy="0"/>
        </a:xfrm>
      </p:grpSpPr>
      <p:sp>
        <p:nvSpPr>
          <p:cNvPr id="4230" name="Google Shape;4230;p432"/>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31" name="Google Shape;4231;p432"/>
          <p:cNvSpPr txBox="1"/>
          <p:nvPr>
            <p:ph idx="1" type="body"/>
          </p:nvPr>
        </p:nvSpPr>
        <p:spPr>
          <a:xfrm>
            <a:off x="619675"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4232" name="Google Shape;4232;p432"/>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233" name="Google Shape;4233;p432"/>
          <p:cNvSpPr txBox="1"/>
          <p:nvPr>
            <p:ph idx="2" type="body"/>
          </p:nvPr>
        </p:nvSpPr>
        <p:spPr>
          <a:xfrm>
            <a:off x="4757102" y="1348575"/>
            <a:ext cx="37701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4234" name="Google Shape;4234;p432"/>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32"/>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236" name="Google Shape;4236;p432"/>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cxnSp>
        <p:nvCxnSpPr>
          <p:cNvPr id="4237" name="Google Shape;4237;p432"/>
          <p:cNvCxnSpPr/>
          <p:nvPr/>
        </p:nvCxnSpPr>
        <p:spPr>
          <a:xfrm>
            <a:off x="4572000" y="1752600"/>
            <a:ext cx="0" cy="2533800"/>
          </a:xfrm>
          <a:prstGeom prst="straightConnector1">
            <a:avLst/>
          </a:prstGeom>
          <a:noFill/>
          <a:ln cap="flat" cmpd="sng" w="19050">
            <a:solidFill>
              <a:srgbClr val="D9D9D9"/>
            </a:solidFill>
            <a:prstDash val="solid"/>
            <a:round/>
            <a:headEnd len="med" w="med" type="none"/>
            <a:tailEnd len="med" w="med" type="none"/>
          </a:ln>
        </p:spPr>
      </p:cxn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Title">
  <p:cSld name="OBJECT_6_3">
    <p:bg>
      <p:bgPr>
        <a:solidFill>
          <a:srgbClr val="F5F5F5"/>
        </a:solidFill>
      </p:bgPr>
    </p:bg>
    <p:spTree>
      <p:nvGrpSpPr>
        <p:cNvPr id="4238" name="Shape 4238"/>
        <p:cNvGrpSpPr/>
        <p:nvPr/>
      </p:nvGrpSpPr>
      <p:grpSpPr>
        <a:xfrm>
          <a:off x="0" y="0"/>
          <a:ext cx="0" cy="0"/>
          <a:chOff x="0" y="0"/>
          <a:chExt cx="0" cy="0"/>
        </a:xfrm>
      </p:grpSpPr>
      <p:sp>
        <p:nvSpPr>
          <p:cNvPr id="4239" name="Google Shape;4239;p433"/>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40" name="Google Shape;4240;p433"/>
          <p:cNvSpPr txBox="1"/>
          <p:nvPr>
            <p:ph idx="1" type="body"/>
          </p:nvPr>
        </p:nvSpPr>
        <p:spPr>
          <a:xfrm>
            <a:off x="619675"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4241" name="Google Shape;4241;p433"/>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242" name="Google Shape;4242;p433"/>
          <p:cNvSpPr txBox="1"/>
          <p:nvPr>
            <p:ph idx="2" type="body"/>
          </p:nvPr>
        </p:nvSpPr>
        <p:spPr>
          <a:xfrm>
            <a:off x="350435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4243" name="Google Shape;4243;p433"/>
          <p:cNvSpPr txBox="1"/>
          <p:nvPr>
            <p:ph idx="3" type="body"/>
          </p:nvPr>
        </p:nvSpPr>
        <p:spPr>
          <a:xfrm>
            <a:off x="6389034" y="1348575"/>
            <a:ext cx="23739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cxnSp>
        <p:nvCxnSpPr>
          <p:cNvPr id="4244" name="Google Shape;4244;p433"/>
          <p:cNvCxnSpPr/>
          <p:nvPr/>
        </p:nvCxnSpPr>
        <p:spPr>
          <a:xfrm>
            <a:off x="3238500" y="1752600"/>
            <a:ext cx="0" cy="2533800"/>
          </a:xfrm>
          <a:prstGeom prst="straightConnector1">
            <a:avLst/>
          </a:prstGeom>
          <a:noFill/>
          <a:ln cap="flat" cmpd="sng" w="19050">
            <a:solidFill>
              <a:srgbClr val="D9D9D9"/>
            </a:solidFill>
            <a:prstDash val="solid"/>
            <a:round/>
            <a:headEnd len="med" w="med" type="none"/>
            <a:tailEnd len="med" w="med" type="none"/>
          </a:ln>
        </p:spPr>
      </p:cxnSp>
      <p:cxnSp>
        <p:nvCxnSpPr>
          <p:cNvPr id="4245" name="Google Shape;4245;p433"/>
          <p:cNvCxnSpPr/>
          <p:nvPr/>
        </p:nvCxnSpPr>
        <p:spPr>
          <a:xfrm>
            <a:off x="6160425" y="1752600"/>
            <a:ext cx="0" cy="2533800"/>
          </a:xfrm>
          <a:prstGeom prst="straightConnector1">
            <a:avLst/>
          </a:prstGeom>
          <a:noFill/>
          <a:ln cap="flat" cmpd="sng" w="19050">
            <a:solidFill>
              <a:srgbClr val="D9D9D9"/>
            </a:solidFill>
            <a:prstDash val="solid"/>
            <a:round/>
            <a:headEnd len="med" w="med" type="none"/>
            <a:tailEnd len="med" w="med" type="none"/>
          </a:ln>
        </p:spPr>
      </p:cxnSp>
      <p:sp>
        <p:nvSpPr>
          <p:cNvPr id="4246" name="Google Shape;4246;p433"/>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33"/>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248" name="Google Shape;4248;p433"/>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nippet">
  <p:cSld name="OBJECT_3_1_3_1_1_2_1_2">
    <p:bg>
      <p:bgPr>
        <a:solidFill>
          <a:srgbClr val="F5F5F5"/>
        </a:solidFill>
      </p:bgPr>
    </p:bg>
    <p:spTree>
      <p:nvGrpSpPr>
        <p:cNvPr id="4249" name="Shape 4249"/>
        <p:cNvGrpSpPr/>
        <p:nvPr/>
      </p:nvGrpSpPr>
      <p:grpSpPr>
        <a:xfrm>
          <a:off x="0" y="0"/>
          <a:ext cx="0" cy="0"/>
          <a:chOff x="0" y="0"/>
          <a:chExt cx="0" cy="0"/>
        </a:xfrm>
      </p:grpSpPr>
      <p:sp>
        <p:nvSpPr>
          <p:cNvPr id="4250" name="Google Shape;4250;p434"/>
          <p:cNvSpPr/>
          <p:nvPr/>
        </p:nvSpPr>
        <p:spPr>
          <a:xfrm>
            <a:off x="3334725" y="0"/>
            <a:ext cx="5809200" cy="51435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34"/>
          <p:cNvSpPr txBox="1"/>
          <p:nvPr>
            <p:ph type="title"/>
          </p:nvPr>
        </p:nvSpPr>
        <p:spPr>
          <a:xfrm>
            <a:off x="238675" y="315500"/>
            <a:ext cx="3064800" cy="12324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52" name="Google Shape;4252;p434"/>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34"/>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254" name="Google Shape;4254;p434"/>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4255" name="Google Shape;4255;p434"/>
          <p:cNvSpPr txBox="1"/>
          <p:nvPr>
            <p:ph idx="1" type="body"/>
          </p:nvPr>
        </p:nvSpPr>
        <p:spPr>
          <a:xfrm>
            <a:off x="378475" y="1548025"/>
            <a:ext cx="2785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sp>
        <p:nvSpPr>
          <p:cNvPr id="4256" name="Google Shape;4256;p434"/>
          <p:cNvSpPr txBox="1"/>
          <p:nvPr>
            <p:ph idx="2" type="body"/>
          </p:nvPr>
        </p:nvSpPr>
        <p:spPr>
          <a:xfrm>
            <a:off x="3683775" y="430075"/>
            <a:ext cx="5117400" cy="4325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Roboto Mono"/>
              <a:buNone/>
              <a:defRPr b="0" i="0" sz="1400" u="none" cap="none" strike="noStrike">
                <a:solidFill>
                  <a:srgbClr val="545454"/>
                </a:solidFill>
                <a:latin typeface="Roboto Mono"/>
                <a:ea typeface="Roboto Mono"/>
                <a:cs typeface="Roboto Mono"/>
                <a:sym typeface="Roboto Mono"/>
              </a:defRPr>
            </a:lvl1pPr>
            <a:lvl2pPr indent="-317500" lvl="1" marL="9144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2pPr>
            <a:lvl3pPr indent="-317500" lvl="2" marL="13716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3pPr>
            <a:lvl4pPr indent="-317500" lvl="3" marL="18288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4pPr>
            <a:lvl5pPr indent="-317500" lvl="4" marL="2286000" marR="0" rtl="0" algn="l">
              <a:lnSpc>
                <a:spcPct val="110000"/>
              </a:lnSpc>
              <a:spcBef>
                <a:spcPts val="375"/>
              </a:spcBef>
              <a:spcAft>
                <a:spcPts val="0"/>
              </a:spcAft>
              <a:buClr>
                <a:srgbClr val="545454"/>
              </a:buClr>
              <a:buSzPts val="1400"/>
              <a:buFont typeface="Roboto Mono"/>
              <a:buChar char="•"/>
              <a:defRPr b="0" i="0" sz="1400" u="none" cap="none" strike="noStrike">
                <a:solidFill>
                  <a:srgbClr val="545454"/>
                </a:solidFill>
                <a:latin typeface="Roboto Mono"/>
                <a:ea typeface="Roboto Mono"/>
                <a:cs typeface="Roboto Mono"/>
                <a:sym typeface="Roboto Mono"/>
              </a:defRPr>
            </a:lvl5pPr>
            <a:lvl6pPr indent="-317500" lvl="5" marL="27432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6pPr>
            <a:lvl7pPr indent="-317500" lvl="6" marL="32004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7pPr>
            <a:lvl8pPr indent="-317500" lvl="7" marL="36576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8pPr>
            <a:lvl9pPr indent="-317500" lvl="8" marL="4114800" marR="0" rtl="0" algn="l">
              <a:lnSpc>
                <a:spcPct val="90000"/>
              </a:lnSpc>
              <a:spcBef>
                <a:spcPts val="375"/>
              </a:spcBef>
              <a:spcAft>
                <a:spcPts val="0"/>
              </a:spcAft>
              <a:buSzPts val="1400"/>
              <a:buFont typeface="Roboto Mono"/>
              <a:buChar char="•"/>
              <a:defRPr b="0" i="0" sz="1400" u="none" cap="none" strike="noStrike">
                <a:latin typeface="Roboto Mono"/>
                <a:ea typeface="Roboto Mono"/>
                <a:cs typeface="Roboto Mono"/>
                <a:sym typeface="Roboto Mono"/>
              </a:defRPr>
            </a:lvl9pPr>
          </a:lstStyle>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chitecture - Blue">
  <p:cSld name="CUSTOM_5_1">
    <p:bg>
      <p:bgPr>
        <a:solidFill>
          <a:srgbClr val="F5F5F5"/>
        </a:solidFill>
      </p:bgPr>
    </p:bg>
    <p:spTree>
      <p:nvGrpSpPr>
        <p:cNvPr id="4257" name="Shape 4257"/>
        <p:cNvGrpSpPr/>
        <p:nvPr/>
      </p:nvGrpSpPr>
      <p:grpSpPr>
        <a:xfrm>
          <a:off x="0" y="0"/>
          <a:ext cx="0" cy="0"/>
          <a:chOff x="0" y="0"/>
          <a:chExt cx="0" cy="0"/>
        </a:xfrm>
      </p:grpSpPr>
      <p:sp>
        <p:nvSpPr>
          <p:cNvPr id="4258" name="Google Shape;4258;p435"/>
          <p:cNvSpPr txBox="1"/>
          <p:nvPr>
            <p:ph type="title"/>
          </p:nvPr>
        </p:nvSpPr>
        <p:spPr>
          <a:xfrm>
            <a:off x="543465" y="467900"/>
            <a:ext cx="7963200" cy="836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9" name="Google Shape;4259;p435"/>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35"/>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261" name="Google Shape;4261;p435"/>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Image Slide">
    <p:spTree>
      <p:nvGrpSpPr>
        <p:cNvPr id="4262" name="Shape 4262"/>
        <p:cNvGrpSpPr/>
        <p:nvPr/>
      </p:nvGrpSpPr>
      <p:grpSpPr>
        <a:xfrm>
          <a:off x="0" y="0"/>
          <a:ext cx="0" cy="0"/>
          <a:chOff x="0" y="0"/>
          <a:chExt cx="0" cy="0"/>
        </a:xfrm>
      </p:grpSpPr>
      <p:pic>
        <p:nvPicPr>
          <p:cNvPr id="4263" name="Google Shape;4263;p436"/>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4264" name="Google Shape;4264;p436"/>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4265" name="Google Shape;4265;p436"/>
          <p:cNvSpPr txBox="1"/>
          <p:nvPr>
            <p:ph type="title"/>
          </p:nvPr>
        </p:nvSpPr>
        <p:spPr>
          <a:xfrm>
            <a:off x="838200" y="1371600"/>
            <a:ext cx="6362700" cy="1733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_1_2_1_1_2_2_1_1_1">
    <p:bg>
      <p:bgPr>
        <a:solidFill>
          <a:srgbClr val="F5F5F5"/>
        </a:solidFill>
      </p:bgPr>
    </p:bg>
    <p:spTree>
      <p:nvGrpSpPr>
        <p:cNvPr id="4266" name="Shape 4266"/>
        <p:cNvGrpSpPr/>
        <p:nvPr/>
      </p:nvGrpSpPr>
      <p:grpSpPr>
        <a:xfrm>
          <a:off x="0" y="0"/>
          <a:ext cx="0" cy="0"/>
          <a:chOff x="0" y="0"/>
          <a:chExt cx="0" cy="0"/>
        </a:xfrm>
      </p:grpSpPr>
      <p:pic>
        <p:nvPicPr>
          <p:cNvPr descr="logo_lockup_cloud_light.png" id="4267" name="Google Shape;4267;p437"/>
          <p:cNvPicPr preferRelativeResize="0"/>
          <p:nvPr/>
        </p:nvPicPr>
        <p:blipFill rotWithShape="1">
          <a:blip r:embed="rId2">
            <a:alphaModFix/>
          </a:blip>
          <a:srcRect b="0" l="0" r="0" t="0"/>
          <a:stretch/>
        </p:blipFill>
        <p:spPr>
          <a:xfrm>
            <a:off x="8279425" y="4913738"/>
            <a:ext cx="798601" cy="229826"/>
          </a:xfrm>
          <a:prstGeom prst="rect">
            <a:avLst/>
          </a:prstGeom>
          <a:noFill/>
          <a:ln>
            <a:noFill/>
          </a:ln>
        </p:spPr>
      </p:pic>
      <p:sp>
        <p:nvSpPr>
          <p:cNvPr id="4268" name="Google Shape;4268;p437"/>
          <p:cNvSpPr txBox="1"/>
          <p:nvPr>
            <p:ph type="title"/>
          </p:nvPr>
        </p:nvSpPr>
        <p:spPr>
          <a:xfrm>
            <a:off x="781375" y="1143375"/>
            <a:ext cx="4066200" cy="2733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next_2017_logo_bluebg_wo_gc.png" id="4269" name="Google Shape;4269;p437"/>
          <p:cNvPicPr preferRelativeResize="0"/>
          <p:nvPr/>
        </p:nvPicPr>
        <p:blipFill rotWithShape="1">
          <a:blip r:embed="rId3">
            <a:alphaModFix/>
          </a:blip>
          <a:srcRect b="10" l="0" r="0" t="0"/>
          <a:stretch/>
        </p:blipFill>
        <p:spPr>
          <a:xfrm>
            <a:off x="105800" y="4870275"/>
            <a:ext cx="508150" cy="187200"/>
          </a:xfrm>
          <a:prstGeom prst="rect">
            <a:avLst/>
          </a:prstGeom>
          <a:noFill/>
          <a:ln>
            <a:noFill/>
          </a:ln>
        </p:spPr>
      </p:pic>
      <p:pic>
        <p:nvPicPr>
          <p:cNvPr id="4270" name="Google Shape;4270;p437"/>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4271" name="Shape 4271"/>
        <p:cNvGrpSpPr/>
        <p:nvPr/>
      </p:nvGrpSpPr>
      <p:grpSpPr>
        <a:xfrm>
          <a:off x="0" y="0"/>
          <a:ext cx="0" cy="0"/>
          <a:chOff x="0" y="0"/>
          <a:chExt cx="0" cy="0"/>
        </a:xfrm>
      </p:grpSpPr>
      <p:pic>
        <p:nvPicPr>
          <p:cNvPr id="4272" name="Google Shape;4272;p438"/>
          <p:cNvPicPr preferRelativeResize="0"/>
          <p:nvPr/>
        </p:nvPicPr>
        <p:blipFill>
          <a:blip r:embed="rId2">
            <a:alphaModFix/>
          </a:blip>
          <a:stretch>
            <a:fillRect/>
          </a:stretch>
        </p:blipFill>
        <p:spPr>
          <a:xfrm>
            <a:off x="0" y="0"/>
            <a:ext cx="9144000" cy="5143497"/>
          </a:xfrm>
          <a:prstGeom prst="rect">
            <a:avLst/>
          </a:prstGeom>
          <a:noFill/>
          <a:ln>
            <a:noFill/>
          </a:ln>
        </p:spPr>
      </p:pic>
      <p:pic>
        <p:nvPicPr>
          <p:cNvPr descr="logo_lockup_cloud_light.png" id="4273" name="Google Shape;4273;p438"/>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
        <p:nvSpPr>
          <p:cNvPr id="4274" name="Google Shape;4274;p438"/>
          <p:cNvSpPr txBox="1"/>
          <p:nvPr>
            <p:ph type="title"/>
          </p:nvPr>
        </p:nvSpPr>
        <p:spPr>
          <a:xfrm>
            <a:off x="803175" y="438325"/>
            <a:ext cx="5871000" cy="2670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4275" name="Google Shape;4275;p438"/>
          <p:cNvPicPr preferRelativeResize="0"/>
          <p:nvPr/>
        </p:nvPicPr>
        <p:blipFill rotWithShape="1">
          <a:blip r:embed="rId4">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hoto">
  <p:cSld name="CUSTOM_1">
    <p:bg>
      <p:bgPr>
        <a:solidFill>
          <a:srgbClr val="F5F5F5"/>
        </a:solidFill>
      </p:bgPr>
    </p:bg>
    <p:spTree>
      <p:nvGrpSpPr>
        <p:cNvPr id="4276" name="Shape 4276"/>
        <p:cNvGrpSpPr/>
        <p:nvPr/>
      </p:nvGrpSpPr>
      <p:grpSpPr>
        <a:xfrm>
          <a:off x="0" y="0"/>
          <a:ext cx="0" cy="0"/>
          <a:chOff x="0" y="0"/>
          <a:chExt cx="0" cy="0"/>
        </a:xfrm>
      </p:grpSpPr>
      <p:pic>
        <p:nvPicPr>
          <p:cNvPr descr="D81_0044.JPG" id="4277" name="Google Shape;4277;p439"/>
          <p:cNvPicPr preferRelativeResize="0"/>
          <p:nvPr/>
        </p:nvPicPr>
        <p:blipFill rotWithShape="1">
          <a:blip r:embed="rId2">
            <a:alphaModFix/>
          </a:blip>
          <a:srcRect b="0" l="7077" r="38518" t="0"/>
          <a:stretch/>
        </p:blipFill>
        <p:spPr>
          <a:xfrm>
            <a:off x="4951575" y="0"/>
            <a:ext cx="4192425" cy="5143502"/>
          </a:xfrm>
          <a:prstGeom prst="rect">
            <a:avLst/>
          </a:prstGeom>
          <a:noFill/>
          <a:ln>
            <a:noFill/>
          </a:ln>
        </p:spPr>
      </p:pic>
      <p:sp>
        <p:nvSpPr>
          <p:cNvPr id="4278" name="Google Shape;4278;p439"/>
          <p:cNvSpPr txBox="1"/>
          <p:nvPr>
            <p:ph type="title"/>
          </p:nvPr>
        </p:nvSpPr>
        <p:spPr>
          <a:xfrm>
            <a:off x="238675" y="315500"/>
            <a:ext cx="4515900" cy="1188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279" name="Google Shape;4279;p439"/>
          <p:cNvSpPr txBox="1"/>
          <p:nvPr>
            <p:ph idx="1" type="body"/>
          </p:nvPr>
        </p:nvSpPr>
        <p:spPr>
          <a:xfrm>
            <a:off x="619670" y="1348575"/>
            <a:ext cx="3825300" cy="3438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grpSp>
        <p:nvGrpSpPr>
          <p:cNvPr id="4280" name="Google Shape;4280;p439"/>
          <p:cNvGrpSpPr/>
          <p:nvPr/>
        </p:nvGrpSpPr>
        <p:grpSpPr>
          <a:xfrm>
            <a:off x="2908925" y="0"/>
            <a:ext cx="6169101" cy="5143564"/>
            <a:chOff x="2908925" y="0"/>
            <a:chExt cx="6169101" cy="5143564"/>
          </a:xfrm>
        </p:grpSpPr>
        <p:grpSp>
          <p:nvGrpSpPr>
            <p:cNvPr id="4281" name="Google Shape;4281;p439"/>
            <p:cNvGrpSpPr/>
            <p:nvPr/>
          </p:nvGrpSpPr>
          <p:grpSpPr>
            <a:xfrm>
              <a:off x="2908925" y="0"/>
              <a:ext cx="3838498" cy="5143500"/>
              <a:chOff x="2908925" y="0"/>
              <a:chExt cx="3838498" cy="5143500"/>
            </a:xfrm>
          </p:grpSpPr>
          <p:sp>
            <p:nvSpPr>
              <p:cNvPr id="4282" name="Google Shape;4282;p439"/>
              <p:cNvSpPr/>
              <p:nvPr/>
            </p:nvSpPr>
            <p:spPr>
              <a:xfrm>
                <a:off x="3276600" y="0"/>
                <a:ext cx="2213700" cy="5143500"/>
              </a:xfrm>
              <a:prstGeom prst="trapezoid">
                <a:avLst>
                  <a:gd fmla="val 24749" name="adj"/>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e page-05.png" id="4283" name="Google Shape;4283;p439"/>
              <p:cNvPicPr preferRelativeResize="0"/>
              <p:nvPr/>
            </p:nvPicPr>
            <p:blipFill rotWithShape="1">
              <a:blip r:embed="rId3">
                <a:alphaModFix/>
              </a:blip>
              <a:srcRect b="7310" l="37237" r="0" t="10452"/>
              <a:stretch/>
            </p:blipFill>
            <p:spPr>
              <a:xfrm>
                <a:off x="2908925" y="3625375"/>
                <a:ext cx="3838498" cy="1518125"/>
              </a:xfrm>
              <a:prstGeom prst="rect">
                <a:avLst/>
              </a:prstGeom>
              <a:noFill/>
              <a:ln>
                <a:noFill/>
              </a:ln>
            </p:spPr>
          </p:pic>
        </p:grpSp>
        <p:pic>
          <p:nvPicPr>
            <p:cNvPr descr="logo_lockup_cloud_light.png" id="4284" name="Google Shape;4284;p439"/>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gr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1">
  <p:cSld name="CUSTOM_2">
    <p:spTree>
      <p:nvGrpSpPr>
        <p:cNvPr id="4285" name="Shape 4285"/>
        <p:cNvGrpSpPr/>
        <p:nvPr/>
      </p:nvGrpSpPr>
      <p:grpSpPr>
        <a:xfrm>
          <a:off x="0" y="0"/>
          <a:ext cx="0" cy="0"/>
          <a:chOff x="0" y="0"/>
          <a:chExt cx="0" cy="0"/>
        </a:xfrm>
      </p:grpSpPr>
      <p:pic>
        <p:nvPicPr>
          <p:cNvPr descr="Google for Work teams up with PopSugar in San Francisco, California." id="4286" name="Google Shape;4286;p440"/>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pic>
        <p:nvPicPr>
          <p:cNvPr descr="quote page-03.png" id="4287" name="Google Shape;4287;p440"/>
          <p:cNvPicPr preferRelativeResize="0"/>
          <p:nvPr/>
        </p:nvPicPr>
        <p:blipFill>
          <a:blip r:embed="rId3">
            <a:alphaModFix/>
          </a:blip>
          <a:stretch>
            <a:fillRect/>
          </a:stretch>
        </p:blipFill>
        <p:spPr>
          <a:xfrm flipH="1">
            <a:off x="1" y="2419350"/>
            <a:ext cx="2686899" cy="2724149"/>
          </a:xfrm>
          <a:prstGeom prst="rect">
            <a:avLst/>
          </a:prstGeom>
          <a:noFill/>
          <a:ln>
            <a:noFill/>
          </a:ln>
        </p:spPr>
      </p:pic>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2">
  <p:cSld name="CUSTOM_2_3">
    <p:spTree>
      <p:nvGrpSpPr>
        <p:cNvPr id="4288" name="Shape 4288"/>
        <p:cNvGrpSpPr/>
        <p:nvPr/>
      </p:nvGrpSpPr>
      <p:grpSpPr>
        <a:xfrm>
          <a:off x="0" y="0"/>
          <a:ext cx="0" cy="0"/>
          <a:chOff x="0" y="0"/>
          <a:chExt cx="0" cy="0"/>
        </a:xfrm>
      </p:grpSpPr>
      <p:pic>
        <p:nvPicPr>
          <p:cNvPr descr="Google for Work teams up with PopSugar in San Francisco, California." id="4289" name="Google Shape;4289;p441"/>
          <p:cNvPicPr preferRelativeResize="0"/>
          <p:nvPr/>
        </p:nvPicPr>
        <p:blipFill rotWithShape="1">
          <a:blip r:embed="rId2">
            <a:alphaModFix/>
          </a:blip>
          <a:srcRect b="4627" l="910" r="15511" t="24836"/>
          <a:stretch/>
        </p:blipFill>
        <p:spPr>
          <a:xfrm>
            <a:off x="0" y="0"/>
            <a:ext cx="9143997" cy="5143501"/>
          </a:xfrm>
          <a:prstGeom prst="rect">
            <a:avLst/>
          </a:prstGeom>
          <a:noFill/>
          <a:ln>
            <a:noFill/>
          </a:ln>
        </p:spPr>
      </p:pic>
      <p:sp>
        <p:nvSpPr>
          <p:cNvPr id="4290" name="Google Shape;4290;p441"/>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41"/>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4292" name="Google Shape;4292;p441"/>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Yellow">
  <p:cSld name="CUSTOM_5_2">
    <p:bg>
      <p:bgPr>
        <a:solidFill>
          <a:srgbClr val="FFFFFF"/>
        </a:solidFill>
      </p:bgPr>
    </p:bg>
    <p:spTree>
      <p:nvGrpSpPr>
        <p:cNvPr id="1294" name="Shape 1294"/>
        <p:cNvGrpSpPr/>
        <p:nvPr/>
      </p:nvGrpSpPr>
      <p:grpSpPr>
        <a:xfrm>
          <a:off x="0" y="0"/>
          <a:ext cx="0" cy="0"/>
          <a:chOff x="0" y="0"/>
          <a:chExt cx="0" cy="0"/>
        </a:xfrm>
      </p:grpSpPr>
      <p:pic>
        <p:nvPicPr>
          <p:cNvPr id="1295" name="Google Shape;1295;p4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296" name="Google Shape;1296;p4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297" name="Google Shape;1297;p4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298" name="Google Shape;1298;p4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OBJECT_3_1_1">
    <p:bg>
      <p:bgPr>
        <a:solidFill>
          <a:srgbClr val="F5F5F5"/>
        </a:solidFill>
      </p:bgPr>
    </p:bg>
    <p:spTree>
      <p:nvGrpSpPr>
        <p:cNvPr id="4293" name="Shape 4293"/>
        <p:cNvGrpSpPr/>
        <p:nvPr/>
      </p:nvGrpSpPr>
      <p:grpSpPr>
        <a:xfrm>
          <a:off x="0" y="0"/>
          <a:ext cx="0" cy="0"/>
          <a:chOff x="0" y="0"/>
          <a:chExt cx="0" cy="0"/>
        </a:xfrm>
      </p:grpSpPr>
      <p:sp>
        <p:nvSpPr>
          <p:cNvPr id="4294" name="Google Shape;4294;p442"/>
          <p:cNvSpPr txBox="1"/>
          <p:nvPr>
            <p:ph type="title"/>
          </p:nvPr>
        </p:nvSpPr>
        <p:spPr>
          <a:xfrm>
            <a:off x="0" y="3202600"/>
            <a:ext cx="9144000" cy="778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logo_lockup_cloud_dark.png" id="4295" name="Google Shape;4295;p442"/>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pic>
        <p:nvPicPr>
          <p:cNvPr descr="GC Summit_grey-01.png" id="4296" name="Google Shape;4296;p442"/>
          <p:cNvPicPr preferRelativeResize="0"/>
          <p:nvPr/>
        </p:nvPicPr>
        <p:blipFill rotWithShape="1">
          <a:blip r:embed="rId3">
            <a:alphaModFix/>
          </a:blip>
          <a:srcRect b="0" l="4187" r="4187" t="0"/>
          <a:stretch/>
        </p:blipFill>
        <p:spPr>
          <a:xfrm>
            <a:off x="64625" y="4816325"/>
            <a:ext cx="664049" cy="327250"/>
          </a:xfrm>
          <a:prstGeom prst="rect">
            <a:avLst/>
          </a:prstGeom>
          <a:noFill/>
          <a:ln>
            <a:noFill/>
          </a:ln>
        </p:spPr>
      </p:pic>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Static Blue">
  <p:cSld name="CUSTOM_4">
    <p:bg>
      <p:bgPr>
        <a:solidFill>
          <a:schemeClr val="lt2"/>
        </a:solidFill>
      </p:bgPr>
    </p:bg>
    <p:spTree>
      <p:nvGrpSpPr>
        <p:cNvPr id="4297" name="Shape 4297"/>
        <p:cNvGrpSpPr/>
        <p:nvPr/>
      </p:nvGrpSpPr>
      <p:grpSpPr>
        <a:xfrm>
          <a:off x="0" y="0"/>
          <a:ext cx="0" cy="0"/>
          <a:chOff x="0" y="0"/>
          <a:chExt cx="0" cy="0"/>
        </a:xfrm>
      </p:grpSpPr>
      <p:sp>
        <p:nvSpPr>
          <p:cNvPr id="4298" name="Google Shape;4298;p443"/>
          <p:cNvSpPr txBox="1"/>
          <p:nvPr>
            <p:ph type="title"/>
          </p:nvPr>
        </p:nvSpPr>
        <p:spPr>
          <a:xfrm>
            <a:off x="0" y="2386775"/>
            <a:ext cx="91440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545454"/>
              </a:buClr>
              <a:buSzPts val="2400"/>
              <a:buFont typeface="Roboto"/>
              <a:buNone/>
              <a:defRPr b="0" i="0" sz="2400" u="none" cap="none" strike="noStrike">
                <a:solidFill>
                  <a:srgbClr val="545454"/>
                </a:solidFill>
                <a:latin typeface="Roboto"/>
                <a:ea typeface="Roboto"/>
                <a:cs typeface="Roboto"/>
                <a:sym typeface="Roboto"/>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pic>
        <p:nvPicPr>
          <p:cNvPr descr="GC Summit_color-01.png" id="4299" name="Google Shape;4299;p443"/>
          <p:cNvPicPr preferRelativeResize="0"/>
          <p:nvPr/>
        </p:nvPicPr>
        <p:blipFill rotWithShape="1">
          <a:blip r:embed="rId2">
            <a:alphaModFix/>
          </a:blip>
          <a:srcRect b="0" l="4187" r="4187" t="0"/>
          <a:stretch/>
        </p:blipFill>
        <p:spPr>
          <a:xfrm>
            <a:off x="691300" y="396600"/>
            <a:ext cx="2197975" cy="1083201"/>
          </a:xfrm>
          <a:prstGeom prst="rect">
            <a:avLst/>
          </a:prstGeom>
          <a:noFill/>
          <a:ln>
            <a:noFill/>
          </a:ln>
        </p:spPr>
      </p:pic>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310" name="Shape 4310"/>
        <p:cNvGrpSpPr/>
        <p:nvPr/>
      </p:nvGrpSpPr>
      <p:grpSpPr>
        <a:xfrm>
          <a:off x="0" y="0"/>
          <a:ext cx="0" cy="0"/>
          <a:chOff x="0" y="0"/>
          <a:chExt cx="0" cy="0"/>
        </a:xfrm>
      </p:grpSpPr>
      <p:sp>
        <p:nvSpPr>
          <p:cNvPr id="4311" name="Google Shape;4311;p445"/>
          <p:cNvSpPr txBox="1"/>
          <p:nvPr>
            <p:ph type="ctrTitle"/>
          </p:nvPr>
        </p:nvSpPr>
        <p:spPr>
          <a:xfrm>
            <a:off x="467823" y="1921775"/>
            <a:ext cx="7772400" cy="11025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accent1"/>
              </a:buClr>
              <a:buSzPts val="4000"/>
              <a:buFont typeface="Open Sans"/>
              <a:buNone/>
              <a:defRPr sz="4000">
                <a:solidFill>
                  <a:schemeClr val="accent1"/>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4312" name="Google Shape;4312;p445"/>
          <p:cNvSpPr txBox="1"/>
          <p:nvPr>
            <p:ph idx="1" type="subTitle"/>
          </p:nvPr>
        </p:nvSpPr>
        <p:spPr>
          <a:xfrm>
            <a:off x="493791" y="2926150"/>
            <a:ext cx="7772700" cy="535500"/>
          </a:xfrm>
          <a:prstGeom prst="rect">
            <a:avLst/>
          </a:prstGeom>
          <a:noFill/>
          <a:ln>
            <a:noFill/>
          </a:ln>
        </p:spPr>
        <p:txBody>
          <a:bodyPr anchorCtr="0" anchor="t" bIns="91425" lIns="91425" spcFirstLastPara="1" rIns="91425" wrap="square" tIns="91425">
            <a:noAutofit/>
          </a:bodyPr>
          <a:lstStyle>
            <a:lvl1pPr indent="0" lvl="0" marL="0" marR="0" rtl="0" algn="l">
              <a:spcBef>
                <a:spcPts val="400"/>
              </a:spcBef>
              <a:spcAft>
                <a:spcPts val="0"/>
              </a:spcAft>
              <a:buClr>
                <a:schemeClr val="accent6"/>
              </a:buClr>
              <a:buSzPts val="1600"/>
              <a:buFont typeface="Roboto"/>
              <a:buNone/>
              <a:defRPr sz="1600">
                <a:solidFill>
                  <a:schemeClr val="accent6"/>
                </a:solidFill>
                <a:latin typeface="Roboto"/>
                <a:ea typeface="Roboto"/>
                <a:cs typeface="Roboto"/>
                <a:sym typeface="Roboto"/>
              </a:defRPr>
            </a:lvl1pPr>
            <a:lvl2pPr indent="0" lvl="1" marL="457200" marR="0" rtl="0" algn="ctr">
              <a:spcBef>
                <a:spcPts val="300"/>
              </a:spcBef>
              <a:spcAft>
                <a:spcPts val="0"/>
              </a:spcAft>
              <a:buClr>
                <a:srgbClr val="989898"/>
              </a:buClr>
              <a:buSzPts val="1800"/>
              <a:buFont typeface="Open Sans"/>
              <a:buNone/>
              <a:defRPr/>
            </a:lvl2pPr>
            <a:lvl3pPr indent="0" lvl="2" marL="914400" marR="0" rtl="0" algn="ctr">
              <a:spcBef>
                <a:spcPts val="300"/>
              </a:spcBef>
              <a:spcAft>
                <a:spcPts val="0"/>
              </a:spcAft>
              <a:buClr>
                <a:srgbClr val="989898"/>
              </a:buClr>
              <a:buSzPts val="1600"/>
              <a:buFont typeface="Open Sans"/>
              <a:buNone/>
              <a:defRPr/>
            </a:lvl3pPr>
            <a:lvl4pPr indent="0" lvl="3" marL="1371600" marR="0" rtl="0" algn="ctr">
              <a:spcBef>
                <a:spcPts val="200"/>
              </a:spcBef>
              <a:spcAft>
                <a:spcPts val="0"/>
              </a:spcAft>
              <a:buClr>
                <a:srgbClr val="989898"/>
              </a:buClr>
              <a:buSzPts val="1600"/>
              <a:buFont typeface="Open Sans"/>
              <a:buNone/>
              <a:defRPr/>
            </a:lvl4pPr>
            <a:lvl5pPr indent="0" lvl="4" marL="1828800" marR="0" rtl="0" algn="ctr">
              <a:spcBef>
                <a:spcPts val="200"/>
              </a:spcBef>
              <a:spcAft>
                <a:spcPts val="0"/>
              </a:spcAft>
              <a:buClr>
                <a:srgbClr val="989898"/>
              </a:buClr>
              <a:buSzPts val="1400"/>
              <a:buFont typeface="Open Sans"/>
              <a:buNone/>
              <a:defRPr/>
            </a:lvl5pPr>
            <a:lvl6pPr indent="0" lvl="5" marL="2286000" marR="0" rtl="0" algn="ctr">
              <a:spcBef>
                <a:spcPts val="400"/>
              </a:spcBef>
              <a:spcAft>
                <a:spcPts val="0"/>
              </a:spcAft>
              <a:buClr>
                <a:srgbClr val="989898"/>
              </a:buClr>
              <a:buSzPts val="1400"/>
              <a:buFont typeface="Open Sans"/>
              <a:buNone/>
              <a:defRPr/>
            </a:lvl6pPr>
            <a:lvl7pPr indent="0" lvl="6" marL="2743200" marR="0" rtl="0" algn="ctr">
              <a:spcBef>
                <a:spcPts val="400"/>
              </a:spcBef>
              <a:spcAft>
                <a:spcPts val="0"/>
              </a:spcAft>
              <a:buClr>
                <a:srgbClr val="989898"/>
              </a:buClr>
              <a:buSzPts val="1200"/>
              <a:buFont typeface="Open Sans"/>
              <a:buNone/>
              <a:defRPr/>
            </a:lvl7pPr>
            <a:lvl8pPr indent="0" lvl="7" marL="3200400" marR="0" rtl="0" algn="ctr">
              <a:spcBef>
                <a:spcPts val="400"/>
              </a:spcBef>
              <a:spcAft>
                <a:spcPts val="0"/>
              </a:spcAft>
              <a:buClr>
                <a:srgbClr val="989898"/>
              </a:buClr>
              <a:buSzPts val="1200"/>
              <a:buFont typeface="Open Sans"/>
              <a:buNone/>
              <a:defRPr/>
            </a:lvl8pPr>
            <a:lvl9pPr indent="0" lvl="8" marL="3657600" marR="0" rtl="0" algn="ctr">
              <a:spcBef>
                <a:spcPts val="400"/>
              </a:spcBef>
              <a:spcAft>
                <a:spcPts val="0"/>
              </a:spcAft>
              <a:buClr>
                <a:srgbClr val="989898"/>
              </a:buClr>
              <a:buSzPts val="1100"/>
              <a:buFont typeface="Open Sans"/>
              <a:buNone/>
              <a:defRPr/>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
  <p:cSld name="*Title, content ">
    <p:spTree>
      <p:nvGrpSpPr>
        <p:cNvPr id="4313" name="Shape 4313"/>
        <p:cNvGrpSpPr/>
        <p:nvPr/>
      </p:nvGrpSpPr>
      <p:grpSpPr>
        <a:xfrm>
          <a:off x="0" y="0"/>
          <a:ext cx="0" cy="0"/>
          <a:chOff x="0" y="0"/>
          <a:chExt cx="0" cy="0"/>
        </a:xfrm>
      </p:grpSpPr>
      <p:grpSp>
        <p:nvGrpSpPr>
          <p:cNvPr id="4314" name="Google Shape;4314;p446"/>
          <p:cNvGrpSpPr/>
          <p:nvPr/>
        </p:nvGrpSpPr>
        <p:grpSpPr>
          <a:xfrm>
            <a:off x="-3" y="4529830"/>
            <a:ext cx="5098103" cy="613675"/>
            <a:chOff x="-3" y="4529830"/>
            <a:chExt cx="5098103" cy="613675"/>
          </a:xfrm>
        </p:grpSpPr>
        <p:sp>
          <p:nvSpPr>
            <p:cNvPr id="4315" name="Google Shape;4315;p446"/>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4316" name="Google Shape;4316;p446"/>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4317" name="Google Shape;4317;p446"/>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4318" name="Google Shape;4318;p446"/>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
        <p:nvSpPr>
          <p:cNvPr id="4319" name="Google Shape;4319;p446"/>
          <p:cNvSpPr txBox="1"/>
          <p:nvPr>
            <p:ph type="title"/>
          </p:nvPr>
        </p:nvSpPr>
        <p:spPr>
          <a:xfrm>
            <a:off x="211344" y="183062"/>
            <a:ext cx="8431800" cy="473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2400"/>
              <a:buFont typeface="Roboto"/>
              <a:buNone/>
              <a:defRPr sz="2400">
                <a:solidFill>
                  <a:schemeClr val="lt2"/>
                </a:solidFill>
                <a:latin typeface="Roboto"/>
                <a:ea typeface="Roboto"/>
                <a:cs typeface="Roboto"/>
                <a:sym typeface="Roboto"/>
              </a:defRPr>
            </a:lvl1pPr>
            <a:lvl2pPr lvl="1"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lvl="2"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lvl="3"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lvl="4"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lvl="5"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lvl="6"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lvl="7"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lvl="8"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4320" name="Google Shape;4320;p446"/>
          <p:cNvSpPr txBox="1"/>
          <p:nvPr>
            <p:ph idx="1" type="body"/>
          </p:nvPr>
        </p:nvSpPr>
        <p:spPr>
          <a:xfrm>
            <a:off x="331400" y="932925"/>
            <a:ext cx="8431800" cy="36345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42900" lvl="1" marL="914400" rtl="0" algn="l">
              <a:spcBef>
                <a:spcPts val="300"/>
              </a:spcBef>
              <a:spcAft>
                <a:spcPts val="0"/>
              </a:spcAft>
              <a:buClr>
                <a:schemeClr val="lt2"/>
              </a:buClr>
              <a:buSzPts val="1800"/>
              <a:buFont typeface="Roboto"/>
              <a:buChar char="–"/>
              <a:defRPr sz="1800">
                <a:solidFill>
                  <a:schemeClr val="lt2"/>
                </a:solidFill>
                <a:latin typeface="Roboto"/>
                <a:ea typeface="Roboto"/>
                <a:cs typeface="Roboto"/>
                <a:sym typeface="Roboto"/>
              </a:defRPr>
            </a:lvl2pPr>
            <a:lvl3pPr indent="-330200" lvl="2" marL="1371600" rtl="0" algn="l">
              <a:spcBef>
                <a:spcPts val="3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indent="-330200" lvl="3" marL="1828800" rtl="0" algn="l">
              <a:spcBef>
                <a:spcPts val="200"/>
              </a:spcBef>
              <a:spcAft>
                <a:spcPts val="0"/>
              </a:spcAft>
              <a:buClr>
                <a:schemeClr val="lt2"/>
              </a:buClr>
              <a:buSzPts val="1600"/>
              <a:buFont typeface="Roboto"/>
              <a:buChar char="–"/>
              <a:defRPr sz="1600">
                <a:solidFill>
                  <a:schemeClr val="lt2"/>
                </a:solidFill>
                <a:latin typeface="Roboto"/>
                <a:ea typeface="Roboto"/>
                <a:cs typeface="Roboto"/>
                <a:sym typeface="Roboto"/>
              </a:defRPr>
            </a:lvl4pPr>
            <a:lvl5pPr indent="-317500" lvl="4" marL="2286000" rtl="0" algn="l">
              <a:spcBef>
                <a:spcPts val="2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gn="l">
              <a:spcBef>
                <a:spcPts val="4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04800" lvl="6" marL="32004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7pPr>
            <a:lvl8pPr indent="-304800" lvl="7" marL="36576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8pPr>
            <a:lvl9pPr indent="-298450" lvl="8" marL="4114800" rtl="0" algn="l">
              <a:spcBef>
                <a:spcPts val="400"/>
              </a:spcBef>
              <a:spcAft>
                <a:spcPts val="0"/>
              </a:spcAft>
              <a:buClr>
                <a:schemeClr val="lt2"/>
              </a:buClr>
              <a:buSzPts val="1100"/>
              <a:buFont typeface="Roboto"/>
              <a:buChar char="•"/>
              <a:defRPr sz="1100">
                <a:solidFill>
                  <a:schemeClr val="lt2"/>
                </a:solidFill>
                <a:latin typeface="Roboto"/>
                <a:ea typeface="Roboto"/>
                <a:cs typeface="Roboto"/>
                <a:sym typeface="Roboto"/>
              </a:defRPr>
            </a:lvl9pPr>
          </a:lstStyle>
          <a:p/>
        </p:txBody>
      </p:sp>
      <p:sp>
        <p:nvSpPr>
          <p:cNvPr id="4321" name="Google Shape;4321;p446"/>
          <p:cNvSpPr txBox="1"/>
          <p:nvPr/>
        </p:nvSpPr>
        <p:spPr>
          <a:xfrm>
            <a:off x="112150" y="51759"/>
            <a:ext cx="8291700" cy="399000"/>
          </a:xfrm>
          <a:prstGeom prst="rect">
            <a:avLst/>
          </a:prstGeom>
          <a:noFill/>
          <a:ln>
            <a:noFill/>
          </a:ln>
        </p:spPr>
        <p:txBody>
          <a:bodyPr anchorCtr="0" anchor="b" bIns="91425" lIns="91425" spcFirstLastPara="1" rIns="91425" wrap="square" tIns="91425">
            <a:noAutofit/>
          </a:bodyPr>
          <a:lstStyle/>
          <a:p>
            <a:pPr indent="-63500" lvl="0" marL="177800" rtl="0" algn="l">
              <a:lnSpc>
                <a:spcPct val="115000"/>
              </a:lnSpc>
              <a:spcBef>
                <a:spcPts val="400"/>
              </a:spcBef>
              <a:spcAft>
                <a:spcPts val="0"/>
              </a:spcAft>
              <a:buNone/>
            </a:pPr>
            <a:r>
              <a:t/>
            </a:r>
            <a:endParaRPr sz="1100">
              <a:solidFill>
                <a:srgbClr val="B1B1B1"/>
              </a:solidFill>
              <a:latin typeface="Roboto"/>
              <a:ea typeface="Roboto"/>
              <a:cs typeface="Roboto"/>
              <a:sym typeface="Roboto"/>
            </a:endParaRPr>
          </a:p>
        </p:txBody>
      </p:sp>
      <p:sp>
        <p:nvSpPr>
          <p:cNvPr id="4322" name="Google Shape;4322;p446"/>
          <p:cNvSpPr txBox="1"/>
          <p:nvPr>
            <p:ph idx="2" type="subTitle"/>
          </p:nvPr>
        </p:nvSpPr>
        <p:spPr>
          <a:xfrm>
            <a:off x="211925" y="-30311"/>
            <a:ext cx="8741700" cy="42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100">
                <a:solidFill>
                  <a:schemeClr val="accent6"/>
                </a:solidFill>
                <a:latin typeface="Roboto"/>
                <a:ea typeface="Roboto"/>
                <a:cs typeface="Roboto"/>
                <a:sym typeface="Roboto"/>
              </a:defRPr>
            </a:lvl1pPr>
            <a:lvl2pPr lvl="1" rtl="0">
              <a:spcBef>
                <a:spcPts val="0"/>
              </a:spcBef>
              <a:spcAft>
                <a:spcPts val="0"/>
              </a:spcAft>
              <a:buNone/>
              <a:defRPr sz="1100">
                <a:solidFill>
                  <a:schemeClr val="accent6"/>
                </a:solidFill>
                <a:latin typeface="Roboto"/>
                <a:ea typeface="Roboto"/>
                <a:cs typeface="Roboto"/>
                <a:sym typeface="Roboto"/>
              </a:defRPr>
            </a:lvl2pPr>
            <a:lvl3pPr lvl="2" rtl="0">
              <a:spcBef>
                <a:spcPts val="0"/>
              </a:spcBef>
              <a:spcAft>
                <a:spcPts val="0"/>
              </a:spcAft>
              <a:buNone/>
              <a:defRPr sz="1100">
                <a:solidFill>
                  <a:schemeClr val="accent6"/>
                </a:solidFill>
                <a:latin typeface="Roboto"/>
                <a:ea typeface="Roboto"/>
                <a:cs typeface="Roboto"/>
                <a:sym typeface="Roboto"/>
              </a:defRPr>
            </a:lvl3pPr>
            <a:lvl4pPr lvl="3" rtl="0">
              <a:spcBef>
                <a:spcPts val="0"/>
              </a:spcBef>
              <a:spcAft>
                <a:spcPts val="0"/>
              </a:spcAft>
              <a:buNone/>
              <a:defRPr sz="1100">
                <a:solidFill>
                  <a:schemeClr val="accent6"/>
                </a:solidFill>
                <a:latin typeface="Roboto"/>
                <a:ea typeface="Roboto"/>
                <a:cs typeface="Roboto"/>
                <a:sym typeface="Roboto"/>
              </a:defRPr>
            </a:lvl4pPr>
            <a:lvl5pPr lvl="4" rtl="0">
              <a:spcBef>
                <a:spcPts val="0"/>
              </a:spcBef>
              <a:spcAft>
                <a:spcPts val="0"/>
              </a:spcAft>
              <a:buNone/>
              <a:defRPr sz="1100">
                <a:solidFill>
                  <a:schemeClr val="accent6"/>
                </a:solidFill>
                <a:latin typeface="Roboto"/>
                <a:ea typeface="Roboto"/>
                <a:cs typeface="Roboto"/>
                <a:sym typeface="Roboto"/>
              </a:defRPr>
            </a:lvl5pPr>
            <a:lvl6pPr lvl="5" rtl="0">
              <a:spcBef>
                <a:spcPts val="0"/>
              </a:spcBef>
              <a:spcAft>
                <a:spcPts val="0"/>
              </a:spcAft>
              <a:buNone/>
              <a:defRPr sz="1100">
                <a:solidFill>
                  <a:schemeClr val="accent6"/>
                </a:solidFill>
                <a:latin typeface="Roboto"/>
                <a:ea typeface="Roboto"/>
                <a:cs typeface="Roboto"/>
                <a:sym typeface="Roboto"/>
              </a:defRPr>
            </a:lvl6pPr>
            <a:lvl7pPr lvl="6" rtl="0">
              <a:spcBef>
                <a:spcPts val="0"/>
              </a:spcBef>
              <a:spcAft>
                <a:spcPts val="0"/>
              </a:spcAft>
              <a:buNone/>
              <a:defRPr sz="1100">
                <a:solidFill>
                  <a:schemeClr val="accent6"/>
                </a:solidFill>
                <a:latin typeface="Roboto"/>
                <a:ea typeface="Roboto"/>
                <a:cs typeface="Roboto"/>
                <a:sym typeface="Roboto"/>
              </a:defRPr>
            </a:lvl7pPr>
            <a:lvl8pPr lvl="7" rtl="0">
              <a:spcBef>
                <a:spcPts val="0"/>
              </a:spcBef>
              <a:spcAft>
                <a:spcPts val="0"/>
              </a:spcAft>
              <a:buNone/>
              <a:defRPr sz="1100">
                <a:solidFill>
                  <a:schemeClr val="accent6"/>
                </a:solidFill>
                <a:latin typeface="Roboto"/>
                <a:ea typeface="Roboto"/>
                <a:cs typeface="Roboto"/>
                <a:sym typeface="Roboto"/>
              </a:defRPr>
            </a:lvl8pPr>
            <a:lvl9pPr lvl="8" rtl="0">
              <a:spcBef>
                <a:spcPts val="0"/>
              </a:spcBef>
              <a:spcAft>
                <a:spcPts val="0"/>
              </a:spcAft>
              <a:buNone/>
              <a:defRPr sz="1100">
                <a:solidFill>
                  <a:schemeClr val="accent6"/>
                </a:solidFill>
                <a:latin typeface="Roboto"/>
                <a:ea typeface="Roboto"/>
                <a:cs typeface="Roboto"/>
                <a:sym typeface="Roboto"/>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oogle for Work Blue">
  <p:cSld name="Presentation Title - Title and Subtitle_3_1_2">
    <p:bg>
      <p:bgPr>
        <a:solidFill>
          <a:srgbClr val="3C78D8"/>
        </a:solidFill>
      </p:bgPr>
    </p:bg>
    <p:spTree>
      <p:nvGrpSpPr>
        <p:cNvPr id="4323" name="Shape 4323"/>
        <p:cNvGrpSpPr/>
        <p:nvPr/>
      </p:nvGrpSpPr>
      <p:grpSpPr>
        <a:xfrm>
          <a:off x="0" y="0"/>
          <a:ext cx="0" cy="0"/>
          <a:chOff x="0" y="0"/>
          <a:chExt cx="0" cy="0"/>
        </a:xfrm>
      </p:grpSpPr>
      <p:sp>
        <p:nvSpPr>
          <p:cNvPr id="4324" name="Google Shape;4324;p447"/>
          <p:cNvSpPr/>
          <p:nvPr/>
        </p:nvSpPr>
        <p:spPr>
          <a:xfrm>
            <a:off x="-50" y="-5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47"/>
          <p:cNvSpPr/>
          <p:nvPr/>
        </p:nvSpPr>
        <p:spPr>
          <a:xfrm flipH="1">
            <a:off x="3450350" y="767950"/>
            <a:ext cx="5693700" cy="4375500"/>
          </a:xfrm>
          <a:prstGeom prst="rtTriangle">
            <a:avLst/>
          </a:prstGeom>
          <a:solidFill>
            <a:srgbClr val="7BA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_Logo_2015_gr.png" id="4326" name="Google Shape;4326;p447"/>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4327" name="Google Shape;4327;p447"/>
          <p:cNvSpPr/>
          <p:nvPr/>
        </p:nvSpPr>
        <p:spPr>
          <a:xfrm rot="10800000">
            <a:off x="3263750" y="0"/>
            <a:ext cx="5880300" cy="2994900"/>
          </a:xfrm>
          <a:prstGeom prst="rtTriangle">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47"/>
          <p:cNvSpPr txBox="1"/>
          <p:nvPr/>
        </p:nvSpPr>
        <p:spPr>
          <a:xfrm>
            <a:off x="176225" y="742275"/>
            <a:ext cx="8222100" cy="1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FFFF"/>
              </a:solidFill>
              <a:latin typeface="Roboto"/>
              <a:ea typeface="Roboto"/>
              <a:cs typeface="Roboto"/>
              <a:sym typeface="Roboto"/>
            </a:endParaRPr>
          </a:p>
        </p:txBody>
      </p:sp>
      <p:sp>
        <p:nvSpPr>
          <p:cNvPr id="4329" name="Google Shape;4329;p447"/>
          <p:cNvSpPr txBox="1"/>
          <p:nvPr>
            <p:ph type="ctrTitle"/>
          </p:nvPr>
        </p:nvSpPr>
        <p:spPr>
          <a:xfrm>
            <a:off x="457375" y="1833908"/>
            <a:ext cx="8076600" cy="990600"/>
          </a:xfrm>
          <a:prstGeom prst="rect">
            <a:avLst/>
          </a:prstGeom>
          <a:noFill/>
          <a:ln>
            <a:noFill/>
          </a:ln>
        </p:spPr>
        <p:txBody>
          <a:bodyPr anchorCtr="0" anchor="b" bIns="91425" lIns="91425" spcFirstLastPara="1" rIns="91425" wrap="square" tIns="91425">
            <a:noAutofit/>
          </a:bodyPr>
          <a:lstStyle>
            <a:lvl1pPr indent="0" lvl="0" marL="0" marR="0" rtl="0">
              <a:spcBef>
                <a:spcPts val="0"/>
              </a:spcBef>
              <a:spcAft>
                <a:spcPts val="0"/>
              </a:spcAft>
              <a:buClr>
                <a:schemeClr val="lt1"/>
              </a:buClr>
              <a:buSzPts val="2400"/>
              <a:buNone/>
              <a:defRPr b="0" i="0" sz="3200" u="none" cap="none" strike="noStrike">
                <a:solidFill>
                  <a:schemeClr val="lt1"/>
                </a:solidFill>
              </a:defRPr>
            </a:lvl1pPr>
            <a:lvl2pPr indent="-88900" lvl="1" marL="0" marR="0" rtl="0">
              <a:spcBef>
                <a:spcPts val="0"/>
              </a:spcBef>
              <a:spcAft>
                <a:spcPts val="0"/>
              </a:spcAft>
              <a:buClr>
                <a:schemeClr val="lt1"/>
              </a:buClr>
              <a:buSzPts val="1400"/>
              <a:buChar char="○"/>
              <a:defRPr>
                <a:solidFill>
                  <a:schemeClr val="lt1"/>
                </a:solidFill>
              </a:defRPr>
            </a:lvl2pPr>
            <a:lvl3pPr indent="-88900" lvl="2" marL="0" marR="0" rtl="0">
              <a:spcBef>
                <a:spcPts val="0"/>
              </a:spcBef>
              <a:spcAft>
                <a:spcPts val="0"/>
              </a:spcAft>
              <a:buClr>
                <a:schemeClr val="lt1"/>
              </a:buClr>
              <a:buSzPts val="1400"/>
              <a:buChar char="■"/>
              <a:defRPr>
                <a:solidFill>
                  <a:schemeClr val="lt1"/>
                </a:solidFill>
              </a:defRPr>
            </a:lvl3pPr>
            <a:lvl4pPr indent="-88900" lvl="3" marL="0" marR="0" rtl="0">
              <a:spcBef>
                <a:spcPts val="0"/>
              </a:spcBef>
              <a:spcAft>
                <a:spcPts val="0"/>
              </a:spcAft>
              <a:buClr>
                <a:schemeClr val="lt1"/>
              </a:buClr>
              <a:buSzPts val="1400"/>
              <a:buChar char="●"/>
              <a:defRPr>
                <a:solidFill>
                  <a:schemeClr val="lt1"/>
                </a:solidFill>
              </a:defRPr>
            </a:lvl4pPr>
            <a:lvl5pPr indent="-88900" lvl="4" marL="0" marR="0" rtl="0">
              <a:spcBef>
                <a:spcPts val="0"/>
              </a:spcBef>
              <a:spcAft>
                <a:spcPts val="0"/>
              </a:spcAft>
              <a:buClr>
                <a:schemeClr val="lt1"/>
              </a:buClr>
              <a:buSzPts val="1400"/>
              <a:buChar char="○"/>
              <a:defRPr>
                <a:solidFill>
                  <a:schemeClr val="lt1"/>
                </a:solidFill>
              </a:defRPr>
            </a:lvl5pPr>
            <a:lvl6pPr indent="-88900" lvl="5" marL="0" marR="0" rtl="0">
              <a:spcBef>
                <a:spcPts val="0"/>
              </a:spcBef>
              <a:spcAft>
                <a:spcPts val="0"/>
              </a:spcAft>
              <a:buClr>
                <a:schemeClr val="lt1"/>
              </a:buClr>
              <a:buSzPts val="1400"/>
              <a:buChar char="■"/>
              <a:defRPr>
                <a:solidFill>
                  <a:schemeClr val="lt1"/>
                </a:solidFill>
              </a:defRPr>
            </a:lvl6pPr>
            <a:lvl7pPr indent="-88900" lvl="6" marL="0" marR="0" rtl="0">
              <a:spcBef>
                <a:spcPts val="0"/>
              </a:spcBef>
              <a:spcAft>
                <a:spcPts val="0"/>
              </a:spcAft>
              <a:buClr>
                <a:schemeClr val="lt1"/>
              </a:buClr>
              <a:buSzPts val="1400"/>
              <a:buChar char="●"/>
              <a:defRPr>
                <a:solidFill>
                  <a:schemeClr val="lt1"/>
                </a:solidFill>
              </a:defRPr>
            </a:lvl7pPr>
            <a:lvl8pPr indent="-88900" lvl="7" marL="0" marR="0" rtl="0">
              <a:spcBef>
                <a:spcPts val="0"/>
              </a:spcBef>
              <a:spcAft>
                <a:spcPts val="0"/>
              </a:spcAft>
              <a:buClr>
                <a:schemeClr val="lt1"/>
              </a:buClr>
              <a:buSzPts val="1400"/>
              <a:buChar char="○"/>
              <a:defRPr>
                <a:solidFill>
                  <a:schemeClr val="lt1"/>
                </a:solidFill>
              </a:defRPr>
            </a:lvl8pPr>
            <a:lvl9pPr indent="-88900" lvl="8" marL="0" marR="0" rtl="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oogle for Work Red">
  <p:cSld name="Presentation Title - Title and Subtitle_3_1_2_1">
    <p:spTree>
      <p:nvGrpSpPr>
        <p:cNvPr id="4330" name="Shape 4330"/>
        <p:cNvGrpSpPr/>
        <p:nvPr/>
      </p:nvGrpSpPr>
      <p:grpSpPr>
        <a:xfrm>
          <a:off x="0" y="0"/>
          <a:ext cx="0" cy="0"/>
          <a:chOff x="0" y="0"/>
          <a:chExt cx="0" cy="0"/>
        </a:xfrm>
      </p:grpSpPr>
      <p:grpSp>
        <p:nvGrpSpPr>
          <p:cNvPr id="4331" name="Google Shape;4331;p448"/>
          <p:cNvGrpSpPr/>
          <p:nvPr/>
        </p:nvGrpSpPr>
        <p:grpSpPr>
          <a:xfrm>
            <a:off x="-10312" y="-8075"/>
            <a:ext cx="9164625" cy="5169875"/>
            <a:chOff x="-10312" y="-8075"/>
            <a:chExt cx="9164625" cy="5169875"/>
          </a:xfrm>
        </p:grpSpPr>
        <p:sp>
          <p:nvSpPr>
            <p:cNvPr id="4332" name="Google Shape;4332;p448"/>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333333"/>
            </a:solidFill>
            <a:ln>
              <a:noFill/>
            </a:ln>
          </p:spPr>
        </p:sp>
        <p:sp>
          <p:nvSpPr>
            <p:cNvPr id="4333" name="Google Shape;4333;p448"/>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404040"/>
            </a:solidFill>
            <a:ln>
              <a:noFill/>
            </a:ln>
          </p:spPr>
        </p:sp>
      </p:grpSp>
      <p:sp>
        <p:nvSpPr>
          <p:cNvPr id="4334" name="Google Shape;4334;p448"/>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
        <p:nvSpPr>
          <p:cNvPr id="4335" name="Google Shape;4335;p448"/>
          <p:cNvSpPr txBox="1"/>
          <p:nvPr>
            <p:ph type="ctrTitle"/>
          </p:nvPr>
        </p:nvSpPr>
        <p:spPr>
          <a:xfrm>
            <a:off x="457375" y="1833908"/>
            <a:ext cx="8076600" cy="9906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Clr>
                <a:schemeClr val="lt1"/>
              </a:buClr>
              <a:buSzPts val="2400"/>
              <a:buNone/>
              <a:defRPr b="0" i="0" sz="3200" u="none" cap="none" strike="noStrike">
                <a:solidFill>
                  <a:schemeClr val="lt1"/>
                </a:solidFill>
              </a:defRPr>
            </a:lvl1pPr>
            <a:lvl2pPr indent="-88900" lvl="1" marL="0" marR="0" rtl="0" algn="ctr">
              <a:spcBef>
                <a:spcPts val="0"/>
              </a:spcBef>
              <a:spcAft>
                <a:spcPts val="0"/>
              </a:spcAft>
              <a:buClr>
                <a:schemeClr val="lt1"/>
              </a:buClr>
              <a:buSzPts val="1400"/>
              <a:buChar char="○"/>
              <a:defRPr>
                <a:solidFill>
                  <a:schemeClr val="lt1"/>
                </a:solidFill>
              </a:defRPr>
            </a:lvl2pPr>
            <a:lvl3pPr indent="-88900" lvl="2" marL="0" marR="0" rtl="0" algn="ctr">
              <a:spcBef>
                <a:spcPts val="0"/>
              </a:spcBef>
              <a:spcAft>
                <a:spcPts val="0"/>
              </a:spcAft>
              <a:buClr>
                <a:schemeClr val="lt1"/>
              </a:buClr>
              <a:buSzPts val="1400"/>
              <a:buChar char="■"/>
              <a:defRPr>
                <a:solidFill>
                  <a:schemeClr val="lt1"/>
                </a:solidFill>
              </a:defRPr>
            </a:lvl3pPr>
            <a:lvl4pPr indent="-88900" lvl="3" marL="0" marR="0" rtl="0" algn="ctr">
              <a:spcBef>
                <a:spcPts val="0"/>
              </a:spcBef>
              <a:spcAft>
                <a:spcPts val="0"/>
              </a:spcAft>
              <a:buClr>
                <a:schemeClr val="lt1"/>
              </a:buClr>
              <a:buSzPts val="1400"/>
              <a:buChar char="●"/>
              <a:defRPr>
                <a:solidFill>
                  <a:schemeClr val="lt1"/>
                </a:solidFill>
              </a:defRPr>
            </a:lvl4pPr>
            <a:lvl5pPr indent="-88900" lvl="4" marL="0" marR="0" rtl="0" algn="ctr">
              <a:spcBef>
                <a:spcPts val="0"/>
              </a:spcBef>
              <a:spcAft>
                <a:spcPts val="0"/>
              </a:spcAft>
              <a:buClr>
                <a:schemeClr val="lt1"/>
              </a:buClr>
              <a:buSzPts val="1400"/>
              <a:buChar char="○"/>
              <a:defRPr>
                <a:solidFill>
                  <a:schemeClr val="lt1"/>
                </a:solidFill>
              </a:defRPr>
            </a:lvl5pPr>
            <a:lvl6pPr indent="-88900" lvl="5" marL="0" marR="0" rtl="0" algn="ctr">
              <a:spcBef>
                <a:spcPts val="0"/>
              </a:spcBef>
              <a:spcAft>
                <a:spcPts val="0"/>
              </a:spcAft>
              <a:buClr>
                <a:schemeClr val="lt1"/>
              </a:buClr>
              <a:buSzPts val="1400"/>
              <a:buChar char="■"/>
              <a:defRPr>
                <a:solidFill>
                  <a:schemeClr val="lt1"/>
                </a:solidFill>
              </a:defRPr>
            </a:lvl6pPr>
            <a:lvl7pPr indent="-88900" lvl="6" marL="0" marR="0" rtl="0" algn="ctr">
              <a:spcBef>
                <a:spcPts val="0"/>
              </a:spcBef>
              <a:spcAft>
                <a:spcPts val="0"/>
              </a:spcAft>
              <a:buClr>
                <a:schemeClr val="lt1"/>
              </a:buClr>
              <a:buSzPts val="1400"/>
              <a:buChar char="●"/>
              <a:defRPr>
                <a:solidFill>
                  <a:schemeClr val="lt1"/>
                </a:solidFill>
              </a:defRPr>
            </a:lvl7pPr>
            <a:lvl8pPr indent="-88900" lvl="7" marL="0" marR="0" rtl="0" algn="ctr">
              <a:spcBef>
                <a:spcPts val="0"/>
              </a:spcBef>
              <a:spcAft>
                <a:spcPts val="0"/>
              </a:spcAft>
              <a:buClr>
                <a:schemeClr val="lt1"/>
              </a:buClr>
              <a:buSzPts val="1400"/>
              <a:buChar char="○"/>
              <a:defRPr>
                <a:solidFill>
                  <a:schemeClr val="lt1"/>
                </a:solidFill>
              </a:defRPr>
            </a:lvl8pPr>
            <a:lvl9pPr indent="-88900" lvl="8" marL="0" marR="0" rtl="0" algn="ctr">
              <a:spcBef>
                <a:spcPts val="0"/>
              </a:spcBef>
              <a:spcAft>
                <a:spcPts val="0"/>
              </a:spcAft>
              <a:buClr>
                <a:schemeClr val="lt1"/>
              </a:buClr>
              <a:buSzPts val="1400"/>
              <a:buChar char="■"/>
              <a:defRPr>
                <a:solidFill>
                  <a:schemeClr val="lt1"/>
                </a:solidFill>
              </a:defRPr>
            </a:lvl9pPr>
          </a:lstStyle>
          <a:p/>
        </p:txBody>
      </p:sp>
      <p:sp>
        <p:nvSpPr>
          <p:cNvPr id="4336" name="Google Shape;4336;p448"/>
          <p:cNvSpPr txBox="1"/>
          <p:nvPr>
            <p:ph idx="1" type="subTitle"/>
          </p:nvPr>
        </p:nvSpPr>
        <p:spPr>
          <a:xfrm>
            <a:off x="457379" y="2768398"/>
            <a:ext cx="8076600" cy="5412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400"/>
              </a:spcBef>
              <a:spcAft>
                <a:spcPts val="0"/>
              </a:spcAft>
              <a:buClr>
                <a:schemeClr val="lt1"/>
              </a:buClr>
              <a:buSzPts val="1200"/>
              <a:buFont typeface="Roboto"/>
              <a:buNone/>
              <a:defRPr b="0" i="0" sz="1200" u="none" cap="none" strike="noStrike">
                <a:solidFill>
                  <a:schemeClr val="lt1"/>
                </a:solidFill>
              </a:defRPr>
            </a:lvl1pPr>
            <a:lvl2pPr indent="-12700" lvl="1" marL="457200" marR="0" rtl="0" algn="ctr">
              <a:spcBef>
                <a:spcPts val="0"/>
              </a:spcBef>
              <a:spcAft>
                <a:spcPts val="0"/>
              </a:spcAft>
              <a:buClr>
                <a:schemeClr val="lt1"/>
              </a:buClr>
              <a:buSzPts val="1800"/>
              <a:buFont typeface="Roboto"/>
              <a:buNone/>
              <a:defRPr b="0" i="0" sz="1800" u="none" cap="none" strike="noStrike">
                <a:solidFill>
                  <a:schemeClr val="lt1"/>
                </a:solidFill>
              </a:defRPr>
            </a:lvl2pPr>
            <a:lvl3pPr indent="-12700" lvl="2" marL="914400" marR="0" rtl="0" algn="ctr">
              <a:spcBef>
                <a:spcPts val="0"/>
              </a:spcBef>
              <a:spcAft>
                <a:spcPts val="0"/>
              </a:spcAft>
              <a:buClr>
                <a:schemeClr val="lt1"/>
              </a:buClr>
              <a:buSzPts val="1800"/>
              <a:buFont typeface="Roboto"/>
              <a:buNone/>
              <a:defRPr b="0" i="0" sz="1800" u="none" cap="none" strike="noStrike">
                <a:solidFill>
                  <a:schemeClr val="lt1"/>
                </a:solidFill>
              </a:defRPr>
            </a:lvl3pPr>
            <a:lvl4pPr indent="-12700" lvl="3" marL="1371600" marR="0" rtl="0" algn="ctr">
              <a:spcBef>
                <a:spcPts val="0"/>
              </a:spcBef>
              <a:spcAft>
                <a:spcPts val="0"/>
              </a:spcAft>
              <a:buClr>
                <a:schemeClr val="lt1"/>
              </a:buClr>
              <a:buSzPts val="1800"/>
              <a:buFont typeface="Roboto"/>
              <a:buNone/>
              <a:defRPr b="0" i="0" sz="1800" u="none" cap="none" strike="noStrike">
                <a:solidFill>
                  <a:schemeClr val="lt1"/>
                </a:solidFill>
              </a:defRPr>
            </a:lvl4pPr>
            <a:lvl5pPr indent="-12700" lvl="4" marL="1828800" marR="0" rtl="0" algn="ctr">
              <a:spcBef>
                <a:spcPts val="0"/>
              </a:spcBef>
              <a:spcAft>
                <a:spcPts val="0"/>
              </a:spcAft>
              <a:buClr>
                <a:schemeClr val="lt1"/>
              </a:buClr>
              <a:buSzPts val="1800"/>
              <a:buFont typeface="Roboto"/>
              <a:buNone/>
              <a:defRPr b="0" i="0" sz="1800" u="none" cap="none" strike="noStrike">
                <a:solidFill>
                  <a:schemeClr val="lt1"/>
                </a:solidFill>
              </a:defRPr>
            </a:lvl5pPr>
            <a:lvl6pPr indent="-12700" lvl="5" marL="2286000" marR="0" rtl="0" algn="ctr">
              <a:spcBef>
                <a:spcPts val="0"/>
              </a:spcBef>
              <a:spcAft>
                <a:spcPts val="0"/>
              </a:spcAft>
              <a:buClr>
                <a:schemeClr val="lt1"/>
              </a:buClr>
              <a:buSzPts val="1800"/>
              <a:buFont typeface="Roboto"/>
              <a:buNone/>
              <a:defRPr b="0" i="0" sz="1800" u="none" cap="none" strike="noStrike">
                <a:solidFill>
                  <a:schemeClr val="lt1"/>
                </a:solidFill>
              </a:defRPr>
            </a:lvl6pPr>
            <a:lvl7pPr indent="-12700" lvl="6" marL="2743200" marR="0" rtl="0" algn="ctr">
              <a:spcBef>
                <a:spcPts val="0"/>
              </a:spcBef>
              <a:spcAft>
                <a:spcPts val="0"/>
              </a:spcAft>
              <a:buClr>
                <a:schemeClr val="lt1"/>
              </a:buClr>
              <a:buSzPts val="1800"/>
              <a:buFont typeface="Roboto"/>
              <a:buNone/>
              <a:defRPr b="0" i="0" sz="1800" u="none" cap="none" strike="noStrike">
                <a:solidFill>
                  <a:schemeClr val="lt1"/>
                </a:solidFill>
              </a:defRPr>
            </a:lvl7pPr>
            <a:lvl8pPr indent="-12700" lvl="7" marL="3200400" marR="0" rtl="0" algn="ctr">
              <a:spcBef>
                <a:spcPts val="0"/>
              </a:spcBef>
              <a:spcAft>
                <a:spcPts val="0"/>
              </a:spcAft>
              <a:buClr>
                <a:schemeClr val="lt1"/>
              </a:buClr>
              <a:buSzPts val="1800"/>
              <a:buFont typeface="Roboto"/>
              <a:buNone/>
              <a:defRPr b="0" i="0" sz="1800" u="none" cap="none" strike="noStrike">
                <a:solidFill>
                  <a:schemeClr val="lt1"/>
                </a:solidFill>
              </a:defRPr>
            </a:lvl8pPr>
            <a:lvl9pPr indent="-12700" lvl="8" marL="3657600" marR="0" rtl="0" algn="ctr">
              <a:spcBef>
                <a:spcPts val="0"/>
              </a:spcBef>
              <a:spcAft>
                <a:spcPts val="0"/>
              </a:spcAft>
              <a:buClr>
                <a:schemeClr val="lt1"/>
              </a:buClr>
              <a:buSzPts val="1800"/>
              <a:buFont typeface="Roboto"/>
              <a:buNone/>
              <a:defRPr b="0" i="0" sz="1800" u="none" cap="none" strike="noStrike">
                <a:solidFill>
                  <a:schemeClr val="lt1"/>
                </a:solidFil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oogle for Work Yellow">
  <p:cSld name="Presentation Title - Title and Subtitle_3_1_2_1_1">
    <p:spTree>
      <p:nvGrpSpPr>
        <p:cNvPr id="4337" name="Shape 4337"/>
        <p:cNvGrpSpPr/>
        <p:nvPr/>
      </p:nvGrpSpPr>
      <p:grpSpPr>
        <a:xfrm>
          <a:off x="0" y="0"/>
          <a:ext cx="0" cy="0"/>
          <a:chOff x="0" y="0"/>
          <a:chExt cx="0" cy="0"/>
        </a:xfrm>
      </p:grpSpPr>
      <p:grpSp>
        <p:nvGrpSpPr>
          <p:cNvPr id="4338" name="Google Shape;4338;p449"/>
          <p:cNvGrpSpPr/>
          <p:nvPr/>
        </p:nvGrpSpPr>
        <p:grpSpPr>
          <a:xfrm>
            <a:off x="-10312" y="-8075"/>
            <a:ext cx="9164625" cy="5169875"/>
            <a:chOff x="-10312" y="-8075"/>
            <a:chExt cx="9164625" cy="5169875"/>
          </a:xfrm>
        </p:grpSpPr>
        <p:sp>
          <p:nvSpPr>
            <p:cNvPr id="4339" name="Google Shape;4339;p449"/>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4285F4"/>
            </a:solidFill>
            <a:ln>
              <a:noFill/>
            </a:ln>
          </p:spPr>
        </p:sp>
        <p:sp>
          <p:nvSpPr>
            <p:cNvPr id="4340" name="Google Shape;4340;p449"/>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689DF6"/>
            </a:solidFill>
            <a:ln>
              <a:noFill/>
            </a:ln>
          </p:spPr>
        </p:sp>
      </p:grpSp>
      <p:sp>
        <p:nvSpPr>
          <p:cNvPr id="4341" name="Google Shape;4341;p449"/>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oboto"/>
                <a:ea typeface="Roboto"/>
                <a:cs typeface="Roboto"/>
                <a:sym typeface="Roboto"/>
              </a:rPr>
              <a:t>Proprietary + Confidential</a:t>
            </a:r>
            <a:endParaRPr sz="700">
              <a:solidFill>
                <a:srgbClr val="FFFFFF"/>
              </a:solidFill>
              <a:latin typeface="Roboto"/>
              <a:ea typeface="Roboto"/>
              <a:cs typeface="Roboto"/>
              <a:sym typeface="Roboto"/>
            </a:endParaRPr>
          </a:p>
        </p:txBody>
      </p:sp>
      <p:sp>
        <p:nvSpPr>
          <p:cNvPr id="4342" name="Google Shape;4342;p449"/>
          <p:cNvSpPr txBox="1"/>
          <p:nvPr>
            <p:ph type="ctrTitle"/>
          </p:nvPr>
        </p:nvSpPr>
        <p:spPr>
          <a:xfrm>
            <a:off x="457375" y="1833908"/>
            <a:ext cx="8076600" cy="9906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Clr>
                <a:schemeClr val="lt1"/>
              </a:buClr>
              <a:buSzPts val="2400"/>
              <a:buNone/>
              <a:defRPr b="0" i="0" sz="3200" u="none" cap="none" strike="noStrike">
                <a:solidFill>
                  <a:schemeClr val="lt1"/>
                </a:solidFill>
              </a:defRPr>
            </a:lvl1pPr>
            <a:lvl2pPr indent="-88900" lvl="1" marL="0" marR="0" rtl="0" algn="ctr">
              <a:spcBef>
                <a:spcPts val="0"/>
              </a:spcBef>
              <a:spcAft>
                <a:spcPts val="0"/>
              </a:spcAft>
              <a:buClr>
                <a:schemeClr val="lt1"/>
              </a:buClr>
              <a:buSzPts val="1400"/>
              <a:buChar char="○"/>
              <a:defRPr>
                <a:solidFill>
                  <a:schemeClr val="lt1"/>
                </a:solidFill>
              </a:defRPr>
            </a:lvl2pPr>
            <a:lvl3pPr indent="-88900" lvl="2" marL="0" marR="0" rtl="0" algn="ctr">
              <a:spcBef>
                <a:spcPts val="0"/>
              </a:spcBef>
              <a:spcAft>
                <a:spcPts val="0"/>
              </a:spcAft>
              <a:buClr>
                <a:schemeClr val="lt1"/>
              </a:buClr>
              <a:buSzPts val="1400"/>
              <a:buChar char="■"/>
              <a:defRPr>
                <a:solidFill>
                  <a:schemeClr val="lt1"/>
                </a:solidFill>
              </a:defRPr>
            </a:lvl3pPr>
            <a:lvl4pPr indent="-88900" lvl="3" marL="0" marR="0" rtl="0" algn="ctr">
              <a:spcBef>
                <a:spcPts val="0"/>
              </a:spcBef>
              <a:spcAft>
                <a:spcPts val="0"/>
              </a:spcAft>
              <a:buClr>
                <a:schemeClr val="lt1"/>
              </a:buClr>
              <a:buSzPts val="1400"/>
              <a:buChar char="●"/>
              <a:defRPr>
                <a:solidFill>
                  <a:schemeClr val="lt1"/>
                </a:solidFill>
              </a:defRPr>
            </a:lvl4pPr>
            <a:lvl5pPr indent="-88900" lvl="4" marL="0" marR="0" rtl="0" algn="ctr">
              <a:spcBef>
                <a:spcPts val="0"/>
              </a:spcBef>
              <a:spcAft>
                <a:spcPts val="0"/>
              </a:spcAft>
              <a:buClr>
                <a:schemeClr val="lt1"/>
              </a:buClr>
              <a:buSzPts val="1400"/>
              <a:buChar char="○"/>
              <a:defRPr>
                <a:solidFill>
                  <a:schemeClr val="lt1"/>
                </a:solidFill>
              </a:defRPr>
            </a:lvl5pPr>
            <a:lvl6pPr indent="-88900" lvl="5" marL="0" marR="0" rtl="0" algn="ctr">
              <a:spcBef>
                <a:spcPts val="0"/>
              </a:spcBef>
              <a:spcAft>
                <a:spcPts val="0"/>
              </a:spcAft>
              <a:buClr>
                <a:schemeClr val="lt1"/>
              </a:buClr>
              <a:buSzPts val="1400"/>
              <a:buChar char="■"/>
              <a:defRPr>
                <a:solidFill>
                  <a:schemeClr val="lt1"/>
                </a:solidFill>
              </a:defRPr>
            </a:lvl6pPr>
            <a:lvl7pPr indent="-88900" lvl="6" marL="0" marR="0" rtl="0" algn="ctr">
              <a:spcBef>
                <a:spcPts val="0"/>
              </a:spcBef>
              <a:spcAft>
                <a:spcPts val="0"/>
              </a:spcAft>
              <a:buClr>
                <a:schemeClr val="lt1"/>
              </a:buClr>
              <a:buSzPts val="1400"/>
              <a:buChar char="●"/>
              <a:defRPr>
                <a:solidFill>
                  <a:schemeClr val="lt1"/>
                </a:solidFill>
              </a:defRPr>
            </a:lvl7pPr>
            <a:lvl8pPr indent="-88900" lvl="7" marL="0" marR="0" rtl="0" algn="ctr">
              <a:spcBef>
                <a:spcPts val="0"/>
              </a:spcBef>
              <a:spcAft>
                <a:spcPts val="0"/>
              </a:spcAft>
              <a:buClr>
                <a:schemeClr val="lt1"/>
              </a:buClr>
              <a:buSzPts val="1400"/>
              <a:buChar char="○"/>
              <a:defRPr>
                <a:solidFill>
                  <a:schemeClr val="lt1"/>
                </a:solidFill>
              </a:defRPr>
            </a:lvl8pPr>
            <a:lvl9pPr indent="-88900" lvl="8" marL="0" marR="0" rtl="0" algn="ctr">
              <a:spcBef>
                <a:spcPts val="0"/>
              </a:spcBef>
              <a:spcAft>
                <a:spcPts val="0"/>
              </a:spcAft>
              <a:buClr>
                <a:schemeClr val="lt1"/>
              </a:buClr>
              <a:buSzPts val="1400"/>
              <a:buChar char="■"/>
              <a:defRPr>
                <a:solidFill>
                  <a:schemeClr val="lt1"/>
                </a:solidFill>
              </a:defRPr>
            </a:lvl9pPr>
          </a:lstStyle>
          <a:p/>
        </p:txBody>
      </p:sp>
      <p:sp>
        <p:nvSpPr>
          <p:cNvPr id="4343" name="Google Shape;4343;p449"/>
          <p:cNvSpPr txBox="1"/>
          <p:nvPr>
            <p:ph idx="1" type="subTitle"/>
          </p:nvPr>
        </p:nvSpPr>
        <p:spPr>
          <a:xfrm>
            <a:off x="457379" y="2768398"/>
            <a:ext cx="8076600" cy="5412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400"/>
              </a:spcBef>
              <a:spcAft>
                <a:spcPts val="0"/>
              </a:spcAft>
              <a:buClr>
                <a:schemeClr val="lt1"/>
              </a:buClr>
              <a:buSzPts val="1200"/>
              <a:buFont typeface="Roboto"/>
              <a:buNone/>
              <a:defRPr b="0" i="0" sz="1200" u="none" cap="none" strike="noStrike">
                <a:solidFill>
                  <a:schemeClr val="lt1"/>
                </a:solidFill>
              </a:defRPr>
            </a:lvl1pPr>
            <a:lvl2pPr indent="-12700" lvl="1" marL="457200" marR="0" rtl="0" algn="ctr">
              <a:spcBef>
                <a:spcPts val="0"/>
              </a:spcBef>
              <a:spcAft>
                <a:spcPts val="0"/>
              </a:spcAft>
              <a:buClr>
                <a:schemeClr val="lt1"/>
              </a:buClr>
              <a:buSzPts val="1800"/>
              <a:buFont typeface="Roboto"/>
              <a:buNone/>
              <a:defRPr b="0" i="0" sz="1800" u="none" cap="none" strike="noStrike">
                <a:solidFill>
                  <a:schemeClr val="lt1"/>
                </a:solidFill>
              </a:defRPr>
            </a:lvl2pPr>
            <a:lvl3pPr indent="-12700" lvl="2" marL="914400" marR="0" rtl="0" algn="ctr">
              <a:spcBef>
                <a:spcPts val="0"/>
              </a:spcBef>
              <a:spcAft>
                <a:spcPts val="0"/>
              </a:spcAft>
              <a:buClr>
                <a:schemeClr val="lt1"/>
              </a:buClr>
              <a:buSzPts val="1800"/>
              <a:buFont typeface="Roboto"/>
              <a:buNone/>
              <a:defRPr b="0" i="0" sz="1800" u="none" cap="none" strike="noStrike">
                <a:solidFill>
                  <a:schemeClr val="lt1"/>
                </a:solidFill>
              </a:defRPr>
            </a:lvl3pPr>
            <a:lvl4pPr indent="-12700" lvl="3" marL="1371600" marR="0" rtl="0" algn="ctr">
              <a:spcBef>
                <a:spcPts val="0"/>
              </a:spcBef>
              <a:spcAft>
                <a:spcPts val="0"/>
              </a:spcAft>
              <a:buClr>
                <a:schemeClr val="lt1"/>
              </a:buClr>
              <a:buSzPts val="1800"/>
              <a:buFont typeface="Roboto"/>
              <a:buNone/>
              <a:defRPr b="0" i="0" sz="1800" u="none" cap="none" strike="noStrike">
                <a:solidFill>
                  <a:schemeClr val="lt1"/>
                </a:solidFill>
              </a:defRPr>
            </a:lvl4pPr>
            <a:lvl5pPr indent="-12700" lvl="4" marL="1828800" marR="0" rtl="0" algn="ctr">
              <a:spcBef>
                <a:spcPts val="0"/>
              </a:spcBef>
              <a:spcAft>
                <a:spcPts val="0"/>
              </a:spcAft>
              <a:buClr>
                <a:schemeClr val="lt1"/>
              </a:buClr>
              <a:buSzPts val="1800"/>
              <a:buFont typeface="Roboto"/>
              <a:buNone/>
              <a:defRPr b="0" i="0" sz="1800" u="none" cap="none" strike="noStrike">
                <a:solidFill>
                  <a:schemeClr val="lt1"/>
                </a:solidFill>
              </a:defRPr>
            </a:lvl5pPr>
            <a:lvl6pPr indent="-12700" lvl="5" marL="2286000" marR="0" rtl="0" algn="ctr">
              <a:spcBef>
                <a:spcPts val="0"/>
              </a:spcBef>
              <a:spcAft>
                <a:spcPts val="0"/>
              </a:spcAft>
              <a:buClr>
                <a:schemeClr val="lt1"/>
              </a:buClr>
              <a:buSzPts val="1800"/>
              <a:buFont typeface="Roboto"/>
              <a:buNone/>
              <a:defRPr b="0" i="0" sz="1800" u="none" cap="none" strike="noStrike">
                <a:solidFill>
                  <a:schemeClr val="lt1"/>
                </a:solidFill>
              </a:defRPr>
            </a:lvl6pPr>
            <a:lvl7pPr indent="-12700" lvl="6" marL="2743200" marR="0" rtl="0" algn="ctr">
              <a:spcBef>
                <a:spcPts val="0"/>
              </a:spcBef>
              <a:spcAft>
                <a:spcPts val="0"/>
              </a:spcAft>
              <a:buClr>
                <a:schemeClr val="lt1"/>
              </a:buClr>
              <a:buSzPts val="1800"/>
              <a:buFont typeface="Roboto"/>
              <a:buNone/>
              <a:defRPr b="0" i="0" sz="1800" u="none" cap="none" strike="noStrike">
                <a:solidFill>
                  <a:schemeClr val="lt1"/>
                </a:solidFill>
              </a:defRPr>
            </a:lvl7pPr>
            <a:lvl8pPr indent="-12700" lvl="7" marL="3200400" marR="0" rtl="0" algn="ctr">
              <a:spcBef>
                <a:spcPts val="0"/>
              </a:spcBef>
              <a:spcAft>
                <a:spcPts val="0"/>
              </a:spcAft>
              <a:buClr>
                <a:schemeClr val="lt1"/>
              </a:buClr>
              <a:buSzPts val="1800"/>
              <a:buFont typeface="Roboto"/>
              <a:buNone/>
              <a:defRPr b="0" i="0" sz="1800" u="none" cap="none" strike="noStrike">
                <a:solidFill>
                  <a:schemeClr val="lt1"/>
                </a:solidFill>
              </a:defRPr>
            </a:lvl8pPr>
            <a:lvl9pPr indent="-12700" lvl="8" marL="3657600" marR="0" rtl="0" algn="ctr">
              <a:spcBef>
                <a:spcPts val="0"/>
              </a:spcBef>
              <a:spcAft>
                <a:spcPts val="0"/>
              </a:spcAft>
              <a:buClr>
                <a:schemeClr val="lt1"/>
              </a:buClr>
              <a:buSzPts val="1800"/>
              <a:buFont typeface="Roboto"/>
              <a:buNone/>
              <a:defRPr b="0" i="0" sz="1800" u="none" cap="none" strike="noStrike">
                <a:solidFill>
                  <a:schemeClr val="lt1"/>
                </a:solidFil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oogle for Work Gray">
  <p:cSld name="Presentation Title - Title and Subtitle_3_1_2_1_1_1_1">
    <p:spTree>
      <p:nvGrpSpPr>
        <p:cNvPr id="4344" name="Shape 4344"/>
        <p:cNvGrpSpPr/>
        <p:nvPr/>
      </p:nvGrpSpPr>
      <p:grpSpPr>
        <a:xfrm>
          <a:off x="0" y="0"/>
          <a:ext cx="0" cy="0"/>
          <a:chOff x="0" y="0"/>
          <a:chExt cx="0" cy="0"/>
        </a:xfrm>
      </p:grpSpPr>
      <p:grpSp>
        <p:nvGrpSpPr>
          <p:cNvPr id="4345" name="Google Shape;4345;p450"/>
          <p:cNvGrpSpPr/>
          <p:nvPr/>
        </p:nvGrpSpPr>
        <p:grpSpPr>
          <a:xfrm>
            <a:off x="-10312" y="-8075"/>
            <a:ext cx="9164625" cy="5169875"/>
            <a:chOff x="-10312" y="-8075"/>
            <a:chExt cx="9164625" cy="5169875"/>
          </a:xfrm>
        </p:grpSpPr>
        <p:sp>
          <p:nvSpPr>
            <p:cNvPr id="4346" name="Google Shape;4346;p450"/>
            <p:cNvSpPr/>
            <p:nvPr/>
          </p:nvSpPr>
          <p:spPr>
            <a:xfrm>
              <a:off x="-10312" y="-8075"/>
              <a:ext cx="9164625" cy="5159650"/>
            </a:xfrm>
            <a:custGeom>
              <a:rect b="b" l="l" r="r" t="t"/>
              <a:pathLst>
                <a:path extrusionOk="0" h="206386" w="366585">
                  <a:moveTo>
                    <a:pt x="0" y="0"/>
                  </a:moveTo>
                  <a:lnTo>
                    <a:pt x="0" y="206386"/>
                  </a:lnTo>
                  <a:lnTo>
                    <a:pt x="366585" y="206386"/>
                  </a:lnTo>
                  <a:close/>
                </a:path>
              </a:pathLst>
            </a:custGeom>
            <a:solidFill>
              <a:srgbClr val="EBEBEB"/>
            </a:solidFill>
            <a:ln>
              <a:noFill/>
            </a:ln>
          </p:spPr>
        </p:sp>
        <p:sp>
          <p:nvSpPr>
            <p:cNvPr id="4347" name="Google Shape;4347;p450"/>
            <p:cNvSpPr/>
            <p:nvPr/>
          </p:nvSpPr>
          <p:spPr>
            <a:xfrm rot="10800000">
              <a:off x="-10312" y="2150"/>
              <a:ext cx="9164625" cy="5159650"/>
            </a:xfrm>
            <a:custGeom>
              <a:rect b="b" l="l" r="r" t="t"/>
              <a:pathLst>
                <a:path extrusionOk="0" h="206386" w="366585">
                  <a:moveTo>
                    <a:pt x="0" y="0"/>
                  </a:moveTo>
                  <a:lnTo>
                    <a:pt x="0" y="206386"/>
                  </a:lnTo>
                  <a:lnTo>
                    <a:pt x="366585" y="206386"/>
                  </a:lnTo>
                  <a:close/>
                </a:path>
              </a:pathLst>
            </a:custGeom>
            <a:solidFill>
              <a:srgbClr val="FAFAFA"/>
            </a:solidFill>
            <a:ln>
              <a:noFill/>
            </a:ln>
          </p:spPr>
        </p:sp>
      </p:grpSp>
      <p:sp>
        <p:nvSpPr>
          <p:cNvPr id="4348" name="Google Shape;4348;p450"/>
          <p:cNvSpPr txBox="1"/>
          <p:nvPr>
            <p:ph type="ctrTitle"/>
          </p:nvPr>
        </p:nvSpPr>
        <p:spPr>
          <a:xfrm>
            <a:off x="457375" y="1833908"/>
            <a:ext cx="8076600" cy="9906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SzPts val="2400"/>
              <a:buNone/>
              <a:defRPr b="0" i="0" sz="3200" u="none" cap="none" strike="noStrike"/>
            </a:lvl1pPr>
            <a:lvl2pPr indent="-88900" lvl="1" marL="0" marR="0" rtl="0" algn="ctr">
              <a:spcBef>
                <a:spcPts val="0"/>
              </a:spcBef>
              <a:spcAft>
                <a:spcPts val="0"/>
              </a:spcAft>
              <a:buClr>
                <a:schemeClr val="lt1"/>
              </a:buClr>
              <a:buSzPts val="1400"/>
              <a:buChar char="○"/>
              <a:defRPr>
                <a:solidFill>
                  <a:schemeClr val="lt1"/>
                </a:solidFill>
              </a:defRPr>
            </a:lvl2pPr>
            <a:lvl3pPr indent="-88900" lvl="2" marL="0" marR="0" rtl="0" algn="ctr">
              <a:spcBef>
                <a:spcPts val="0"/>
              </a:spcBef>
              <a:spcAft>
                <a:spcPts val="0"/>
              </a:spcAft>
              <a:buClr>
                <a:schemeClr val="lt1"/>
              </a:buClr>
              <a:buSzPts val="1400"/>
              <a:buChar char="■"/>
              <a:defRPr>
                <a:solidFill>
                  <a:schemeClr val="lt1"/>
                </a:solidFill>
              </a:defRPr>
            </a:lvl3pPr>
            <a:lvl4pPr indent="-88900" lvl="3" marL="0" marR="0" rtl="0" algn="ctr">
              <a:spcBef>
                <a:spcPts val="0"/>
              </a:spcBef>
              <a:spcAft>
                <a:spcPts val="0"/>
              </a:spcAft>
              <a:buClr>
                <a:schemeClr val="lt1"/>
              </a:buClr>
              <a:buSzPts val="1400"/>
              <a:buChar char="●"/>
              <a:defRPr>
                <a:solidFill>
                  <a:schemeClr val="lt1"/>
                </a:solidFill>
              </a:defRPr>
            </a:lvl4pPr>
            <a:lvl5pPr indent="-88900" lvl="4" marL="0" marR="0" rtl="0" algn="ctr">
              <a:spcBef>
                <a:spcPts val="0"/>
              </a:spcBef>
              <a:spcAft>
                <a:spcPts val="0"/>
              </a:spcAft>
              <a:buClr>
                <a:schemeClr val="lt1"/>
              </a:buClr>
              <a:buSzPts val="1400"/>
              <a:buChar char="○"/>
              <a:defRPr>
                <a:solidFill>
                  <a:schemeClr val="lt1"/>
                </a:solidFill>
              </a:defRPr>
            </a:lvl5pPr>
            <a:lvl6pPr indent="-88900" lvl="5" marL="0" marR="0" rtl="0" algn="ctr">
              <a:spcBef>
                <a:spcPts val="0"/>
              </a:spcBef>
              <a:spcAft>
                <a:spcPts val="0"/>
              </a:spcAft>
              <a:buClr>
                <a:schemeClr val="lt1"/>
              </a:buClr>
              <a:buSzPts val="1400"/>
              <a:buChar char="■"/>
              <a:defRPr>
                <a:solidFill>
                  <a:schemeClr val="lt1"/>
                </a:solidFill>
              </a:defRPr>
            </a:lvl6pPr>
            <a:lvl7pPr indent="-88900" lvl="6" marL="0" marR="0" rtl="0" algn="ctr">
              <a:spcBef>
                <a:spcPts val="0"/>
              </a:spcBef>
              <a:spcAft>
                <a:spcPts val="0"/>
              </a:spcAft>
              <a:buClr>
                <a:schemeClr val="lt1"/>
              </a:buClr>
              <a:buSzPts val="1400"/>
              <a:buChar char="●"/>
              <a:defRPr>
                <a:solidFill>
                  <a:schemeClr val="lt1"/>
                </a:solidFill>
              </a:defRPr>
            </a:lvl7pPr>
            <a:lvl8pPr indent="-88900" lvl="7" marL="0" marR="0" rtl="0" algn="ctr">
              <a:spcBef>
                <a:spcPts val="0"/>
              </a:spcBef>
              <a:spcAft>
                <a:spcPts val="0"/>
              </a:spcAft>
              <a:buClr>
                <a:schemeClr val="lt1"/>
              </a:buClr>
              <a:buSzPts val="1400"/>
              <a:buChar char="○"/>
              <a:defRPr>
                <a:solidFill>
                  <a:schemeClr val="lt1"/>
                </a:solidFill>
              </a:defRPr>
            </a:lvl8pPr>
            <a:lvl9pPr indent="-88900" lvl="8" marL="0" marR="0" rtl="0" algn="ctr">
              <a:spcBef>
                <a:spcPts val="0"/>
              </a:spcBef>
              <a:spcAft>
                <a:spcPts val="0"/>
              </a:spcAft>
              <a:buClr>
                <a:schemeClr val="lt1"/>
              </a:buClr>
              <a:buSzPts val="1400"/>
              <a:buChar char="■"/>
              <a:defRPr>
                <a:solidFill>
                  <a:schemeClr val="lt1"/>
                </a:solidFill>
              </a:defRPr>
            </a:lvl9pPr>
          </a:lstStyle>
          <a:p/>
        </p:txBody>
      </p:sp>
      <p:sp>
        <p:nvSpPr>
          <p:cNvPr id="4349" name="Google Shape;4349;p450"/>
          <p:cNvSpPr txBox="1"/>
          <p:nvPr>
            <p:ph idx="1" type="subTitle"/>
          </p:nvPr>
        </p:nvSpPr>
        <p:spPr>
          <a:xfrm>
            <a:off x="457379" y="2768398"/>
            <a:ext cx="8076600" cy="5412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400"/>
              </a:spcBef>
              <a:spcAft>
                <a:spcPts val="0"/>
              </a:spcAft>
              <a:buClr>
                <a:schemeClr val="lt2"/>
              </a:buClr>
              <a:buSzPts val="1200"/>
              <a:buFont typeface="Roboto"/>
              <a:buNone/>
              <a:defRPr b="0" i="0" sz="1200" u="none" cap="none" strike="noStrike">
                <a:solidFill>
                  <a:schemeClr val="lt2"/>
                </a:solidFill>
              </a:defRPr>
            </a:lvl1pPr>
            <a:lvl2pPr indent="-12700" lvl="1" marL="457200" marR="0" rtl="0" algn="ctr">
              <a:spcBef>
                <a:spcPts val="0"/>
              </a:spcBef>
              <a:spcAft>
                <a:spcPts val="0"/>
              </a:spcAft>
              <a:buClr>
                <a:schemeClr val="lt2"/>
              </a:buClr>
              <a:buSzPts val="1800"/>
              <a:buFont typeface="Roboto"/>
              <a:buNone/>
              <a:defRPr b="0" i="0" sz="1800" u="none" cap="none" strike="noStrike">
                <a:solidFill>
                  <a:schemeClr val="lt2"/>
                </a:solidFill>
              </a:defRPr>
            </a:lvl2pPr>
            <a:lvl3pPr indent="-12700" lvl="2" marL="914400" marR="0" rtl="0" algn="ctr">
              <a:spcBef>
                <a:spcPts val="0"/>
              </a:spcBef>
              <a:spcAft>
                <a:spcPts val="0"/>
              </a:spcAft>
              <a:buClr>
                <a:schemeClr val="lt2"/>
              </a:buClr>
              <a:buSzPts val="1800"/>
              <a:buFont typeface="Roboto"/>
              <a:buNone/>
              <a:defRPr b="0" i="0" sz="1800" u="none" cap="none" strike="noStrike">
                <a:solidFill>
                  <a:schemeClr val="lt2"/>
                </a:solidFill>
              </a:defRPr>
            </a:lvl3pPr>
            <a:lvl4pPr indent="-12700" lvl="3" marL="1371600" marR="0" rtl="0" algn="ctr">
              <a:spcBef>
                <a:spcPts val="0"/>
              </a:spcBef>
              <a:spcAft>
                <a:spcPts val="0"/>
              </a:spcAft>
              <a:buClr>
                <a:schemeClr val="lt2"/>
              </a:buClr>
              <a:buSzPts val="1800"/>
              <a:buFont typeface="Roboto"/>
              <a:buNone/>
              <a:defRPr b="0" i="0" sz="1800" u="none" cap="none" strike="noStrike">
                <a:solidFill>
                  <a:schemeClr val="lt2"/>
                </a:solidFill>
              </a:defRPr>
            </a:lvl4pPr>
            <a:lvl5pPr indent="-12700" lvl="4" marL="1828800" marR="0" rtl="0" algn="ctr">
              <a:spcBef>
                <a:spcPts val="0"/>
              </a:spcBef>
              <a:spcAft>
                <a:spcPts val="0"/>
              </a:spcAft>
              <a:buClr>
                <a:schemeClr val="lt2"/>
              </a:buClr>
              <a:buSzPts val="1800"/>
              <a:buFont typeface="Roboto"/>
              <a:buNone/>
              <a:defRPr b="0" i="0" sz="1800" u="none" cap="none" strike="noStrike">
                <a:solidFill>
                  <a:schemeClr val="lt2"/>
                </a:solidFill>
              </a:defRPr>
            </a:lvl5pPr>
            <a:lvl6pPr indent="-12700" lvl="5" marL="2286000" marR="0" rtl="0" algn="ctr">
              <a:spcBef>
                <a:spcPts val="0"/>
              </a:spcBef>
              <a:spcAft>
                <a:spcPts val="0"/>
              </a:spcAft>
              <a:buClr>
                <a:schemeClr val="lt2"/>
              </a:buClr>
              <a:buSzPts val="1800"/>
              <a:buFont typeface="Roboto"/>
              <a:buNone/>
              <a:defRPr b="0" i="0" sz="1800" u="none" cap="none" strike="noStrike">
                <a:solidFill>
                  <a:schemeClr val="lt2"/>
                </a:solidFill>
              </a:defRPr>
            </a:lvl6pPr>
            <a:lvl7pPr indent="-12700" lvl="6" marL="2743200" marR="0" rtl="0" algn="ctr">
              <a:spcBef>
                <a:spcPts val="0"/>
              </a:spcBef>
              <a:spcAft>
                <a:spcPts val="0"/>
              </a:spcAft>
              <a:buClr>
                <a:schemeClr val="lt2"/>
              </a:buClr>
              <a:buSzPts val="1800"/>
              <a:buFont typeface="Roboto"/>
              <a:buNone/>
              <a:defRPr b="0" i="0" sz="1800" u="none" cap="none" strike="noStrike">
                <a:solidFill>
                  <a:schemeClr val="lt2"/>
                </a:solidFill>
              </a:defRPr>
            </a:lvl7pPr>
            <a:lvl8pPr indent="-12700" lvl="7" marL="3200400" marR="0" rtl="0" algn="ctr">
              <a:spcBef>
                <a:spcPts val="0"/>
              </a:spcBef>
              <a:spcAft>
                <a:spcPts val="0"/>
              </a:spcAft>
              <a:buClr>
                <a:schemeClr val="lt2"/>
              </a:buClr>
              <a:buSzPts val="1800"/>
              <a:buFont typeface="Roboto"/>
              <a:buNone/>
              <a:defRPr b="0" i="0" sz="1800" u="none" cap="none" strike="noStrike">
                <a:solidFill>
                  <a:schemeClr val="lt2"/>
                </a:solidFill>
              </a:defRPr>
            </a:lvl8pPr>
            <a:lvl9pPr indent="-12700" lvl="8" marL="3657600" marR="0" rtl="0" algn="ctr">
              <a:spcBef>
                <a:spcPts val="0"/>
              </a:spcBef>
              <a:spcAft>
                <a:spcPts val="0"/>
              </a:spcAft>
              <a:buClr>
                <a:schemeClr val="lt2"/>
              </a:buClr>
              <a:buSzPts val="1800"/>
              <a:buFont typeface="Roboto"/>
              <a:buNone/>
              <a:defRPr b="0" i="0" sz="1800" u="none" cap="none" strike="noStrike">
                <a:solidFill>
                  <a:schemeClr val="lt2"/>
                </a:solidFill>
              </a:defRPr>
            </a:lvl9pPr>
          </a:lstStyle>
          <a:p/>
        </p:txBody>
      </p:sp>
      <p:pic>
        <p:nvPicPr>
          <p:cNvPr id="4350" name="Google Shape;4350;p450"/>
          <p:cNvPicPr preferRelativeResize="0"/>
          <p:nvPr/>
        </p:nvPicPr>
        <p:blipFill rotWithShape="1">
          <a:blip r:embed="rId2">
            <a:alphaModFix/>
          </a:blip>
          <a:srcRect b="0" l="-2870" r="0" t="-20845"/>
          <a:stretch/>
        </p:blipFill>
        <p:spPr>
          <a:xfrm>
            <a:off x="606400" y="741150"/>
            <a:ext cx="1438801" cy="301275"/>
          </a:xfrm>
          <a:prstGeom prst="rect">
            <a:avLst/>
          </a:prstGeom>
          <a:noFill/>
          <a:ln>
            <a:noFill/>
          </a:ln>
        </p:spPr>
      </p:pic>
      <p:sp>
        <p:nvSpPr>
          <p:cNvPr id="4351" name="Google Shape;4351;p450"/>
          <p:cNvSpPr txBox="1"/>
          <p:nvPr/>
        </p:nvSpPr>
        <p:spPr>
          <a:xfrm>
            <a:off x="7408153" y="4402988"/>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Google for Work Yellow">
  <p:cSld name="Presentation Title - Title and Subtitle_3_1_1">
    <p:spTree>
      <p:nvGrpSpPr>
        <p:cNvPr id="4352" name="Shape 4352"/>
        <p:cNvGrpSpPr/>
        <p:nvPr/>
      </p:nvGrpSpPr>
      <p:grpSpPr>
        <a:xfrm>
          <a:off x="0" y="0"/>
          <a:ext cx="0" cy="0"/>
          <a:chOff x="0" y="0"/>
          <a:chExt cx="0" cy="0"/>
        </a:xfrm>
      </p:grpSpPr>
      <p:sp>
        <p:nvSpPr>
          <p:cNvPr id="4353" name="Google Shape;4353;p451"/>
          <p:cNvSpPr txBox="1"/>
          <p:nvPr>
            <p:ph type="ctrTitle"/>
          </p:nvPr>
        </p:nvSpPr>
        <p:spPr>
          <a:xfrm>
            <a:off x="457375" y="1833908"/>
            <a:ext cx="8076600" cy="9906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Clr>
                <a:schemeClr val="lt1"/>
              </a:buClr>
              <a:buSzPts val="2400"/>
              <a:buNone/>
              <a:defRPr b="0" i="0" sz="3200" u="none" cap="none" strike="noStrike">
                <a:solidFill>
                  <a:schemeClr val="lt1"/>
                </a:solidFill>
              </a:defRPr>
            </a:lvl1pPr>
            <a:lvl2pPr indent="-88900" lvl="1" marL="0" marR="0" rtl="0" algn="ctr">
              <a:spcBef>
                <a:spcPts val="0"/>
              </a:spcBef>
              <a:spcAft>
                <a:spcPts val="0"/>
              </a:spcAft>
              <a:buClr>
                <a:schemeClr val="lt1"/>
              </a:buClr>
              <a:buSzPts val="1400"/>
              <a:buChar char="○"/>
              <a:defRPr>
                <a:solidFill>
                  <a:schemeClr val="lt1"/>
                </a:solidFill>
              </a:defRPr>
            </a:lvl2pPr>
            <a:lvl3pPr indent="-88900" lvl="2" marL="0" marR="0" rtl="0" algn="ctr">
              <a:spcBef>
                <a:spcPts val="0"/>
              </a:spcBef>
              <a:spcAft>
                <a:spcPts val="0"/>
              </a:spcAft>
              <a:buClr>
                <a:schemeClr val="lt1"/>
              </a:buClr>
              <a:buSzPts val="1400"/>
              <a:buChar char="■"/>
              <a:defRPr>
                <a:solidFill>
                  <a:schemeClr val="lt1"/>
                </a:solidFill>
              </a:defRPr>
            </a:lvl3pPr>
            <a:lvl4pPr indent="-88900" lvl="3" marL="0" marR="0" rtl="0" algn="ctr">
              <a:spcBef>
                <a:spcPts val="0"/>
              </a:spcBef>
              <a:spcAft>
                <a:spcPts val="0"/>
              </a:spcAft>
              <a:buClr>
                <a:schemeClr val="lt1"/>
              </a:buClr>
              <a:buSzPts val="1400"/>
              <a:buChar char="●"/>
              <a:defRPr>
                <a:solidFill>
                  <a:schemeClr val="lt1"/>
                </a:solidFill>
              </a:defRPr>
            </a:lvl4pPr>
            <a:lvl5pPr indent="-88900" lvl="4" marL="0" marR="0" rtl="0" algn="ctr">
              <a:spcBef>
                <a:spcPts val="0"/>
              </a:spcBef>
              <a:spcAft>
                <a:spcPts val="0"/>
              </a:spcAft>
              <a:buClr>
                <a:schemeClr val="lt1"/>
              </a:buClr>
              <a:buSzPts val="1400"/>
              <a:buChar char="○"/>
              <a:defRPr>
                <a:solidFill>
                  <a:schemeClr val="lt1"/>
                </a:solidFill>
              </a:defRPr>
            </a:lvl5pPr>
            <a:lvl6pPr indent="-88900" lvl="5" marL="0" marR="0" rtl="0" algn="ctr">
              <a:spcBef>
                <a:spcPts val="0"/>
              </a:spcBef>
              <a:spcAft>
                <a:spcPts val="0"/>
              </a:spcAft>
              <a:buClr>
                <a:schemeClr val="lt1"/>
              </a:buClr>
              <a:buSzPts val="1400"/>
              <a:buChar char="■"/>
              <a:defRPr>
                <a:solidFill>
                  <a:schemeClr val="lt1"/>
                </a:solidFill>
              </a:defRPr>
            </a:lvl6pPr>
            <a:lvl7pPr indent="-88900" lvl="6" marL="0" marR="0" rtl="0" algn="ctr">
              <a:spcBef>
                <a:spcPts val="0"/>
              </a:spcBef>
              <a:spcAft>
                <a:spcPts val="0"/>
              </a:spcAft>
              <a:buClr>
                <a:schemeClr val="lt1"/>
              </a:buClr>
              <a:buSzPts val="1400"/>
              <a:buChar char="●"/>
              <a:defRPr>
                <a:solidFill>
                  <a:schemeClr val="lt1"/>
                </a:solidFill>
              </a:defRPr>
            </a:lvl7pPr>
            <a:lvl8pPr indent="-88900" lvl="7" marL="0" marR="0" rtl="0" algn="ctr">
              <a:spcBef>
                <a:spcPts val="0"/>
              </a:spcBef>
              <a:spcAft>
                <a:spcPts val="0"/>
              </a:spcAft>
              <a:buClr>
                <a:schemeClr val="lt1"/>
              </a:buClr>
              <a:buSzPts val="1400"/>
              <a:buChar char="○"/>
              <a:defRPr>
                <a:solidFill>
                  <a:schemeClr val="lt1"/>
                </a:solidFill>
              </a:defRPr>
            </a:lvl8pPr>
            <a:lvl9pPr indent="-88900" lvl="8" marL="0" marR="0" rtl="0" algn="ctr">
              <a:spcBef>
                <a:spcPts val="0"/>
              </a:spcBef>
              <a:spcAft>
                <a:spcPts val="0"/>
              </a:spcAft>
              <a:buClr>
                <a:schemeClr val="lt1"/>
              </a:buClr>
              <a:buSzPts val="1400"/>
              <a:buChar char="■"/>
              <a:defRPr>
                <a:solidFill>
                  <a:schemeClr val="lt1"/>
                </a:solidFill>
              </a:defRPr>
            </a:lvl9pPr>
          </a:lstStyle>
          <a:p/>
        </p:txBody>
      </p:sp>
      <p:sp>
        <p:nvSpPr>
          <p:cNvPr id="4354" name="Google Shape;4354;p451"/>
          <p:cNvSpPr txBox="1"/>
          <p:nvPr>
            <p:ph idx="1" type="subTitle"/>
          </p:nvPr>
        </p:nvSpPr>
        <p:spPr>
          <a:xfrm>
            <a:off x="457379" y="2768398"/>
            <a:ext cx="8076600" cy="5412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400"/>
              </a:spcBef>
              <a:spcAft>
                <a:spcPts val="0"/>
              </a:spcAft>
              <a:buClr>
                <a:schemeClr val="lt1"/>
              </a:buClr>
              <a:buSzPts val="1200"/>
              <a:buFont typeface="Roboto"/>
              <a:buNone/>
              <a:defRPr b="0" i="0" sz="1200" u="none" cap="none" strike="noStrike">
                <a:solidFill>
                  <a:schemeClr val="lt1"/>
                </a:solidFill>
              </a:defRPr>
            </a:lvl1pPr>
            <a:lvl2pPr indent="-12700" lvl="1" marL="457200" marR="0" rtl="0" algn="ctr">
              <a:spcBef>
                <a:spcPts val="0"/>
              </a:spcBef>
              <a:spcAft>
                <a:spcPts val="0"/>
              </a:spcAft>
              <a:buClr>
                <a:schemeClr val="lt1"/>
              </a:buClr>
              <a:buSzPts val="1800"/>
              <a:buFont typeface="Roboto"/>
              <a:buNone/>
              <a:defRPr b="0" i="0" sz="1800" u="none" cap="none" strike="noStrike">
                <a:solidFill>
                  <a:schemeClr val="lt1"/>
                </a:solidFill>
              </a:defRPr>
            </a:lvl2pPr>
            <a:lvl3pPr indent="-12700" lvl="2" marL="914400" marR="0" rtl="0" algn="ctr">
              <a:spcBef>
                <a:spcPts val="0"/>
              </a:spcBef>
              <a:spcAft>
                <a:spcPts val="0"/>
              </a:spcAft>
              <a:buClr>
                <a:schemeClr val="lt1"/>
              </a:buClr>
              <a:buSzPts val="1800"/>
              <a:buFont typeface="Roboto"/>
              <a:buNone/>
              <a:defRPr b="0" i="0" sz="1800" u="none" cap="none" strike="noStrike">
                <a:solidFill>
                  <a:schemeClr val="lt1"/>
                </a:solidFill>
              </a:defRPr>
            </a:lvl3pPr>
            <a:lvl4pPr indent="-12700" lvl="3" marL="1371600" marR="0" rtl="0" algn="ctr">
              <a:spcBef>
                <a:spcPts val="0"/>
              </a:spcBef>
              <a:spcAft>
                <a:spcPts val="0"/>
              </a:spcAft>
              <a:buClr>
                <a:schemeClr val="lt1"/>
              </a:buClr>
              <a:buSzPts val="1800"/>
              <a:buFont typeface="Roboto"/>
              <a:buNone/>
              <a:defRPr b="0" i="0" sz="1800" u="none" cap="none" strike="noStrike">
                <a:solidFill>
                  <a:schemeClr val="lt1"/>
                </a:solidFill>
              </a:defRPr>
            </a:lvl4pPr>
            <a:lvl5pPr indent="-12700" lvl="4" marL="1828800" marR="0" rtl="0" algn="ctr">
              <a:spcBef>
                <a:spcPts val="0"/>
              </a:spcBef>
              <a:spcAft>
                <a:spcPts val="0"/>
              </a:spcAft>
              <a:buClr>
                <a:schemeClr val="lt1"/>
              </a:buClr>
              <a:buSzPts val="1800"/>
              <a:buFont typeface="Roboto"/>
              <a:buNone/>
              <a:defRPr b="0" i="0" sz="1800" u="none" cap="none" strike="noStrike">
                <a:solidFill>
                  <a:schemeClr val="lt1"/>
                </a:solidFill>
              </a:defRPr>
            </a:lvl5pPr>
            <a:lvl6pPr indent="-12700" lvl="5" marL="2286000" marR="0" rtl="0" algn="ctr">
              <a:spcBef>
                <a:spcPts val="0"/>
              </a:spcBef>
              <a:spcAft>
                <a:spcPts val="0"/>
              </a:spcAft>
              <a:buClr>
                <a:schemeClr val="lt1"/>
              </a:buClr>
              <a:buSzPts val="1800"/>
              <a:buFont typeface="Roboto"/>
              <a:buNone/>
              <a:defRPr b="0" i="0" sz="1800" u="none" cap="none" strike="noStrike">
                <a:solidFill>
                  <a:schemeClr val="lt1"/>
                </a:solidFill>
              </a:defRPr>
            </a:lvl6pPr>
            <a:lvl7pPr indent="-12700" lvl="6" marL="2743200" marR="0" rtl="0" algn="ctr">
              <a:spcBef>
                <a:spcPts val="0"/>
              </a:spcBef>
              <a:spcAft>
                <a:spcPts val="0"/>
              </a:spcAft>
              <a:buClr>
                <a:schemeClr val="lt1"/>
              </a:buClr>
              <a:buSzPts val="1800"/>
              <a:buFont typeface="Roboto"/>
              <a:buNone/>
              <a:defRPr b="0" i="0" sz="1800" u="none" cap="none" strike="noStrike">
                <a:solidFill>
                  <a:schemeClr val="lt1"/>
                </a:solidFill>
              </a:defRPr>
            </a:lvl7pPr>
            <a:lvl8pPr indent="-12700" lvl="7" marL="3200400" marR="0" rtl="0" algn="ctr">
              <a:spcBef>
                <a:spcPts val="0"/>
              </a:spcBef>
              <a:spcAft>
                <a:spcPts val="0"/>
              </a:spcAft>
              <a:buClr>
                <a:schemeClr val="lt1"/>
              </a:buClr>
              <a:buSzPts val="1800"/>
              <a:buFont typeface="Roboto"/>
              <a:buNone/>
              <a:defRPr b="0" i="0" sz="1800" u="none" cap="none" strike="noStrike">
                <a:solidFill>
                  <a:schemeClr val="lt1"/>
                </a:solidFill>
              </a:defRPr>
            </a:lvl8pPr>
            <a:lvl9pPr indent="-12700" lvl="8" marL="3657600" marR="0" rtl="0" algn="ctr">
              <a:spcBef>
                <a:spcPts val="0"/>
              </a:spcBef>
              <a:spcAft>
                <a:spcPts val="0"/>
              </a:spcAft>
              <a:buClr>
                <a:schemeClr val="lt1"/>
              </a:buClr>
              <a:buSzPts val="1800"/>
              <a:buFont typeface="Roboto"/>
              <a:buNone/>
              <a:defRPr b="0" i="0" sz="1800" u="none" cap="none" strike="noStrike">
                <a:solidFill>
                  <a:schemeClr val="lt1"/>
                </a:solidFill>
              </a:defRPr>
            </a:lvl9pPr>
          </a:lstStyle>
          <a:p/>
        </p:txBody>
      </p:sp>
      <p:grpSp>
        <p:nvGrpSpPr>
          <p:cNvPr id="4355" name="Google Shape;4355;p451"/>
          <p:cNvGrpSpPr/>
          <p:nvPr/>
        </p:nvGrpSpPr>
        <p:grpSpPr>
          <a:xfrm>
            <a:off x="-1775" y="-600"/>
            <a:ext cx="9153800" cy="5144175"/>
            <a:chOff x="-1775" y="-600"/>
            <a:chExt cx="9153800" cy="5144175"/>
          </a:xfrm>
        </p:grpSpPr>
        <p:sp>
          <p:nvSpPr>
            <p:cNvPr id="4356" name="Google Shape;4356;p451"/>
            <p:cNvSpPr/>
            <p:nvPr/>
          </p:nvSpPr>
          <p:spPr>
            <a:xfrm>
              <a:off x="8025" y="75"/>
              <a:ext cx="9144000" cy="51435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451"/>
            <p:cNvSpPr/>
            <p:nvPr/>
          </p:nvSpPr>
          <p:spPr>
            <a:xfrm>
              <a:off x="-1775" y="-600"/>
              <a:ext cx="4609375" cy="5144100"/>
            </a:xfrm>
            <a:custGeom>
              <a:rect b="b" l="l" r="r" t="t"/>
              <a:pathLst>
                <a:path extrusionOk="0" h="205764" w="184375">
                  <a:moveTo>
                    <a:pt x="184375" y="24"/>
                  </a:moveTo>
                  <a:lnTo>
                    <a:pt x="47" y="0"/>
                  </a:lnTo>
                  <a:lnTo>
                    <a:pt x="0" y="205764"/>
                  </a:lnTo>
                  <a:lnTo>
                    <a:pt x="124623" y="205764"/>
                  </a:lnTo>
                  <a:close/>
                </a:path>
              </a:pathLst>
            </a:custGeom>
            <a:solidFill>
              <a:srgbClr val="EBEBEB"/>
            </a:solidFill>
            <a:ln>
              <a:noFill/>
            </a:ln>
          </p:spPr>
        </p:sp>
      </p:grpSp>
      <p:grpSp>
        <p:nvGrpSpPr>
          <p:cNvPr id="4358" name="Google Shape;4358;p451"/>
          <p:cNvGrpSpPr/>
          <p:nvPr/>
        </p:nvGrpSpPr>
        <p:grpSpPr>
          <a:xfrm>
            <a:off x="-3" y="4529830"/>
            <a:ext cx="5098103" cy="613675"/>
            <a:chOff x="-3" y="4529830"/>
            <a:chExt cx="5098103" cy="613675"/>
          </a:xfrm>
        </p:grpSpPr>
        <p:sp>
          <p:nvSpPr>
            <p:cNvPr id="4359" name="Google Shape;4359;p451"/>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4360" name="Google Shape;4360;p451"/>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4361" name="Google Shape;4361;p451"/>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4362" name="Google Shape;4362;p451"/>
          <p:cNvSpPr txBox="1"/>
          <p:nvPr>
            <p:ph idx="2" type="body"/>
          </p:nvPr>
        </p:nvSpPr>
        <p:spPr>
          <a:xfrm>
            <a:off x="331400" y="932925"/>
            <a:ext cx="8431800" cy="36345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42900" lvl="1" marL="914400" rtl="0" algn="l">
              <a:spcBef>
                <a:spcPts val="300"/>
              </a:spcBef>
              <a:spcAft>
                <a:spcPts val="0"/>
              </a:spcAft>
              <a:buClr>
                <a:schemeClr val="lt2"/>
              </a:buClr>
              <a:buSzPts val="1800"/>
              <a:buFont typeface="Roboto"/>
              <a:buChar char="–"/>
              <a:defRPr sz="1800">
                <a:solidFill>
                  <a:schemeClr val="lt2"/>
                </a:solidFill>
                <a:latin typeface="Roboto"/>
                <a:ea typeface="Roboto"/>
                <a:cs typeface="Roboto"/>
                <a:sym typeface="Roboto"/>
              </a:defRPr>
            </a:lvl2pPr>
            <a:lvl3pPr indent="-330200" lvl="2" marL="1371600" rtl="0" algn="l">
              <a:spcBef>
                <a:spcPts val="3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indent="-330200" lvl="3" marL="1828800" rtl="0" algn="l">
              <a:spcBef>
                <a:spcPts val="200"/>
              </a:spcBef>
              <a:spcAft>
                <a:spcPts val="0"/>
              </a:spcAft>
              <a:buClr>
                <a:schemeClr val="lt2"/>
              </a:buClr>
              <a:buSzPts val="1600"/>
              <a:buFont typeface="Roboto"/>
              <a:buChar char="–"/>
              <a:defRPr sz="1600">
                <a:solidFill>
                  <a:schemeClr val="lt2"/>
                </a:solidFill>
                <a:latin typeface="Roboto"/>
                <a:ea typeface="Roboto"/>
                <a:cs typeface="Roboto"/>
                <a:sym typeface="Roboto"/>
              </a:defRPr>
            </a:lvl4pPr>
            <a:lvl5pPr indent="-317500" lvl="4" marL="2286000" rtl="0" algn="l">
              <a:spcBef>
                <a:spcPts val="2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gn="l">
              <a:spcBef>
                <a:spcPts val="4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04800" lvl="6" marL="32004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7pPr>
            <a:lvl8pPr indent="-304800" lvl="7" marL="36576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8pPr>
            <a:lvl9pPr indent="-298450" lvl="8" marL="4114800" rtl="0" algn="l">
              <a:spcBef>
                <a:spcPts val="400"/>
              </a:spcBef>
              <a:spcAft>
                <a:spcPts val="0"/>
              </a:spcAft>
              <a:buClr>
                <a:schemeClr val="lt2"/>
              </a:buClr>
              <a:buSzPts val="1100"/>
              <a:buFont typeface="Roboto"/>
              <a:buChar char="•"/>
              <a:defRPr sz="1100">
                <a:solidFill>
                  <a:schemeClr val="lt2"/>
                </a:solidFill>
                <a:latin typeface="Roboto"/>
                <a:ea typeface="Roboto"/>
                <a:cs typeface="Roboto"/>
                <a:sym typeface="Roboto"/>
              </a:defRPr>
            </a:lvl9pPr>
          </a:lstStyle>
          <a:p/>
        </p:txBody>
      </p:sp>
      <p:sp>
        <p:nvSpPr>
          <p:cNvPr id="4363" name="Google Shape;4363;p451"/>
          <p:cNvSpPr txBox="1"/>
          <p:nvPr>
            <p:ph idx="3" type="title"/>
          </p:nvPr>
        </p:nvSpPr>
        <p:spPr>
          <a:xfrm>
            <a:off x="211344" y="183062"/>
            <a:ext cx="8431800" cy="473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2400"/>
              <a:buFont typeface="Roboto"/>
              <a:buNone/>
              <a:defRPr sz="2400">
                <a:solidFill>
                  <a:schemeClr val="lt2"/>
                </a:solidFill>
                <a:latin typeface="Roboto"/>
                <a:ea typeface="Roboto"/>
                <a:cs typeface="Roboto"/>
                <a:sym typeface="Roboto"/>
              </a:defRPr>
            </a:lvl1pPr>
            <a:lvl2pPr lvl="1"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lvl="2"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lvl="3"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lvl="4"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lvl="5"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lvl="6"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lvl="7"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lvl="8"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4364" name="Google Shape;4364;p451"/>
          <p:cNvSpPr txBox="1"/>
          <p:nvPr>
            <p:ph idx="4" type="subTitle"/>
          </p:nvPr>
        </p:nvSpPr>
        <p:spPr>
          <a:xfrm>
            <a:off x="211925" y="-30311"/>
            <a:ext cx="8741700" cy="424200"/>
          </a:xfrm>
          <a:prstGeom prst="rect">
            <a:avLst/>
          </a:prstGeom>
        </p:spPr>
        <p:txBody>
          <a:bodyPr anchorCtr="0" anchor="t" bIns="91425" lIns="91425" spcFirstLastPara="1" rIns="91425" wrap="square" tIns="91425">
            <a:noAutofit/>
          </a:bodyPr>
          <a:lstStyle>
            <a:lvl1pPr lvl="0" rtl="0">
              <a:spcBef>
                <a:spcPts val="400"/>
              </a:spcBef>
              <a:spcAft>
                <a:spcPts val="0"/>
              </a:spcAft>
              <a:buNone/>
              <a:defRPr sz="1100">
                <a:solidFill>
                  <a:schemeClr val="accent6"/>
                </a:solidFill>
                <a:latin typeface="Roboto"/>
                <a:ea typeface="Roboto"/>
                <a:cs typeface="Roboto"/>
                <a:sym typeface="Roboto"/>
              </a:defRPr>
            </a:lvl1pPr>
            <a:lvl2pPr lvl="1" rtl="0">
              <a:spcBef>
                <a:spcPts val="400"/>
              </a:spcBef>
              <a:spcAft>
                <a:spcPts val="0"/>
              </a:spcAft>
              <a:buNone/>
              <a:defRPr sz="1100">
                <a:solidFill>
                  <a:schemeClr val="accent6"/>
                </a:solidFill>
                <a:latin typeface="Roboto"/>
                <a:ea typeface="Roboto"/>
                <a:cs typeface="Roboto"/>
                <a:sym typeface="Roboto"/>
              </a:defRPr>
            </a:lvl2pPr>
            <a:lvl3pPr lvl="2" rtl="0">
              <a:spcBef>
                <a:spcPts val="400"/>
              </a:spcBef>
              <a:spcAft>
                <a:spcPts val="0"/>
              </a:spcAft>
              <a:buNone/>
              <a:defRPr sz="1100">
                <a:solidFill>
                  <a:schemeClr val="accent6"/>
                </a:solidFill>
                <a:latin typeface="Roboto"/>
                <a:ea typeface="Roboto"/>
                <a:cs typeface="Roboto"/>
                <a:sym typeface="Roboto"/>
              </a:defRPr>
            </a:lvl3pPr>
            <a:lvl4pPr lvl="3" rtl="0">
              <a:spcBef>
                <a:spcPts val="400"/>
              </a:spcBef>
              <a:spcAft>
                <a:spcPts val="0"/>
              </a:spcAft>
              <a:buNone/>
              <a:defRPr sz="1100">
                <a:solidFill>
                  <a:schemeClr val="accent6"/>
                </a:solidFill>
                <a:latin typeface="Roboto"/>
                <a:ea typeface="Roboto"/>
                <a:cs typeface="Roboto"/>
                <a:sym typeface="Roboto"/>
              </a:defRPr>
            </a:lvl4pPr>
            <a:lvl5pPr lvl="4" rtl="0">
              <a:spcBef>
                <a:spcPts val="400"/>
              </a:spcBef>
              <a:spcAft>
                <a:spcPts val="0"/>
              </a:spcAft>
              <a:buNone/>
              <a:defRPr sz="1100">
                <a:solidFill>
                  <a:schemeClr val="accent6"/>
                </a:solidFill>
                <a:latin typeface="Roboto"/>
                <a:ea typeface="Roboto"/>
                <a:cs typeface="Roboto"/>
                <a:sym typeface="Roboto"/>
              </a:defRPr>
            </a:lvl5pPr>
            <a:lvl6pPr lvl="5" rtl="0">
              <a:spcBef>
                <a:spcPts val="400"/>
              </a:spcBef>
              <a:spcAft>
                <a:spcPts val="0"/>
              </a:spcAft>
              <a:buNone/>
              <a:defRPr sz="1100">
                <a:solidFill>
                  <a:schemeClr val="accent6"/>
                </a:solidFill>
                <a:latin typeface="Roboto"/>
                <a:ea typeface="Roboto"/>
                <a:cs typeface="Roboto"/>
                <a:sym typeface="Roboto"/>
              </a:defRPr>
            </a:lvl6pPr>
            <a:lvl7pPr lvl="6" rtl="0">
              <a:spcBef>
                <a:spcPts val="400"/>
              </a:spcBef>
              <a:spcAft>
                <a:spcPts val="0"/>
              </a:spcAft>
              <a:buNone/>
              <a:defRPr sz="1100">
                <a:solidFill>
                  <a:schemeClr val="accent6"/>
                </a:solidFill>
                <a:latin typeface="Roboto"/>
                <a:ea typeface="Roboto"/>
                <a:cs typeface="Roboto"/>
                <a:sym typeface="Roboto"/>
              </a:defRPr>
            </a:lvl7pPr>
            <a:lvl8pPr lvl="7" rtl="0">
              <a:spcBef>
                <a:spcPts val="400"/>
              </a:spcBef>
              <a:spcAft>
                <a:spcPts val="0"/>
              </a:spcAft>
              <a:buNone/>
              <a:defRPr sz="1100">
                <a:solidFill>
                  <a:schemeClr val="accent6"/>
                </a:solidFill>
                <a:latin typeface="Roboto"/>
                <a:ea typeface="Roboto"/>
                <a:cs typeface="Roboto"/>
                <a:sym typeface="Roboto"/>
              </a:defRPr>
            </a:lvl8pPr>
            <a:lvl9pPr lvl="8" rtl="0">
              <a:spcBef>
                <a:spcPts val="400"/>
              </a:spcBef>
              <a:spcAft>
                <a:spcPts val="0"/>
              </a:spcAft>
              <a:buNone/>
              <a:defRPr sz="1100">
                <a:solidFill>
                  <a:schemeClr val="accent6"/>
                </a:solidFill>
                <a:latin typeface="Roboto"/>
                <a:ea typeface="Roboto"/>
                <a:cs typeface="Roboto"/>
                <a:sym typeface="Roboto"/>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p:cSld name="TITLE_2_1">
    <p:spTree>
      <p:nvGrpSpPr>
        <p:cNvPr id="4365" name="Shape 4365"/>
        <p:cNvGrpSpPr/>
        <p:nvPr/>
      </p:nvGrpSpPr>
      <p:grpSpPr>
        <a:xfrm>
          <a:off x="0" y="0"/>
          <a:ext cx="0" cy="0"/>
          <a:chOff x="0" y="0"/>
          <a:chExt cx="0" cy="0"/>
        </a:xfrm>
      </p:grpSpPr>
      <p:sp>
        <p:nvSpPr>
          <p:cNvPr id="4366" name="Google Shape;4366;p452"/>
          <p:cNvSpPr/>
          <p:nvPr/>
        </p:nvSpPr>
        <p:spPr>
          <a:xfrm>
            <a:off x="0" y="-12100"/>
            <a:ext cx="9144000" cy="518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7" name="Google Shape;4367;p452"/>
          <p:cNvPicPr preferRelativeResize="0"/>
          <p:nvPr/>
        </p:nvPicPr>
        <p:blipFill>
          <a:blip r:embed="rId2">
            <a:alphaModFix/>
          </a:blip>
          <a:stretch>
            <a:fillRect/>
          </a:stretch>
        </p:blipFill>
        <p:spPr>
          <a:xfrm>
            <a:off x="236125" y="4767406"/>
            <a:ext cx="1132049" cy="325800"/>
          </a:xfrm>
          <a:prstGeom prst="rect">
            <a:avLst/>
          </a:prstGeom>
          <a:noFill/>
          <a:ln>
            <a:noFill/>
          </a:ln>
        </p:spPr>
      </p:pic>
      <p:sp>
        <p:nvSpPr>
          <p:cNvPr id="4368" name="Google Shape;4368;p452"/>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
        <p:nvSpPr>
          <p:cNvPr id="4369" name="Google Shape;4369;p452"/>
          <p:cNvSpPr txBox="1"/>
          <p:nvPr>
            <p:ph idx="1" type="body"/>
          </p:nvPr>
        </p:nvSpPr>
        <p:spPr>
          <a:xfrm>
            <a:off x="331400" y="932925"/>
            <a:ext cx="8431800" cy="36345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42900" lvl="1" marL="914400" rtl="0" algn="l">
              <a:spcBef>
                <a:spcPts val="300"/>
              </a:spcBef>
              <a:spcAft>
                <a:spcPts val="0"/>
              </a:spcAft>
              <a:buClr>
                <a:schemeClr val="lt2"/>
              </a:buClr>
              <a:buSzPts val="1800"/>
              <a:buFont typeface="Roboto"/>
              <a:buChar char="–"/>
              <a:defRPr sz="1800">
                <a:solidFill>
                  <a:schemeClr val="lt2"/>
                </a:solidFill>
                <a:latin typeface="Roboto"/>
                <a:ea typeface="Roboto"/>
                <a:cs typeface="Roboto"/>
                <a:sym typeface="Roboto"/>
              </a:defRPr>
            </a:lvl2pPr>
            <a:lvl3pPr indent="-330200" lvl="2" marL="1371600" rtl="0" algn="l">
              <a:spcBef>
                <a:spcPts val="3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indent="-330200" lvl="3" marL="1828800" rtl="0" algn="l">
              <a:spcBef>
                <a:spcPts val="200"/>
              </a:spcBef>
              <a:spcAft>
                <a:spcPts val="0"/>
              </a:spcAft>
              <a:buClr>
                <a:schemeClr val="lt2"/>
              </a:buClr>
              <a:buSzPts val="1600"/>
              <a:buFont typeface="Roboto"/>
              <a:buChar char="–"/>
              <a:defRPr sz="1600">
                <a:solidFill>
                  <a:schemeClr val="lt2"/>
                </a:solidFill>
                <a:latin typeface="Roboto"/>
                <a:ea typeface="Roboto"/>
                <a:cs typeface="Roboto"/>
                <a:sym typeface="Roboto"/>
              </a:defRPr>
            </a:lvl4pPr>
            <a:lvl5pPr indent="-317500" lvl="4" marL="2286000" rtl="0" algn="l">
              <a:spcBef>
                <a:spcPts val="2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gn="l">
              <a:spcBef>
                <a:spcPts val="4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04800" lvl="6" marL="32004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7pPr>
            <a:lvl8pPr indent="-304800" lvl="7" marL="36576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8pPr>
            <a:lvl9pPr indent="-298450" lvl="8" marL="4114800" rtl="0" algn="l">
              <a:spcBef>
                <a:spcPts val="400"/>
              </a:spcBef>
              <a:spcAft>
                <a:spcPts val="0"/>
              </a:spcAft>
              <a:buClr>
                <a:schemeClr val="lt2"/>
              </a:buClr>
              <a:buSzPts val="1100"/>
              <a:buFont typeface="Roboto"/>
              <a:buChar char="•"/>
              <a:defRPr sz="1100">
                <a:solidFill>
                  <a:schemeClr val="lt2"/>
                </a:solidFill>
                <a:latin typeface="Roboto"/>
                <a:ea typeface="Roboto"/>
                <a:cs typeface="Roboto"/>
                <a:sym typeface="Roboto"/>
              </a:defRPr>
            </a:lvl9pPr>
          </a:lstStyle>
          <a:p/>
        </p:txBody>
      </p:sp>
      <p:sp>
        <p:nvSpPr>
          <p:cNvPr id="4370" name="Google Shape;4370;p452"/>
          <p:cNvSpPr txBox="1"/>
          <p:nvPr>
            <p:ph type="title"/>
          </p:nvPr>
        </p:nvSpPr>
        <p:spPr>
          <a:xfrm>
            <a:off x="211344" y="183062"/>
            <a:ext cx="8431800" cy="473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2400"/>
              <a:buFont typeface="Roboto"/>
              <a:buNone/>
              <a:defRPr sz="2400">
                <a:solidFill>
                  <a:schemeClr val="lt2"/>
                </a:solidFill>
                <a:latin typeface="Roboto"/>
                <a:ea typeface="Roboto"/>
                <a:cs typeface="Roboto"/>
                <a:sym typeface="Roboto"/>
              </a:defRPr>
            </a:lvl1pPr>
            <a:lvl2pPr lvl="1"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lvl="2"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lvl="3"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lvl="4"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lvl="5"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lvl="6"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lvl="7"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lvl="8"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4371" name="Google Shape;4371;p452"/>
          <p:cNvSpPr txBox="1"/>
          <p:nvPr>
            <p:ph idx="2" type="subTitle"/>
          </p:nvPr>
        </p:nvSpPr>
        <p:spPr>
          <a:xfrm>
            <a:off x="211925" y="-30311"/>
            <a:ext cx="8741700" cy="42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100">
                <a:solidFill>
                  <a:schemeClr val="accent6"/>
                </a:solidFill>
                <a:latin typeface="Roboto"/>
                <a:ea typeface="Roboto"/>
                <a:cs typeface="Roboto"/>
                <a:sym typeface="Roboto"/>
              </a:defRPr>
            </a:lvl1pPr>
            <a:lvl2pPr lvl="1" rtl="0">
              <a:spcBef>
                <a:spcPts val="0"/>
              </a:spcBef>
              <a:spcAft>
                <a:spcPts val="0"/>
              </a:spcAft>
              <a:buNone/>
              <a:defRPr sz="1100">
                <a:solidFill>
                  <a:schemeClr val="accent6"/>
                </a:solidFill>
                <a:latin typeface="Roboto"/>
                <a:ea typeface="Roboto"/>
                <a:cs typeface="Roboto"/>
                <a:sym typeface="Roboto"/>
              </a:defRPr>
            </a:lvl2pPr>
            <a:lvl3pPr lvl="2" rtl="0">
              <a:spcBef>
                <a:spcPts val="0"/>
              </a:spcBef>
              <a:spcAft>
                <a:spcPts val="0"/>
              </a:spcAft>
              <a:buNone/>
              <a:defRPr sz="1100">
                <a:solidFill>
                  <a:schemeClr val="accent6"/>
                </a:solidFill>
                <a:latin typeface="Roboto"/>
                <a:ea typeface="Roboto"/>
                <a:cs typeface="Roboto"/>
                <a:sym typeface="Roboto"/>
              </a:defRPr>
            </a:lvl3pPr>
            <a:lvl4pPr lvl="3" rtl="0">
              <a:spcBef>
                <a:spcPts val="0"/>
              </a:spcBef>
              <a:spcAft>
                <a:spcPts val="0"/>
              </a:spcAft>
              <a:buNone/>
              <a:defRPr sz="1100">
                <a:solidFill>
                  <a:schemeClr val="accent6"/>
                </a:solidFill>
                <a:latin typeface="Roboto"/>
                <a:ea typeface="Roboto"/>
                <a:cs typeface="Roboto"/>
                <a:sym typeface="Roboto"/>
              </a:defRPr>
            </a:lvl4pPr>
            <a:lvl5pPr lvl="4" rtl="0">
              <a:spcBef>
                <a:spcPts val="0"/>
              </a:spcBef>
              <a:spcAft>
                <a:spcPts val="0"/>
              </a:spcAft>
              <a:buNone/>
              <a:defRPr sz="1100">
                <a:solidFill>
                  <a:schemeClr val="accent6"/>
                </a:solidFill>
                <a:latin typeface="Roboto"/>
                <a:ea typeface="Roboto"/>
                <a:cs typeface="Roboto"/>
                <a:sym typeface="Roboto"/>
              </a:defRPr>
            </a:lvl5pPr>
            <a:lvl6pPr lvl="5" rtl="0">
              <a:spcBef>
                <a:spcPts val="0"/>
              </a:spcBef>
              <a:spcAft>
                <a:spcPts val="0"/>
              </a:spcAft>
              <a:buNone/>
              <a:defRPr sz="1100">
                <a:solidFill>
                  <a:schemeClr val="accent6"/>
                </a:solidFill>
                <a:latin typeface="Roboto"/>
                <a:ea typeface="Roboto"/>
                <a:cs typeface="Roboto"/>
                <a:sym typeface="Roboto"/>
              </a:defRPr>
            </a:lvl6pPr>
            <a:lvl7pPr lvl="6" rtl="0">
              <a:spcBef>
                <a:spcPts val="0"/>
              </a:spcBef>
              <a:spcAft>
                <a:spcPts val="0"/>
              </a:spcAft>
              <a:buNone/>
              <a:defRPr sz="1100">
                <a:solidFill>
                  <a:schemeClr val="accent6"/>
                </a:solidFill>
                <a:latin typeface="Roboto"/>
                <a:ea typeface="Roboto"/>
                <a:cs typeface="Roboto"/>
                <a:sym typeface="Roboto"/>
              </a:defRPr>
            </a:lvl7pPr>
            <a:lvl8pPr lvl="7" rtl="0">
              <a:spcBef>
                <a:spcPts val="0"/>
              </a:spcBef>
              <a:spcAft>
                <a:spcPts val="0"/>
              </a:spcAft>
              <a:buNone/>
              <a:defRPr sz="1100">
                <a:solidFill>
                  <a:schemeClr val="accent6"/>
                </a:solidFill>
                <a:latin typeface="Roboto"/>
                <a:ea typeface="Roboto"/>
                <a:cs typeface="Roboto"/>
                <a:sym typeface="Roboto"/>
              </a:defRPr>
            </a:lvl8pPr>
            <a:lvl9pPr lvl="8" rtl="0">
              <a:spcBef>
                <a:spcPts val="0"/>
              </a:spcBef>
              <a:spcAft>
                <a:spcPts val="0"/>
              </a:spcAft>
              <a:buNone/>
              <a:defRPr sz="1100">
                <a:solidFill>
                  <a:schemeClr val="accent6"/>
                </a:solidFill>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een">
  <p:cSld name="CUSTOM_5_3">
    <p:bg>
      <p:bgPr>
        <a:solidFill>
          <a:srgbClr val="FFFFFF"/>
        </a:solidFill>
      </p:bgPr>
    </p:bg>
    <p:spTree>
      <p:nvGrpSpPr>
        <p:cNvPr id="1299" name="Shape 1299"/>
        <p:cNvGrpSpPr/>
        <p:nvPr/>
      </p:nvGrpSpPr>
      <p:grpSpPr>
        <a:xfrm>
          <a:off x="0" y="0"/>
          <a:ext cx="0" cy="0"/>
          <a:chOff x="0" y="0"/>
          <a:chExt cx="0" cy="0"/>
        </a:xfrm>
      </p:grpSpPr>
      <p:pic>
        <p:nvPicPr>
          <p:cNvPr id="1300" name="Google Shape;1300;p4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01" name="Google Shape;1301;p4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02" name="Google Shape;1302;p4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03" name="Google Shape;1303;p4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ue Footer 1">
  <p:cSld name="TITLE_2_1_1">
    <p:spTree>
      <p:nvGrpSpPr>
        <p:cNvPr id="4372" name="Shape 4372"/>
        <p:cNvGrpSpPr/>
        <p:nvPr/>
      </p:nvGrpSpPr>
      <p:grpSpPr>
        <a:xfrm>
          <a:off x="0" y="0"/>
          <a:ext cx="0" cy="0"/>
          <a:chOff x="0" y="0"/>
          <a:chExt cx="0" cy="0"/>
        </a:xfrm>
      </p:grpSpPr>
      <p:sp>
        <p:nvSpPr>
          <p:cNvPr id="4373" name="Google Shape;4373;p453"/>
          <p:cNvSpPr/>
          <p:nvPr/>
        </p:nvSpPr>
        <p:spPr>
          <a:xfrm>
            <a:off x="0" y="-12100"/>
            <a:ext cx="9144000" cy="518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4" name="Google Shape;4374;p453"/>
          <p:cNvPicPr preferRelativeResize="0"/>
          <p:nvPr/>
        </p:nvPicPr>
        <p:blipFill>
          <a:blip r:embed="rId2">
            <a:alphaModFix/>
          </a:blip>
          <a:stretch>
            <a:fillRect/>
          </a:stretch>
        </p:blipFill>
        <p:spPr>
          <a:xfrm>
            <a:off x="234095" y="4767408"/>
            <a:ext cx="1132049" cy="325795"/>
          </a:xfrm>
          <a:prstGeom prst="rect">
            <a:avLst/>
          </a:prstGeom>
          <a:noFill/>
          <a:ln>
            <a:noFill/>
          </a:ln>
        </p:spPr>
      </p:pic>
      <p:sp>
        <p:nvSpPr>
          <p:cNvPr id="4375" name="Google Shape;4375;p453"/>
          <p:cNvSpPr txBox="1"/>
          <p:nvPr/>
        </p:nvSpPr>
        <p:spPr>
          <a:xfrm>
            <a:off x="7733647" y="49525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
        <p:nvSpPr>
          <p:cNvPr id="4376" name="Google Shape;4376;p453"/>
          <p:cNvSpPr txBox="1"/>
          <p:nvPr>
            <p:ph idx="1" type="body"/>
          </p:nvPr>
        </p:nvSpPr>
        <p:spPr>
          <a:xfrm>
            <a:off x="331400" y="932925"/>
            <a:ext cx="8431800" cy="36345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42900" lvl="1" marL="914400" rtl="0" algn="l">
              <a:spcBef>
                <a:spcPts val="300"/>
              </a:spcBef>
              <a:spcAft>
                <a:spcPts val="0"/>
              </a:spcAft>
              <a:buClr>
                <a:schemeClr val="lt2"/>
              </a:buClr>
              <a:buSzPts val="1800"/>
              <a:buFont typeface="Roboto"/>
              <a:buChar char="–"/>
              <a:defRPr sz="1800">
                <a:solidFill>
                  <a:schemeClr val="lt2"/>
                </a:solidFill>
                <a:latin typeface="Roboto"/>
                <a:ea typeface="Roboto"/>
                <a:cs typeface="Roboto"/>
                <a:sym typeface="Roboto"/>
              </a:defRPr>
            </a:lvl2pPr>
            <a:lvl3pPr indent="-330200" lvl="2" marL="1371600" rtl="0" algn="l">
              <a:spcBef>
                <a:spcPts val="3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indent="-330200" lvl="3" marL="1828800" rtl="0" algn="l">
              <a:spcBef>
                <a:spcPts val="200"/>
              </a:spcBef>
              <a:spcAft>
                <a:spcPts val="0"/>
              </a:spcAft>
              <a:buClr>
                <a:schemeClr val="lt2"/>
              </a:buClr>
              <a:buSzPts val="1600"/>
              <a:buFont typeface="Roboto"/>
              <a:buChar char="–"/>
              <a:defRPr sz="1600">
                <a:solidFill>
                  <a:schemeClr val="lt2"/>
                </a:solidFill>
                <a:latin typeface="Roboto"/>
                <a:ea typeface="Roboto"/>
                <a:cs typeface="Roboto"/>
                <a:sym typeface="Roboto"/>
              </a:defRPr>
            </a:lvl4pPr>
            <a:lvl5pPr indent="-317500" lvl="4" marL="2286000" rtl="0" algn="l">
              <a:spcBef>
                <a:spcPts val="2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gn="l">
              <a:spcBef>
                <a:spcPts val="4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04800" lvl="6" marL="32004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7pPr>
            <a:lvl8pPr indent="-304800" lvl="7" marL="36576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8pPr>
            <a:lvl9pPr indent="-298450" lvl="8" marL="4114800" rtl="0" algn="l">
              <a:spcBef>
                <a:spcPts val="400"/>
              </a:spcBef>
              <a:spcAft>
                <a:spcPts val="0"/>
              </a:spcAft>
              <a:buClr>
                <a:schemeClr val="lt2"/>
              </a:buClr>
              <a:buSzPts val="1100"/>
              <a:buFont typeface="Roboto"/>
              <a:buChar char="•"/>
              <a:defRPr sz="1100">
                <a:solidFill>
                  <a:schemeClr val="lt2"/>
                </a:solidFill>
                <a:latin typeface="Roboto"/>
                <a:ea typeface="Roboto"/>
                <a:cs typeface="Roboto"/>
                <a:sym typeface="Roboto"/>
              </a:defRPr>
            </a:lvl9pPr>
          </a:lstStyle>
          <a:p/>
        </p:txBody>
      </p:sp>
      <p:sp>
        <p:nvSpPr>
          <p:cNvPr id="4377" name="Google Shape;4377;p453"/>
          <p:cNvSpPr txBox="1"/>
          <p:nvPr>
            <p:ph type="title"/>
          </p:nvPr>
        </p:nvSpPr>
        <p:spPr>
          <a:xfrm>
            <a:off x="211344" y="183062"/>
            <a:ext cx="8431800" cy="473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2400"/>
              <a:buFont typeface="Roboto"/>
              <a:buNone/>
              <a:defRPr sz="2400">
                <a:solidFill>
                  <a:schemeClr val="lt2"/>
                </a:solidFill>
                <a:latin typeface="Roboto"/>
                <a:ea typeface="Roboto"/>
                <a:cs typeface="Roboto"/>
                <a:sym typeface="Roboto"/>
              </a:defRPr>
            </a:lvl1pPr>
            <a:lvl2pPr lvl="1"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lvl="2"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lvl="3"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lvl="4"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lvl="5"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lvl="6"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lvl="7"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lvl="8"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4378" name="Google Shape;4378;p453"/>
          <p:cNvSpPr/>
          <p:nvPr/>
        </p:nvSpPr>
        <p:spPr>
          <a:xfrm>
            <a:off x="7021163" y="4837545"/>
            <a:ext cx="531300" cy="42900"/>
          </a:xfrm>
          <a:prstGeom prst="rect">
            <a:avLst/>
          </a:prstGeom>
          <a:solidFill>
            <a:srgbClr val="4285F4"/>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379" name="Google Shape;4379;p453"/>
          <p:cNvSpPr/>
          <p:nvPr/>
        </p:nvSpPr>
        <p:spPr>
          <a:xfrm>
            <a:off x="7552468" y="4837545"/>
            <a:ext cx="531300" cy="42900"/>
          </a:xfrm>
          <a:prstGeom prst="rect">
            <a:avLst/>
          </a:prstGeom>
          <a:solidFill>
            <a:srgbClr val="DB4437"/>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380" name="Google Shape;4380;p453"/>
          <p:cNvSpPr/>
          <p:nvPr/>
        </p:nvSpPr>
        <p:spPr>
          <a:xfrm>
            <a:off x="8083782" y="4837545"/>
            <a:ext cx="530100" cy="42900"/>
          </a:xfrm>
          <a:prstGeom prst="rect">
            <a:avLst/>
          </a:prstGeom>
          <a:solidFill>
            <a:srgbClr val="F4B400"/>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sz="1400"/>
          </a:p>
        </p:txBody>
      </p:sp>
      <p:sp>
        <p:nvSpPr>
          <p:cNvPr id="4381" name="Google Shape;4381;p453"/>
          <p:cNvSpPr/>
          <p:nvPr/>
        </p:nvSpPr>
        <p:spPr>
          <a:xfrm>
            <a:off x="8613896" y="4837545"/>
            <a:ext cx="530100" cy="42900"/>
          </a:xfrm>
          <a:prstGeom prst="rect">
            <a:avLst/>
          </a:prstGeom>
          <a:solidFill>
            <a:srgbClr val="0F9D58"/>
          </a:solidFill>
          <a:ln>
            <a:noFill/>
          </a:ln>
        </p:spPr>
        <p:txBody>
          <a:bodyPr anchorCtr="0" anchor="t" bIns="34275" lIns="68575" spcFirstLastPara="1" rIns="68575" wrap="square" tIns="34275">
            <a:noAutofit/>
          </a:bodyPr>
          <a:lstStyle/>
          <a:p>
            <a:pPr indent="0" lvl="0" marL="0" rtl="0" algn="l">
              <a:spcBef>
                <a:spcPts val="0"/>
              </a:spcBef>
              <a:spcAft>
                <a:spcPts val="0"/>
              </a:spcAft>
              <a:buNone/>
            </a:pPr>
            <a:r>
              <a:t/>
            </a:r>
            <a:endParaRPr/>
          </a:p>
        </p:txBody>
      </p:sp>
      <p:sp>
        <p:nvSpPr>
          <p:cNvPr id="4382" name="Google Shape;4382;p453"/>
          <p:cNvSpPr txBox="1"/>
          <p:nvPr>
            <p:ph idx="2" type="subTitle"/>
          </p:nvPr>
        </p:nvSpPr>
        <p:spPr>
          <a:xfrm>
            <a:off x="211925" y="-30311"/>
            <a:ext cx="8741700" cy="42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100">
                <a:solidFill>
                  <a:schemeClr val="accent6"/>
                </a:solidFill>
                <a:latin typeface="Roboto"/>
                <a:ea typeface="Roboto"/>
                <a:cs typeface="Roboto"/>
                <a:sym typeface="Roboto"/>
              </a:defRPr>
            </a:lvl1pPr>
            <a:lvl2pPr lvl="1" rtl="0">
              <a:spcBef>
                <a:spcPts val="0"/>
              </a:spcBef>
              <a:spcAft>
                <a:spcPts val="0"/>
              </a:spcAft>
              <a:buNone/>
              <a:defRPr sz="1100">
                <a:solidFill>
                  <a:schemeClr val="accent6"/>
                </a:solidFill>
                <a:latin typeface="Roboto"/>
                <a:ea typeface="Roboto"/>
                <a:cs typeface="Roboto"/>
                <a:sym typeface="Roboto"/>
              </a:defRPr>
            </a:lvl2pPr>
            <a:lvl3pPr lvl="2" rtl="0">
              <a:spcBef>
                <a:spcPts val="0"/>
              </a:spcBef>
              <a:spcAft>
                <a:spcPts val="0"/>
              </a:spcAft>
              <a:buNone/>
              <a:defRPr sz="1100">
                <a:solidFill>
                  <a:schemeClr val="accent6"/>
                </a:solidFill>
                <a:latin typeface="Roboto"/>
                <a:ea typeface="Roboto"/>
                <a:cs typeface="Roboto"/>
                <a:sym typeface="Roboto"/>
              </a:defRPr>
            </a:lvl3pPr>
            <a:lvl4pPr lvl="3" rtl="0">
              <a:spcBef>
                <a:spcPts val="0"/>
              </a:spcBef>
              <a:spcAft>
                <a:spcPts val="0"/>
              </a:spcAft>
              <a:buNone/>
              <a:defRPr sz="1100">
                <a:solidFill>
                  <a:schemeClr val="accent6"/>
                </a:solidFill>
                <a:latin typeface="Roboto"/>
                <a:ea typeface="Roboto"/>
                <a:cs typeface="Roboto"/>
                <a:sym typeface="Roboto"/>
              </a:defRPr>
            </a:lvl4pPr>
            <a:lvl5pPr lvl="4" rtl="0">
              <a:spcBef>
                <a:spcPts val="0"/>
              </a:spcBef>
              <a:spcAft>
                <a:spcPts val="0"/>
              </a:spcAft>
              <a:buNone/>
              <a:defRPr sz="1100">
                <a:solidFill>
                  <a:schemeClr val="accent6"/>
                </a:solidFill>
                <a:latin typeface="Roboto"/>
                <a:ea typeface="Roboto"/>
                <a:cs typeface="Roboto"/>
                <a:sym typeface="Roboto"/>
              </a:defRPr>
            </a:lvl5pPr>
            <a:lvl6pPr lvl="5" rtl="0">
              <a:spcBef>
                <a:spcPts val="0"/>
              </a:spcBef>
              <a:spcAft>
                <a:spcPts val="0"/>
              </a:spcAft>
              <a:buNone/>
              <a:defRPr sz="1100">
                <a:solidFill>
                  <a:schemeClr val="accent6"/>
                </a:solidFill>
                <a:latin typeface="Roboto"/>
                <a:ea typeface="Roboto"/>
                <a:cs typeface="Roboto"/>
                <a:sym typeface="Roboto"/>
              </a:defRPr>
            </a:lvl6pPr>
            <a:lvl7pPr lvl="6" rtl="0">
              <a:spcBef>
                <a:spcPts val="0"/>
              </a:spcBef>
              <a:spcAft>
                <a:spcPts val="0"/>
              </a:spcAft>
              <a:buNone/>
              <a:defRPr sz="1100">
                <a:solidFill>
                  <a:schemeClr val="accent6"/>
                </a:solidFill>
                <a:latin typeface="Roboto"/>
                <a:ea typeface="Roboto"/>
                <a:cs typeface="Roboto"/>
                <a:sym typeface="Roboto"/>
              </a:defRPr>
            </a:lvl7pPr>
            <a:lvl8pPr lvl="7" rtl="0">
              <a:spcBef>
                <a:spcPts val="0"/>
              </a:spcBef>
              <a:spcAft>
                <a:spcPts val="0"/>
              </a:spcAft>
              <a:buNone/>
              <a:defRPr sz="1100">
                <a:solidFill>
                  <a:schemeClr val="accent6"/>
                </a:solidFill>
                <a:latin typeface="Roboto"/>
                <a:ea typeface="Roboto"/>
                <a:cs typeface="Roboto"/>
                <a:sym typeface="Roboto"/>
              </a:defRPr>
            </a:lvl8pPr>
            <a:lvl9pPr lvl="8" rtl="0">
              <a:spcBef>
                <a:spcPts val="0"/>
              </a:spcBef>
              <a:spcAft>
                <a:spcPts val="0"/>
              </a:spcAft>
              <a:buNone/>
              <a:defRPr sz="1100">
                <a:solidFill>
                  <a:schemeClr val="accent6"/>
                </a:solidFill>
                <a:latin typeface="Roboto"/>
                <a:ea typeface="Roboto"/>
                <a:cs typeface="Roboto"/>
                <a:sym typeface="Roboto"/>
              </a:defRPr>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84" name="Shape 4384"/>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 Grey">
  <p:cSld name="CUSTOM_5_4">
    <p:bg>
      <p:bgPr>
        <a:solidFill>
          <a:srgbClr val="FFFFFF"/>
        </a:solidFill>
      </p:bgPr>
    </p:bg>
    <p:spTree>
      <p:nvGrpSpPr>
        <p:cNvPr id="1304" name="Shape 1304"/>
        <p:cNvGrpSpPr/>
        <p:nvPr/>
      </p:nvGrpSpPr>
      <p:grpSpPr>
        <a:xfrm>
          <a:off x="0" y="0"/>
          <a:ext cx="0" cy="0"/>
          <a:chOff x="0" y="0"/>
          <a:chExt cx="0" cy="0"/>
        </a:xfrm>
      </p:grpSpPr>
      <p:pic>
        <p:nvPicPr>
          <p:cNvPr id="1305" name="Google Shape;1305;p4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06" name="Google Shape;1306;p4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07" name="Google Shape;1307;p4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08" name="Google Shape;1308;p4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Blue">
  <p:cSld name="CUSTOM_5_5">
    <p:bg>
      <p:bgPr>
        <a:solidFill>
          <a:srgbClr val="FFFFFF"/>
        </a:solidFill>
      </p:bgPr>
    </p:bg>
    <p:spTree>
      <p:nvGrpSpPr>
        <p:cNvPr id="1309" name="Shape 1309"/>
        <p:cNvGrpSpPr/>
        <p:nvPr/>
      </p:nvGrpSpPr>
      <p:grpSpPr>
        <a:xfrm>
          <a:off x="0" y="0"/>
          <a:ext cx="0" cy="0"/>
          <a:chOff x="0" y="0"/>
          <a:chExt cx="0" cy="0"/>
        </a:xfrm>
      </p:grpSpPr>
      <p:pic>
        <p:nvPicPr>
          <p:cNvPr id="1310" name="Google Shape;1310;p4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11" name="Google Shape;1311;p4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12" name="Google Shape;1312;p4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13" name="Google Shape;1313;p4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Red">
  <p:cSld name="CUSTOM_5_1_1">
    <p:bg>
      <p:bgPr>
        <a:solidFill>
          <a:srgbClr val="FFFFFF"/>
        </a:solidFill>
      </p:bgPr>
    </p:bg>
    <p:spTree>
      <p:nvGrpSpPr>
        <p:cNvPr id="1314" name="Shape 1314"/>
        <p:cNvGrpSpPr/>
        <p:nvPr/>
      </p:nvGrpSpPr>
      <p:grpSpPr>
        <a:xfrm>
          <a:off x="0" y="0"/>
          <a:ext cx="0" cy="0"/>
          <a:chOff x="0" y="0"/>
          <a:chExt cx="0" cy="0"/>
        </a:xfrm>
      </p:grpSpPr>
      <p:pic>
        <p:nvPicPr>
          <p:cNvPr id="1315" name="Google Shape;1315;p4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16" name="Google Shape;1316;p4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17" name="Google Shape;1317;p4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18" name="Google Shape;1318;p4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Yellow">
  <p:cSld name="CUSTOM_5_2_1">
    <p:bg>
      <p:bgPr>
        <a:solidFill>
          <a:srgbClr val="FFFFFF"/>
        </a:solidFill>
      </p:bgPr>
    </p:bg>
    <p:spTree>
      <p:nvGrpSpPr>
        <p:cNvPr id="1319" name="Shape 1319"/>
        <p:cNvGrpSpPr/>
        <p:nvPr/>
      </p:nvGrpSpPr>
      <p:grpSpPr>
        <a:xfrm>
          <a:off x="0" y="0"/>
          <a:ext cx="0" cy="0"/>
          <a:chOff x="0" y="0"/>
          <a:chExt cx="0" cy="0"/>
        </a:xfrm>
      </p:grpSpPr>
      <p:pic>
        <p:nvPicPr>
          <p:cNvPr id="1320" name="Google Shape;1320;p4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21" name="Google Shape;1321;p4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22" name="Google Shape;1322;p4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23" name="Google Shape;1323;p4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een">
  <p:cSld name="CUSTOM_5_3_1">
    <p:bg>
      <p:bgPr>
        <a:solidFill>
          <a:srgbClr val="FFFFFF"/>
        </a:solidFill>
      </p:bgPr>
    </p:bg>
    <p:spTree>
      <p:nvGrpSpPr>
        <p:cNvPr id="1324" name="Shape 1324"/>
        <p:cNvGrpSpPr/>
        <p:nvPr/>
      </p:nvGrpSpPr>
      <p:grpSpPr>
        <a:xfrm>
          <a:off x="0" y="0"/>
          <a:ext cx="0" cy="0"/>
          <a:chOff x="0" y="0"/>
          <a:chExt cx="0" cy="0"/>
        </a:xfrm>
      </p:grpSpPr>
      <p:pic>
        <p:nvPicPr>
          <p:cNvPr id="1325" name="Google Shape;1325;p5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26" name="Google Shape;1326;p5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27" name="Google Shape;1327;p5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28" name="Google Shape;1328;p5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2">
  <p:cSld name="CUSTOM_1">
    <p:spTree>
      <p:nvGrpSpPr>
        <p:cNvPr id="37" name="Shape 37"/>
        <p:cNvGrpSpPr/>
        <p:nvPr/>
      </p:nvGrpSpPr>
      <p:grpSpPr>
        <a:xfrm>
          <a:off x="0" y="0"/>
          <a:ext cx="0" cy="0"/>
          <a:chOff x="0" y="0"/>
          <a:chExt cx="0" cy="0"/>
        </a:xfrm>
      </p:grpSpPr>
      <p:sp>
        <p:nvSpPr>
          <p:cNvPr id="38" name="Google Shape;38;p6"/>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39" name="Google Shape;39;p6"/>
          <p:cNvPicPr preferRelativeResize="0"/>
          <p:nvPr/>
        </p:nvPicPr>
        <p:blipFill rotWithShape="1">
          <a:blip r:embed="rId2">
            <a:alphaModFix/>
          </a:blip>
          <a:srcRect b="0" l="0" r="0" t="0"/>
          <a:stretch/>
        </p:blipFill>
        <p:spPr>
          <a:xfrm>
            <a:off x="386625" y="4669975"/>
            <a:ext cx="1311199" cy="234922"/>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 Grey">
  <p:cSld name="CUSTOM_5_4_1">
    <p:bg>
      <p:bgPr>
        <a:solidFill>
          <a:srgbClr val="FFFFFF"/>
        </a:solidFill>
      </p:bgPr>
    </p:bg>
    <p:spTree>
      <p:nvGrpSpPr>
        <p:cNvPr id="1329" name="Shape 1329"/>
        <p:cNvGrpSpPr/>
        <p:nvPr/>
      </p:nvGrpSpPr>
      <p:grpSpPr>
        <a:xfrm>
          <a:off x="0" y="0"/>
          <a:ext cx="0" cy="0"/>
          <a:chOff x="0" y="0"/>
          <a:chExt cx="0" cy="0"/>
        </a:xfrm>
      </p:grpSpPr>
      <p:pic>
        <p:nvPicPr>
          <p:cNvPr id="1330" name="Google Shape;1330;p5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31" name="Google Shape;1331;p5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32" name="Google Shape;1332;p5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33" name="Google Shape;1333;p5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Blue">
  <p:cSld name="CUSTOM_5_6">
    <p:bg>
      <p:bgPr>
        <a:solidFill>
          <a:srgbClr val="FFFFFF"/>
        </a:solidFill>
      </p:bgPr>
    </p:bg>
    <p:spTree>
      <p:nvGrpSpPr>
        <p:cNvPr id="1334" name="Shape 1334"/>
        <p:cNvGrpSpPr/>
        <p:nvPr/>
      </p:nvGrpSpPr>
      <p:grpSpPr>
        <a:xfrm>
          <a:off x="0" y="0"/>
          <a:ext cx="0" cy="0"/>
          <a:chOff x="0" y="0"/>
          <a:chExt cx="0" cy="0"/>
        </a:xfrm>
      </p:grpSpPr>
      <p:pic>
        <p:nvPicPr>
          <p:cNvPr id="1335" name="Google Shape;1335;p5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36" name="Google Shape;1336;p5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37" name="Google Shape;1337;p5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38" name="Google Shape;1338;p5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Red">
  <p:cSld name="CUSTOM_5_1_2">
    <p:bg>
      <p:bgPr>
        <a:solidFill>
          <a:srgbClr val="FFFFFF"/>
        </a:solidFill>
      </p:bgPr>
    </p:bg>
    <p:spTree>
      <p:nvGrpSpPr>
        <p:cNvPr id="1339" name="Shape 1339"/>
        <p:cNvGrpSpPr/>
        <p:nvPr/>
      </p:nvGrpSpPr>
      <p:grpSpPr>
        <a:xfrm>
          <a:off x="0" y="0"/>
          <a:ext cx="0" cy="0"/>
          <a:chOff x="0" y="0"/>
          <a:chExt cx="0" cy="0"/>
        </a:xfrm>
      </p:grpSpPr>
      <p:pic>
        <p:nvPicPr>
          <p:cNvPr id="1340" name="Google Shape;1340;p5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41" name="Google Shape;1341;p5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42" name="Google Shape;1342;p5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43" name="Google Shape;1343;p5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Yellow">
  <p:cSld name="CUSTOM_5_2_2">
    <p:bg>
      <p:bgPr>
        <a:solidFill>
          <a:srgbClr val="FFFFFF"/>
        </a:solidFill>
      </p:bgPr>
    </p:bg>
    <p:spTree>
      <p:nvGrpSpPr>
        <p:cNvPr id="1344" name="Shape 1344"/>
        <p:cNvGrpSpPr/>
        <p:nvPr/>
      </p:nvGrpSpPr>
      <p:grpSpPr>
        <a:xfrm>
          <a:off x="0" y="0"/>
          <a:ext cx="0" cy="0"/>
          <a:chOff x="0" y="0"/>
          <a:chExt cx="0" cy="0"/>
        </a:xfrm>
      </p:grpSpPr>
      <p:pic>
        <p:nvPicPr>
          <p:cNvPr id="1345" name="Google Shape;1345;p5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46" name="Google Shape;1346;p5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47" name="Google Shape;1347;p5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48" name="Google Shape;1348;p5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een">
  <p:cSld name="CUSTOM_5_3_2">
    <p:bg>
      <p:bgPr>
        <a:solidFill>
          <a:srgbClr val="FFFFFF"/>
        </a:solidFill>
      </p:bgPr>
    </p:bg>
    <p:spTree>
      <p:nvGrpSpPr>
        <p:cNvPr id="1349" name="Shape 1349"/>
        <p:cNvGrpSpPr/>
        <p:nvPr/>
      </p:nvGrpSpPr>
      <p:grpSpPr>
        <a:xfrm>
          <a:off x="0" y="0"/>
          <a:ext cx="0" cy="0"/>
          <a:chOff x="0" y="0"/>
          <a:chExt cx="0" cy="0"/>
        </a:xfrm>
      </p:grpSpPr>
      <p:pic>
        <p:nvPicPr>
          <p:cNvPr id="1350" name="Google Shape;1350;p5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51" name="Google Shape;1351;p5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52" name="Google Shape;1352;p5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53" name="Google Shape;1353;p5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3 - Grey">
  <p:cSld name="CUSTOM_5_4_2">
    <p:bg>
      <p:bgPr>
        <a:solidFill>
          <a:srgbClr val="FFFFFF"/>
        </a:solidFill>
      </p:bgPr>
    </p:bg>
    <p:spTree>
      <p:nvGrpSpPr>
        <p:cNvPr id="1354" name="Shape 1354"/>
        <p:cNvGrpSpPr/>
        <p:nvPr/>
      </p:nvGrpSpPr>
      <p:grpSpPr>
        <a:xfrm>
          <a:off x="0" y="0"/>
          <a:ext cx="0" cy="0"/>
          <a:chOff x="0" y="0"/>
          <a:chExt cx="0" cy="0"/>
        </a:xfrm>
      </p:grpSpPr>
      <p:pic>
        <p:nvPicPr>
          <p:cNvPr id="1355" name="Google Shape;1355;p5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56" name="Google Shape;1356;p5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57" name="Google Shape;1357;p5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58" name="Google Shape;1358;p5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Blue">
  <p:cSld name="CUSTOM_5_6_1">
    <p:bg>
      <p:bgPr>
        <a:solidFill>
          <a:srgbClr val="FFFFFF"/>
        </a:solidFill>
      </p:bgPr>
    </p:bg>
    <p:spTree>
      <p:nvGrpSpPr>
        <p:cNvPr id="1359" name="Shape 1359"/>
        <p:cNvGrpSpPr/>
        <p:nvPr/>
      </p:nvGrpSpPr>
      <p:grpSpPr>
        <a:xfrm>
          <a:off x="0" y="0"/>
          <a:ext cx="0" cy="0"/>
          <a:chOff x="0" y="0"/>
          <a:chExt cx="0" cy="0"/>
        </a:xfrm>
      </p:grpSpPr>
      <p:pic>
        <p:nvPicPr>
          <p:cNvPr id="1360" name="Google Shape;1360;p5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61" name="Google Shape;1361;p5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62" name="Google Shape;1362;p5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63" name="Google Shape;1363;p5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Red">
  <p:cSld name="CUSTOM_5_1_2_1">
    <p:bg>
      <p:bgPr>
        <a:solidFill>
          <a:srgbClr val="FFFFFF"/>
        </a:solidFill>
      </p:bgPr>
    </p:bg>
    <p:spTree>
      <p:nvGrpSpPr>
        <p:cNvPr id="1364" name="Shape 1364"/>
        <p:cNvGrpSpPr/>
        <p:nvPr/>
      </p:nvGrpSpPr>
      <p:grpSpPr>
        <a:xfrm>
          <a:off x="0" y="0"/>
          <a:ext cx="0" cy="0"/>
          <a:chOff x="0" y="0"/>
          <a:chExt cx="0" cy="0"/>
        </a:xfrm>
      </p:grpSpPr>
      <p:pic>
        <p:nvPicPr>
          <p:cNvPr id="1365" name="Google Shape;1365;p5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66" name="Google Shape;1366;p5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67" name="Google Shape;1367;p5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68" name="Google Shape;1368;p5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Yellow">
  <p:cSld name="CUSTOM_5_2_2_1">
    <p:bg>
      <p:bgPr>
        <a:solidFill>
          <a:srgbClr val="FFFFFF"/>
        </a:solidFill>
      </p:bgPr>
    </p:bg>
    <p:spTree>
      <p:nvGrpSpPr>
        <p:cNvPr id="1369" name="Shape 1369"/>
        <p:cNvGrpSpPr/>
        <p:nvPr/>
      </p:nvGrpSpPr>
      <p:grpSpPr>
        <a:xfrm>
          <a:off x="0" y="0"/>
          <a:ext cx="0" cy="0"/>
          <a:chOff x="0" y="0"/>
          <a:chExt cx="0" cy="0"/>
        </a:xfrm>
      </p:grpSpPr>
      <p:pic>
        <p:nvPicPr>
          <p:cNvPr id="1370" name="Google Shape;1370;p5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71" name="Google Shape;1371;p5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72" name="Google Shape;1372;p5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73" name="Google Shape;1373;p5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Green">
  <p:cSld name="CUSTOM_5_3_2_1">
    <p:bg>
      <p:bgPr>
        <a:solidFill>
          <a:srgbClr val="FFFFFF"/>
        </a:solidFill>
      </p:bgPr>
    </p:bg>
    <p:spTree>
      <p:nvGrpSpPr>
        <p:cNvPr id="1374" name="Shape 1374"/>
        <p:cNvGrpSpPr/>
        <p:nvPr/>
      </p:nvGrpSpPr>
      <p:grpSpPr>
        <a:xfrm>
          <a:off x="0" y="0"/>
          <a:ext cx="0" cy="0"/>
          <a:chOff x="0" y="0"/>
          <a:chExt cx="0" cy="0"/>
        </a:xfrm>
      </p:grpSpPr>
      <p:pic>
        <p:nvPicPr>
          <p:cNvPr id="1375" name="Google Shape;1375;p6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76" name="Google Shape;1376;p6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77" name="Google Shape;1377;p6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78" name="Google Shape;1378;p6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1">
  <p:cSld name="CUSTOM_1_1">
    <p:spTree>
      <p:nvGrpSpPr>
        <p:cNvPr id="40" name="Shape 40"/>
        <p:cNvGrpSpPr/>
        <p:nvPr/>
      </p:nvGrpSpPr>
      <p:grpSpPr>
        <a:xfrm>
          <a:off x="0" y="0"/>
          <a:ext cx="0" cy="0"/>
          <a:chOff x="0" y="0"/>
          <a:chExt cx="0" cy="0"/>
        </a:xfrm>
      </p:grpSpPr>
      <p:sp>
        <p:nvSpPr>
          <p:cNvPr id="41" name="Google Shape;41;p7"/>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42" name="Google Shape;42;p7"/>
          <p:cNvPicPr preferRelativeResize="0"/>
          <p:nvPr/>
        </p:nvPicPr>
        <p:blipFill rotWithShape="1">
          <a:blip r:embed="rId2">
            <a:alphaModFix/>
          </a:blip>
          <a:srcRect b="0" l="0" r="0" t="0"/>
          <a:stretch/>
        </p:blipFill>
        <p:spPr>
          <a:xfrm>
            <a:off x="386625" y="4669975"/>
            <a:ext cx="1311199" cy="234922"/>
          </a:xfrm>
          <a:prstGeom prst="rect">
            <a:avLst/>
          </a:prstGeom>
          <a:noFill/>
          <a:ln>
            <a:noFill/>
          </a:ln>
        </p:spPr>
      </p:pic>
      <p:pic>
        <p:nvPicPr>
          <p:cNvPr id="43" name="Google Shape;43;p7"/>
          <p:cNvPicPr preferRelativeResize="0"/>
          <p:nvPr/>
        </p:nvPicPr>
        <p:blipFill rotWithShape="1">
          <a:blip r:embed="rId3">
            <a:alphaModFix/>
          </a:blip>
          <a:srcRect b="0" l="0" r="0" t="0"/>
          <a:stretch/>
        </p:blipFill>
        <p:spPr>
          <a:xfrm>
            <a:off x="7894200" y="2220288"/>
            <a:ext cx="702924" cy="702924"/>
          </a:xfrm>
          <a:prstGeom prst="rect">
            <a:avLst/>
          </a:prstGeom>
          <a:noFill/>
          <a:ln>
            <a:noFill/>
          </a:ln>
        </p:spPr>
      </p:pic>
      <p:sp>
        <p:nvSpPr>
          <p:cNvPr id="44" name="Google Shape;44;p7"/>
          <p:cNvSpPr txBox="1"/>
          <p:nvPr>
            <p:ph type="title"/>
          </p:nvPr>
        </p:nvSpPr>
        <p:spPr>
          <a:xfrm>
            <a:off x="298600" y="2050450"/>
            <a:ext cx="7328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7"/>
          <p:cNvSpPr txBox="1"/>
          <p:nvPr>
            <p:ph idx="2" type="title"/>
          </p:nvPr>
        </p:nvSpPr>
        <p:spPr>
          <a:xfrm>
            <a:off x="298600" y="2633950"/>
            <a:ext cx="7328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 Grey">
  <p:cSld name="CUSTOM_5_4_2_1">
    <p:bg>
      <p:bgPr>
        <a:solidFill>
          <a:srgbClr val="FFFFFF"/>
        </a:solidFill>
      </p:bgPr>
    </p:bg>
    <p:spTree>
      <p:nvGrpSpPr>
        <p:cNvPr id="1379" name="Shape 1379"/>
        <p:cNvGrpSpPr/>
        <p:nvPr/>
      </p:nvGrpSpPr>
      <p:grpSpPr>
        <a:xfrm>
          <a:off x="0" y="0"/>
          <a:ext cx="0" cy="0"/>
          <a:chOff x="0" y="0"/>
          <a:chExt cx="0" cy="0"/>
        </a:xfrm>
      </p:grpSpPr>
      <p:pic>
        <p:nvPicPr>
          <p:cNvPr id="1380" name="Google Shape;1380;p6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81" name="Google Shape;1381;p6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82" name="Google Shape;1382;p6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83" name="Google Shape;1383;p6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Blue">
  <p:cSld name="CUSTOM_5_6_1_1">
    <p:bg>
      <p:bgPr>
        <a:solidFill>
          <a:srgbClr val="FFFFFF"/>
        </a:solidFill>
      </p:bgPr>
    </p:bg>
    <p:spTree>
      <p:nvGrpSpPr>
        <p:cNvPr id="1384" name="Shape 1384"/>
        <p:cNvGrpSpPr/>
        <p:nvPr/>
      </p:nvGrpSpPr>
      <p:grpSpPr>
        <a:xfrm>
          <a:off x="0" y="0"/>
          <a:ext cx="0" cy="0"/>
          <a:chOff x="0" y="0"/>
          <a:chExt cx="0" cy="0"/>
        </a:xfrm>
      </p:grpSpPr>
      <p:pic>
        <p:nvPicPr>
          <p:cNvPr id="1385" name="Google Shape;1385;p6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86" name="Google Shape;1386;p6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87" name="Google Shape;1387;p6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88" name="Google Shape;1388;p6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Red">
  <p:cSld name="CUSTOM_5_1_2_1_1">
    <p:bg>
      <p:bgPr>
        <a:solidFill>
          <a:srgbClr val="FFFFFF"/>
        </a:solidFill>
      </p:bgPr>
    </p:bg>
    <p:spTree>
      <p:nvGrpSpPr>
        <p:cNvPr id="1389" name="Shape 1389"/>
        <p:cNvGrpSpPr/>
        <p:nvPr/>
      </p:nvGrpSpPr>
      <p:grpSpPr>
        <a:xfrm>
          <a:off x="0" y="0"/>
          <a:ext cx="0" cy="0"/>
          <a:chOff x="0" y="0"/>
          <a:chExt cx="0" cy="0"/>
        </a:xfrm>
      </p:grpSpPr>
      <p:pic>
        <p:nvPicPr>
          <p:cNvPr id="1390" name="Google Shape;1390;p6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91" name="Google Shape;1391;p6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92" name="Google Shape;1392;p6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93" name="Google Shape;1393;p6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Yellow">
  <p:cSld name="CUSTOM_5_2_2_1_1">
    <p:bg>
      <p:bgPr>
        <a:solidFill>
          <a:srgbClr val="FFFFFF"/>
        </a:solidFill>
      </p:bgPr>
    </p:bg>
    <p:spTree>
      <p:nvGrpSpPr>
        <p:cNvPr id="1394" name="Shape 1394"/>
        <p:cNvGrpSpPr/>
        <p:nvPr/>
      </p:nvGrpSpPr>
      <p:grpSpPr>
        <a:xfrm>
          <a:off x="0" y="0"/>
          <a:ext cx="0" cy="0"/>
          <a:chOff x="0" y="0"/>
          <a:chExt cx="0" cy="0"/>
        </a:xfrm>
      </p:grpSpPr>
      <p:pic>
        <p:nvPicPr>
          <p:cNvPr id="1395" name="Google Shape;1395;p6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396" name="Google Shape;1396;p6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397" name="Google Shape;1397;p6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398" name="Google Shape;1398;p6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Green">
  <p:cSld name="CUSTOM_5_3_2_1_1">
    <p:bg>
      <p:bgPr>
        <a:solidFill>
          <a:srgbClr val="FFFFFF"/>
        </a:solidFill>
      </p:bgPr>
    </p:bg>
    <p:spTree>
      <p:nvGrpSpPr>
        <p:cNvPr id="1399" name="Shape 1399"/>
        <p:cNvGrpSpPr/>
        <p:nvPr/>
      </p:nvGrpSpPr>
      <p:grpSpPr>
        <a:xfrm>
          <a:off x="0" y="0"/>
          <a:ext cx="0" cy="0"/>
          <a:chOff x="0" y="0"/>
          <a:chExt cx="0" cy="0"/>
        </a:xfrm>
      </p:grpSpPr>
      <p:pic>
        <p:nvPicPr>
          <p:cNvPr id="1400" name="Google Shape;1400;p6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01" name="Google Shape;1401;p6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02" name="Google Shape;1402;p6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03" name="Google Shape;1403;p6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5 - Grey">
  <p:cSld name="CUSTOM_5_4_2_1_1">
    <p:bg>
      <p:bgPr>
        <a:solidFill>
          <a:srgbClr val="FFFFFF"/>
        </a:solidFill>
      </p:bgPr>
    </p:bg>
    <p:spTree>
      <p:nvGrpSpPr>
        <p:cNvPr id="1404" name="Shape 1404"/>
        <p:cNvGrpSpPr/>
        <p:nvPr/>
      </p:nvGrpSpPr>
      <p:grpSpPr>
        <a:xfrm>
          <a:off x="0" y="0"/>
          <a:ext cx="0" cy="0"/>
          <a:chOff x="0" y="0"/>
          <a:chExt cx="0" cy="0"/>
        </a:xfrm>
      </p:grpSpPr>
      <p:pic>
        <p:nvPicPr>
          <p:cNvPr id="1405" name="Google Shape;1405;p6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06" name="Google Shape;1406;p6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07" name="Google Shape;1407;p6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08" name="Google Shape;1408;p6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Blue">
  <p:cSld name="CUSTOM_5_4_2_1_1_1">
    <p:bg>
      <p:bgPr>
        <a:solidFill>
          <a:srgbClr val="FFFFFF"/>
        </a:solidFill>
      </p:bgPr>
    </p:bg>
    <p:spTree>
      <p:nvGrpSpPr>
        <p:cNvPr id="1409" name="Shape 1409"/>
        <p:cNvGrpSpPr/>
        <p:nvPr/>
      </p:nvGrpSpPr>
      <p:grpSpPr>
        <a:xfrm>
          <a:off x="0" y="0"/>
          <a:ext cx="0" cy="0"/>
          <a:chOff x="0" y="0"/>
          <a:chExt cx="0" cy="0"/>
        </a:xfrm>
      </p:grpSpPr>
      <p:pic>
        <p:nvPicPr>
          <p:cNvPr id="1410" name="Google Shape;1410;p6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11" name="Google Shape;1411;p6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12" name="Google Shape;1412;p6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13" name="Google Shape;1413;p6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Red">
  <p:cSld name="CUSTOM_5_4_2_1_1_1_1">
    <p:bg>
      <p:bgPr>
        <a:solidFill>
          <a:srgbClr val="FFFFFF"/>
        </a:solidFill>
      </p:bgPr>
    </p:bg>
    <p:spTree>
      <p:nvGrpSpPr>
        <p:cNvPr id="1414" name="Shape 1414"/>
        <p:cNvGrpSpPr/>
        <p:nvPr/>
      </p:nvGrpSpPr>
      <p:grpSpPr>
        <a:xfrm>
          <a:off x="0" y="0"/>
          <a:ext cx="0" cy="0"/>
          <a:chOff x="0" y="0"/>
          <a:chExt cx="0" cy="0"/>
        </a:xfrm>
      </p:grpSpPr>
      <p:pic>
        <p:nvPicPr>
          <p:cNvPr id="1415" name="Google Shape;1415;p6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16" name="Google Shape;1416;p6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17" name="Google Shape;1417;p6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18" name="Google Shape;1418;p6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Yellow">
  <p:cSld name="CUSTOM_5_4_2_1_1_1_1_1">
    <p:bg>
      <p:bgPr>
        <a:solidFill>
          <a:srgbClr val="FFFFFF"/>
        </a:solidFill>
      </p:bgPr>
    </p:bg>
    <p:spTree>
      <p:nvGrpSpPr>
        <p:cNvPr id="1419" name="Shape 1419"/>
        <p:cNvGrpSpPr/>
        <p:nvPr/>
      </p:nvGrpSpPr>
      <p:grpSpPr>
        <a:xfrm>
          <a:off x="0" y="0"/>
          <a:ext cx="0" cy="0"/>
          <a:chOff x="0" y="0"/>
          <a:chExt cx="0" cy="0"/>
        </a:xfrm>
      </p:grpSpPr>
      <p:pic>
        <p:nvPicPr>
          <p:cNvPr id="1420" name="Google Shape;1420;p6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21" name="Google Shape;1421;p6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22" name="Google Shape;1422;p6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23" name="Google Shape;1423;p6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Green">
  <p:cSld name="CUSTOM_5_4_2_1_1_1_1_1_1">
    <p:bg>
      <p:bgPr>
        <a:solidFill>
          <a:srgbClr val="FFFFFF"/>
        </a:solidFill>
      </p:bgPr>
    </p:bg>
    <p:spTree>
      <p:nvGrpSpPr>
        <p:cNvPr id="1424" name="Shape 1424"/>
        <p:cNvGrpSpPr/>
        <p:nvPr/>
      </p:nvGrpSpPr>
      <p:grpSpPr>
        <a:xfrm>
          <a:off x="0" y="0"/>
          <a:ext cx="0" cy="0"/>
          <a:chOff x="0" y="0"/>
          <a:chExt cx="0" cy="0"/>
        </a:xfrm>
      </p:grpSpPr>
      <p:pic>
        <p:nvPicPr>
          <p:cNvPr id="1425" name="Google Shape;1425;p7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26" name="Google Shape;1426;p7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27" name="Google Shape;1427;p7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28" name="Google Shape;1428;p7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_1_2">
    <p:spTree>
      <p:nvGrpSpPr>
        <p:cNvPr id="46" name="Shape 46"/>
        <p:cNvGrpSpPr/>
        <p:nvPr/>
      </p:nvGrpSpPr>
      <p:grpSpPr>
        <a:xfrm>
          <a:off x="0" y="0"/>
          <a:ext cx="0" cy="0"/>
          <a:chOff x="0" y="0"/>
          <a:chExt cx="0" cy="0"/>
        </a:xfrm>
      </p:grpSpPr>
      <p:sp>
        <p:nvSpPr>
          <p:cNvPr id="47" name="Google Shape;47;p8"/>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48" name="Google Shape;48;p8"/>
          <p:cNvPicPr preferRelativeResize="0"/>
          <p:nvPr/>
        </p:nvPicPr>
        <p:blipFill rotWithShape="1">
          <a:blip r:embed="rId2">
            <a:alphaModFix/>
          </a:blip>
          <a:srcRect b="0" l="0" r="0" t="0"/>
          <a:stretch/>
        </p:blipFill>
        <p:spPr>
          <a:xfrm>
            <a:off x="386625" y="4669975"/>
            <a:ext cx="1311199" cy="234922"/>
          </a:xfrm>
          <a:prstGeom prst="rect">
            <a:avLst/>
          </a:prstGeom>
          <a:noFill/>
          <a:ln>
            <a:noFill/>
          </a:ln>
        </p:spPr>
      </p:pic>
      <p:pic>
        <p:nvPicPr>
          <p:cNvPr id="49" name="Google Shape;49;p8"/>
          <p:cNvPicPr preferRelativeResize="0"/>
          <p:nvPr/>
        </p:nvPicPr>
        <p:blipFill rotWithShape="1">
          <a:blip r:embed="rId3">
            <a:alphaModFix/>
          </a:blip>
          <a:srcRect b="0" l="0" r="0" t="0"/>
          <a:stretch/>
        </p:blipFill>
        <p:spPr>
          <a:xfrm>
            <a:off x="7894200" y="2220288"/>
            <a:ext cx="702924" cy="702924"/>
          </a:xfrm>
          <a:prstGeom prst="rect">
            <a:avLst/>
          </a:prstGeom>
          <a:noFill/>
          <a:ln>
            <a:noFill/>
          </a:ln>
        </p:spPr>
      </p:pic>
      <p:sp>
        <p:nvSpPr>
          <p:cNvPr id="50" name="Google Shape;50;p8"/>
          <p:cNvSpPr txBox="1"/>
          <p:nvPr>
            <p:ph type="title"/>
          </p:nvPr>
        </p:nvSpPr>
        <p:spPr>
          <a:xfrm>
            <a:off x="298600" y="2220300"/>
            <a:ext cx="7328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6 - Grey ">
  <p:cSld name="CUSTOM_5_4_2_1_1_1_1_1_1_1">
    <p:bg>
      <p:bgPr>
        <a:solidFill>
          <a:srgbClr val="FFFFFF"/>
        </a:solidFill>
      </p:bgPr>
    </p:bg>
    <p:spTree>
      <p:nvGrpSpPr>
        <p:cNvPr id="1429" name="Shape 1429"/>
        <p:cNvGrpSpPr/>
        <p:nvPr/>
      </p:nvGrpSpPr>
      <p:grpSpPr>
        <a:xfrm>
          <a:off x="0" y="0"/>
          <a:ext cx="0" cy="0"/>
          <a:chOff x="0" y="0"/>
          <a:chExt cx="0" cy="0"/>
        </a:xfrm>
      </p:grpSpPr>
      <p:pic>
        <p:nvPicPr>
          <p:cNvPr id="1430" name="Google Shape;1430;p7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31" name="Google Shape;1431;p7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32" name="Google Shape;1432;p7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33" name="Google Shape;1433;p7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Blue">
  <p:cSld name="CUSTOM_5_4_2_1_1_1_1_1_1_1_1">
    <p:bg>
      <p:bgPr>
        <a:solidFill>
          <a:srgbClr val="FFFFFF"/>
        </a:solidFill>
      </p:bgPr>
    </p:bg>
    <p:spTree>
      <p:nvGrpSpPr>
        <p:cNvPr id="1434" name="Shape 1434"/>
        <p:cNvGrpSpPr/>
        <p:nvPr/>
      </p:nvGrpSpPr>
      <p:grpSpPr>
        <a:xfrm>
          <a:off x="0" y="0"/>
          <a:ext cx="0" cy="0"/>
          <a:chOff x="0" y="0"/>
          <a:chExt cx="0" cy="0"/>
        </a:xfrm>
      </p:grpSpPr>
      <p:pic>
        <p:nvPicPr>
          <p:cNvPr id="1435" name="Google Shape;1435;p7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36" name="Google Shape;1436;p7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37" name="Google Shape;1437;p7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38" name="Google Shape;1438;p7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Red">
  <p:cSld name="CUSTOM_5_4_2_1_1_1_1_1_1_1_1_1">
    <p:bg>
      <p:bgPr>
        <a:solidFill>
          <a:srgbClr val="FFFFFF"/>
        </a:solidFill>
      </p:bgPr>
    </p:bg>
    <p:spTree>
      <p:nvGrpSpPr>
        <p:cNvPr id="1439" name="Shape 1439"/>
        <p:cNvGrpSpPr/>
        <p:nvPr/>
      </p:nvGrpSpPr>
      <p:grpSpPr>
        <a:xfrm>
          <a:off x="0" y="0"/>
          <a:ext cx="0" cy="0"/>
          <a:chOff x="0" y="0"/>
          <a:chExt cx="0" cy="0"/>
        </a:xfrm>
      </p:grpSpPr>
      <p:pic>
        <p:nvPicPr>
          <p:cNvPr id="1440" name="Google Shape;1440;p7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41" name="Google Shape;1441;p7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42" name="Google Shape;1442;p7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43" name="Google Shape;1443;p7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Yellow">
  <p:cSld name="CUSTOM_5_4_2_1_1_1_1_1_1_1_1_1_1">
    <p:bg>
      <p:bgPr>
        <a:solidFill>
          <a:srgbClr val="FFFFFF"/>
        </a:solidFill>
      </p:bgPr>
    </p:bg>
    <p:spTree>
      <p:nvGrpSpPr>
        <p:cNvPr id="1444" name="Shape 1444"/>
        <p:cNvGrpSpPr/>
        <p:nvPr/>
      </p:nvGrpSpPr>
      <p:grpSpPr>
        <a:xfrm>
          <a:off x="0" y="0"/>
          <a:ext cx="0" cy="0"/>
          <a:chOff x="0" y="0"/>
          <a:chExt cx="0" cy="0"/>
        </a:xfrm>
      </p:grpSpPr>
      <p:pic>
        <p:nvPicPr>
          <p:cNvPr id="1445" name="Google Shape;1445;p7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46" name="Google Shape;1446;p7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47" name="Google Shape;1447;p7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48" name="Google Shape;1448;p7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Green">
  <p:cSld name="CUSTOM_5_4_2_1_1_1_1_1_1_1_1_1_1_1">
    <p:bg>
      <p:bgPr>
        <a:solidFill>
          <a:srgbClr val="FFFFFF"/>
        </a:solidFill>
      </p:bgPr>
    </p:bg>
    <p:spTree>
      <p:nvGrpSpPr>
        <p:cNvPr id="1449" name="Shape 1449"/>
        <p:cNvGrpSpPr/>
        <p:nvPr/>
      </p:nvGrpSpPr>
      <p:grpSpPr>
        <a:xfrm>
          <a:off x="0" y="0"/>
          <a:ext cx="0" cy="0"/>
          <a:chOff x="0" y="0"/>
          <a:chExt cx="0" cy="0"/>
        </a:xfrm>
      </p:grpSpPr>
      <p:pic>
        <p:nvPicPr>
          <p:cNvPr id="1450" name="Google Shape;1450;p7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51" name="Google Shape;1451;p7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52" name="Google Shape;1452;p7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53" name="Google Shape;1453;p7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7 - Grey">
  <p:cSld name="CUSTOM_5_4_2_1_1_1_1_1_1_1_1_1_1_1_1">
    <p:bg>
      <p:bgPr>
        <a:solidFill>
          <a:srgbClr val="FFFFFF"/>
        </a:solidFill>
      </p:bgPr>
    </p:bg>
    <p:spTree>
      <p:nvGrpSpPr>
        <p:cNvPr id="1454" name="Shape 1454"/>
        <p:cNvGrpSpPr/>
        <p:nvPr/>
      </p:nvGrpSpPr>
      <p:grpSpPr>
        <a:xfrm>
          <a:off x="0" y="0"/>
          <a:ext cx="0" cy="0"/>
          <a:chOff x="0" y="0"/>
          <a:chExt cx="0" cy="0"/>
        </a:xfrm>
      </p:grpSpPr>
      <p:pic>
        <p:nvPicPr>
          <p:cNvPr id="1455" name="Google Shape;1455;p7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56" name="Google Shape;1456;p7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57" name="Google Shape;1457;p7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58" name="Google Shape;1458;p7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Blue">
  <p:cSld name="CUSTOM_5_4_2_1_1_1_1_1_1_1_1_1_1_1_1_1">
    <p:bg>
      <p:bgPr>
        <a:solidFill>
          <a:srgbClr val="FFFFFF"/>
        </a:solidFill>
      </p:bgPr>
    </p:bg>
    <p:spTree>
      <p:nvGrpSpPr>
        <p:cNvPr id="1459" name="Shape 1459"/>
        <p:cNvGrpSpPr/>
        <p:nvPr/>
      </p:nvGrpSpPr>
      <p:grpSpPr>
        <a:xfrm>
          <a:off x="0" y="0"/>
          <a:ext cx="0" cy="0"/>
          <a:chOff x="0" y="0"/>
          <a:chExt cx="0" cy="0"/>
        </a:xfrm>
      </p:grpSpPr>
      <p:pic>
        <p:nvPicPr>
          <p:cNvPr id="1460" name="Google Shape;1460;p7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61" name="Google Shape;1461;p7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62" name="Google Shape;1462;p7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63" name="Google Shape;1463;p7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Red">
  <p:cSld name="CUSTOM_5_4_2_1_1_1_1_1_1_1_1_1_1_1_1_1_1">
    <p:bg>
      <p:bgPr>
        <a:solidFill>
          <a:srgbClr val="FFFFFF"/>
        </a:solidFill>
      </p:bgPr>
    </p:bg>
    <p:spTree>
      <p:nvGrpSpPr>
        <p:cNvPr id="1464" name="Shape 1464"/>
        <p:cNvGrpSpPr/>
        <p:nvPr/>
      </p:nvGrpSpPr>
      <p:grpSpPr>
        <a:xfrm>
          <a:off x="0" y="0"/>
          <a:ext cx="0" cy="0"/>
          <a:chOff x="0" y="0"/>
          <a:chExt cx="0" cy="0"/>
        </a:xfrm>
      </p:grpSpPr>
      <p:pic>
        <p:nvPicPr>
          <p:cNvPr id="1465" name="Google Shape;1465;p7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66" name="Google Shape;1466;p7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67" name="Google Shape;1467;p7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68" name="Google Shape;1468;p7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Yellow">
  <p:cSld name="CUSTOM_5_4_2_1_1_1_1_1_1_1_1_1_1_1_1_1_1_1">
    <p:bg>
      <p:bgPr>
        <a:solidFill>
          <a:srgbClr val="FFFFFF"/>
        </a:solidFill>
      </p:bgPr>
    </p:bg>
    <p:spTree>
      <p:nvGrpSpPr>
        <p:cNvPr id="1469" name="Shape 1469"/>
        <p:cNvGrpSpPr/>
        <p:nvPr/>
      </p:nvGrpSpPr>
      <p:grpSpPr>
        <a:xfrm>
          <a:off x="0" y="0"/>
          <a:ext cx="0" cy="0"/>
          <a:chOff x="0" y="0"/>
          <a:chExt cx="0" cy="0"/>
        </a:xfrm>
      </p:grpSpPr>
      <p:pic>
        <p:nvPicPr>
          <p:cNvPr id="1470" name="Google Shape;1470;p7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71" name="Google Shape;1471;p7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72" name="Google Shape;1472;p7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73" name="Google Shape;1473;p7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Green">
  <p:cSld name="CUSTOM_5_4_2_1_1_1_1_1_1_1_1_1_1_1_1_1_1_1_1">
    <p:bg>
      <p:bgPr>
        <a:solidFill>
          <a:srgbClr val="FFFFFF"/>
        </a:solidFill>
      </p:bgPr>
    </p:bg>
    <p:spTree>
      <p:nvGrpSpPr>
        <p:cNvPr id="1474" name="Shape 1474"/>
        <p:cNvGrpSpPr/>
        <p:nvPr/>
      </p:nvGrpSpPr>
      <p:grpSpPr>
        <a:xfrm>
          <a:off x="0" y="0"/>
          <a:ext cx="0" cy="0"/>
          <a:chOff x="0" y="0"/>
          <a:chExt cx="0" cy="0"/>
        </a:xfrm>
      </p:grpSpPr>
      <p:pic>
        <p:nvPicPr>
          <p:cNvPr id="1475" name="Google Shape;1475;p8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76" name="Google Shape;1476;p8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77" name="Google Shape;1477;p8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78" name="Google Shape;1478;p8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2">
  <p:cSld name="CUSTOM_1_2">
    <p:spTree>
      <p:nvGrpSpPr>
        <p:cNvPr id="5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b="4462" l="0" r="0" t="11154"/>
          <a:stretch/>
        </p:blipFill>
        <p:spPr>
          <a:xfrm>
            <a:off x="0" y="1"/>
            <a:ext cx="9144003" cy="5143501"/>
          </a:xfrm>
          <a:prstGeom prst="rect">
            <a:avLst/>
          </a:prstGeom>
          <a:noFill/>
          <a:ln>
            <a:noFill/>
          </a:ln>
        </p:spPr>
      </p:pic>
      <p:grpSp>
        <p:nvGrpSpPr>
          <p:cNvPr id="53" name="Google Shape;53;p9"/>
          <p:cNvGrpSpPr/>
          <p:nvPr/>
        </p:nvGrpSpPr>
        <p:grpSpPr>
          <a:xfrm>
            <a:off x="0" y="0"/>
            <a:ext cx="9144003" cy="5143501"/>
            <a:chOff x="0" y="0"/>
            <a:chExt cx="9144003" cy="5143501"/>
          </a:xfrm>
        </p:grpSpPr>
        <p:pic>
          <p:nvPicPr>
            <p:cNvPr id="54" name="Google Shape;54;p9"/>
            <p:cNvPicPr preferRelativeResize="0"/>
            <p:nvPr/>
          </p:nvPicPr>
          <p:blipFill rotWithShape="1">
            <a:blip r:embed="rId3">
              <a:alphaModFix amt="80000"/>
            </a:blip>
            <a:srcRect b="247" l="504" r="503" t="258"/>
            <a:stretch/>
          </p:blipFill>
          <p:spPr>
            <a:xfrm>
              <a:off x="0" y="0"/>
              <a:ext cx="9144003" cy="5143501"/>
            </a:xfrm>
            <a:prstGeom prst="rect">
              <a:avLst/>
            </a:prstGeom>
            <a:noFill/>
            <a:ln>
              <a:noFill/>
            </a:ln>
          </p:spPr>
        </p:pic>
        <p:pic>
          <p:nvPicPr>
            <p:cNvPr id="55" name="Google Shape;55;p9"/>
            <p:cNvPicPr preferRelativeResize="0"/>
            <p:nvPr/>
          </p:nvPicPr>
          <p:blipFill rotWithShape="1">
            <a:blip r:embed="rId4">
              <a:alphaModFix/>
            </a:blip>
            <a:srcRect b="0" l="0" r="0" t="0"/>
            <a:stretch/>
          </p:blipFill>
          <p:spPr>
            <a:xfrm>
              <a:off x="386625" y="4669975"/>
              <a:ext cx="1311199" cy="234922"/>
            </a:xfrm>
            <a:prstGeom prst="rect">
              <a:avLst/>
            </a:prstGeom>
            <a:noFill/>
            <a:ln>
              <a:noFill/>
            </a:ln>
          </p:spPr>
        </p:pic>
      </p:grpSp>
      <p:sp>
        <p:nvSpPr>
          <p:cNvPr id="56" name="Google Shape;56;p9"/>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pic>
        <p:nvPicPr>
          <p:cNvPr id="57" name="Google Shape;57;p9"/>
          <p:cNvPicPr preferRelativeResize="0"/>
          <p:nvPr/>
        </p:nvPicPr>
        <p:blipFill rotWithShape="1">
          <a:blip r:embed="rId4">
            <a:alphaModFix/>
          </a:blip>
          <a:srcRect b="0" l="0" r="0" t="0"/>
          <a:stretch/>
        </p:blipFill>
        <p:spPr>
          <a:xfrm>
            <a:off x="386625" y="4669975"/>
            <a:ext cx="1311199" cy="234922"/>
          </a:xfrm>
          <a:prstGeom prst="rect">
            <a:avLst/>
          </a:prstGeom>
          <a:noFill/>
          <a:ln>
            <a:noFill/>
          </a:ln>
        </p:spPr>
      </p:pic>
      <p:pic>
        <p:nvPicPr>
          <p:cNvPr id="58" name="Google Shape;58;p9"/>
          <p:cNvPicPr preferRelativeResize="0"/>
          <p:nvPr/>
        </p:nvPicPr>
        <p:blipFill rotWithShape="1">
          <a:blip r:embed="rId5">
            <a:alphaModFix/>
          </a:blip>
          <a:srcRect b="0" l="0" r="0" t="0"/>
          <a:stretch/>
        </p:blipFill>
        <p:spPr>
          <a:xfrm>
            <a:off x="7894200" y="2220288"/>
            <a:ext cx="702924" cy="702924"/>
          </a:xfrm>
          <a:prstGeom prst="rect">
            <a:avLst/>
          </a:prstGeom>
          <a:noFill/>
          <a:ln>
            <a:noFill/>
          </a:ln>
        </p:spPr>
      </p:pic>
      <p:sp>
        <p:nvSpPr>
          <p:cNvPr id="59" name="Google Shape;59;p9"/>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This top layer is a mask. To alter the image (and delete this text box) go to </a:t>
            </a:r>
            <a:r>
              <a:rPr b="1" i="0" lang="en" sz="1000" u="none" cap="none" strike="noStrike">
                <a:solidFill>
                  <a:srgbClr val="4A86E8"/>
                </a:solidFill>
                <a:latin typeface="Arial"/>
                <a:ea typeface="Arial"/>
                <a:cs typeface="Arial"/>
                <a:sym typeface="Arial"/>
              </a:rPr>
              <a:t>“View” in the toolbar then “Master”</a:t>
            </a:r>
            <a:r>
              <a:rPr b="0" i="0" lang="en" sz="1000" u="none" cap="none" strike="noStrike">
                <a:solidFill>
                  <a:srgbClr val="4A86E8"/>
                </a:solidFill>
                <a:latin typeface="Arial"/>
                <a:ea typeface="Arial"/>
                <a:cs typeface="Arial"/>
                <a:sym typeface="Arial"/>
              </a:rPr>
              <a:t> and make adjustments there.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Right click on it, then click Order / Send to back.</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Replace the photo layer, then send your photo to the back the same way.</a:t>
            </a:r>
            <a:endParaRPr b="0" i="0" sz="1000" u="none" cap="none" strike="noStrike">
              <a:solidFill>
                <a:srgbClr val="4A86E8"/>
              </a:solidFill>
              <a:latin typeface="Arial"/>
              <a:ea typeface="Arial"/>
              <a:cs typeface="Arial"/>
              <a:sym typeface="Arial"/>
            </a:endParaRPr>
          </a:p>
        </p:txBody>
      </p:sp>
      <p:sp>
        <p:nvSpPr>
          <p:cNvPr id="60" name="Google Shape;60;p9"/>
          <p:cNvSpPr txBox="1"/>
          <p:nvPr>
            <p:ph type="title"/>
          </p:nvPr>
        </p:nvSpPr>
        <p:spPr>
          <a:xfrm>
            <a:off x="298600" y="2050450"/>
            <a:ext cx="7328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9"/>
          <p:cNvSpPr txBox="1"/>
          <p:nvPr>
            <p:ph idx="2" type="title"/>
          </p:nvPr>
        </p:nvSpPr>
        <p:spPr>
          <a:xfrm>
            <a:off x="298600" y="2633950"/>
            <a:ext cx="7328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8 - Grey">
  <p:cSld name="CUSTOM_5_4_2_1_1_1_1_1_1_1_1_1_1_1_1_1_1_1_1_1">
    <p:bg>
      <p:bgPr>
        <a:solidFill>
          <a:srgbClr val="FFFFFF"/>
        </a:solidFill>
      </p:bgPr>
    </p:bg>
    <p:spTree>
      <p:nvGrpSpPr>
        <p:cNvPr id="1479" name="Shape 1479"/>
        <p:cNvGrpSpPr/>
        <p:nvPr/>
      </p:nvGrpSpPr>
      <p:grpSpPr>
        <a:xfrm>
          <a:off x="0" y="0"/>
          <a:ext cx="0" cy="0"/>
          <a:chOff x="0" y="0"/>
          <a:chExt cx="0" cy="0"/>
        </a:xfrm>
      </p:grpSpPr>
      <p:pic>
        <p:nvPicPr>
          <p:cNvPr id="1480" name="Google Shape;1480;p8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81" name="Google Shape;1481;p8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82" name="Google Shape;1482;p8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83" name="Google Shape;1483;p8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Blue">
  <p:cSld name="CUSTOM_5_4_2_1_1_1_1_1_1_1_1_1_1_1_1_1_1_1_1_1_1">
    <p:bg>
      <p:bgPr>
        <a:solidFill>
          <a:srgbClr val="FFFFFF"/>
        </a:solidFill>
      </p:bgPr>
    </p:bg>
    <p:spTree>
      <p:nvGrpSpPr>
        <p:cNvPr id="1484" name="Shape 1484"/>
        <p:cNvGrpSpPr/>
        <p:nvPr/>
      </p:nvGrpSpPr>
      <p:grpSpPr>
        <a:xfrm>
          <a:off x="0" y="0"/>
          <a:ext cx="0" cy="0"/>
          <a:chOff x="0" y="0"/>
          <a:chExt cx="0" cy="0"/>
        </a:xfrm>
      </p:grpSpPr>
      <p:pic>
        <p:nvPicPr>
          <p:cNvPr id="1485" name="Google Shape;1485;p82"/>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86" name="Google Shape;1486;p82"/>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87" name="Google Shape;1487;p82"/>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88" name="Google Shape;1488;p82"/>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Red">
  <p:cSld name="CUSTOM_5_4_2_1_1_1_1_1_1_1_1_1_1_1_1_1_1_1_1_1_1_1">
    <p:bg>
      <p:bgPr>
        <a:solidFill>
          <a:srgbClr val="FFFFFF"/>
        </a:solidFill>
      </p:bgPr>
    </p:bg>
    <p:spTree>
      <p:nvGrpSpPr>
        <p:cNvPr id="1489" name="Shape 1489"/>
        <p:cNvGrpSpPr/>
        <p:nvPr/>
      </p:nvGrpSpPr>
      <p:grpSpPr>
        <a:xfrm>
          <a:off x="0" y="0"/>
          <a:ext cx="0" cy="0"/>
          <a:chOff x="0" y="0"/>
          <a:chExt cx="0" cy="0"/>
        </a:xfrm>
      </p:grpSpPr>
      <p:pic>
        <p:nvPicPr>
          <p:cNvPr id="1490" name="Google Shape;1490;p83"/>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91" name="Google Shape;1491;p83"/>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92" name="Google Shape;1492;p83"/>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93" name="Google Shape;1493;p83"/>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Yellow">
  <p:cSld name="CUSTOM_5_4_2_1_1_1_1_1_1_1_1_1_1_1_1_1_1_1_1_1_1_1_1">
    <p:bg>
      <p:bgPr>
        <a:solidFill>
          <a:srgbClr val="FFFFFF"/>
        </a:solidFill>
      </p:bgPr>
    </p:bg>
    <p:spTree>
      <p:nvGrpSpPr>
        <p:cNvPr id="1494" name="Shape 1494"/>
        <p:cNvGrpSpPr/>
        <p:nvPr/>
      </p:nvGrpSpPr>
      <p:grpSpPr>
        <a:xfrm>
          <a:off x="0" y="0"/>
          <a:ext cx="0" cy="0"/>
          <a:chOff x="0" y="0"/>
          <a:chExt cx="0" cy="0"/>
        </a:xfrm>
      </p:grpSpPr>
      <p:pic>
        <p:nvPicPr>
          <p:cNvPr id="1495" name="Google Shape;1495;p84"/>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496" name="Google Shape;1496;p84"/>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497" name="Google Shape;1497;p84"/>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498" name="Google Shape;1498;p84"/>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Green">
  <p:cSld name="CUSTOM_5_4_2_1_1_1_1_1_1_1_1_1_1_1_1_1_1_1_1_1_1_1_1_1">
    <p:bg>
      <p:bgPr>
        <a:solidFill>
          <a:srgbClr val="FFFFFF"/>
        </a:solidFill>
      </p:bgPr>
    </p:bg>
    <p:spTree>
      <p:nvGrpSpPr>
        <p:cNvPr id="1499" name="Shape 1499"/>
        <p:cNvGrpSpPr/>
        <p:nvPr/>
      </p:nvGrpSpPr>
      <p:grpSpPr>
        <a:xfrm>
          <a:off x="0" y="0"/>
          <a:ext cx="0" cy="0"/>
          <a:chOff x="0" y="0"/>
          <a:chExt cx="0" cy="0"/>
        </a:xfrm>
      </p:grpSpPr>
      <p:pic>
        <p:nvPicPr>
          <p:cNvPr id="1500" name="Google Shape;1500;p85"/>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01" name="Google Shape;1501;p85"/>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02" name="Google Shape;1502;p85"/>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03" name="Google Shape;1503;p85"/>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9 - Grey">
  <p:cSld name="CUSTOM_5_4_2_1_1_1_1_1_1_1_1_1_1_1_1_1_1_1_1_1_1_1_1_1_1">
    <p:bg>
      <p:bgPr>
        <a:solidFill>
          <a:srgbClr val="FFFFFF"/>
        </a:solidFill>
      </p:bgPr>
    </p:bg>
    <p:spTree>
      <p:nvGrpSpPr>
        <p:cNvPr id="1504" name="Shape 1504"/>
        <p:cNvGrpSpPr/>
        <p:nvPr/>
      </p:nvGrpSpPr>
      <p:grpSpPr>
        <a:xfrm>
          <a:off x="0" y="0"/>
          <a:ext cx="0" cy="0"/>
          <a:chOff x="0" y="0"/>
          <a:chExt cx="0" cy="0"/>
        </a:xfrm>
      </p:grpSpPr>
      <p:pic>
        <p:nvPicPr>
          <p:cNvPr id="1505" name="Google Shape;1505;p86"/>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06" name="Google Shape;1506;p86"/>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07" name="Google Shape;1507;p86"/>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08" name="Google Shape;1508;p86"/>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Blue">
  <p:cSld name="CUSTOM_5_4_2_1_1_1_1_1_1_1_1_1_1_1_1_1_1_1_1_1_1_1_1_1_1_1">
    <p:bg>
      <p:bgPr>
        <a:solidFill>
          <a:srgbClr val="FFFFFF"/>
        </a:solidFill>
      </p:bgPr>
    </p:bg>
    <p:spTree>
      <p:nvGrpSpPr>
        <p:cNvPr id="1509" name="Shape 1509"/>
        <p:cNvGrpSpPr/>
        <p:nvPr/>
      </p:nvGrpSpPr>
      <p:grpSpPr>
        <a:xfrm>
          <a:off x="0" y="0"/>
          <a:ext cx="0" cy="0"/>
          <a:chOff x="0" y="0"/>
          <a:chExt cx="0" cy="0"/>
        </a:xfrm>
      </p:grpSpPr>
      <p:pic>
        <p:nvPicPr>
          <p:cNvPr id="1510" name="Google Shape;1510;p87"/>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11" name="Google Shape;1511;p87"/>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12" name="Google Shape;1512;p87"/>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13" name="Google Shape;1513;p87"/>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Red">
  <p:cSld name="CUSTOM_5_4_2_1_1_1_1_1_1_1_1_1_1_1_1_1_1_1_1_1_1_1_1_1_1_1_1">
    <p:bg>
      <p:bgPr>
        <a:solidFill>
          <a:srgbClr val="FFFFFF"/>
        </a:solidFill>
      </p:bgPr>
    </p:bg>
    <p:spTree>
      <p:nvGrpSpPr>
        <p:cNvPr id="1514" name="Shape 1514"/>
        <p:cNvGrpSpPr/>
        <p:nvPr/>
      </p:nvGrpSpPr>
      <p:grpSpPr>
        <a:xfrm>
          <a:off x="0" y="0"/>
          <a:ext cx="0" cy="0"/>
          <a:chOff x="0" y="0"/>
          <a:chExt cx="0" cy="0"/>
        </a:xfrm>
      </p:grpSpPr>
      <p:pic>
        <p:nvPicPr>
          <p:cNvPr id="1515" name="Google Shape;1515;p88"/>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16" name="Google Shape;1516;p88"/>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17" name="Google Shape;1517;p88"/>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18" name="Google Shape;1518;p88"/>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Yellow">
  <p:cSld name="CUSTOM_5_4_2_1_1_1_1_1_1_1_1_1_1_1_1_1_1_1_1_1_1_1_1_1_1_1_1_1">
    <p:bg>
      <p:bgPr>
        <a:solidFill>
          <a:srgbClr val="FFFFFF"/>
        </a:solidFill>
      </p:bgPr>
    </p:bg>
    <p:spTree>
      <p:nvGrpSpPr>
        <p:cNvPr id="1519" name="Shape 1519"/>
        <p:cNvGrpSpPr/>
        <p:nvPr/>
      </p:nvGrpSpPr>
      <p:grpSpPr>
        <a:xfrm>
          <a:off x="0" y="0"/>
          <a:ext cx="0" cy="0"/>
          <a:chOff x="0" y="0"/>
          <a:chExt cx="0" cy="0"/>
        </a:xfrm>
      </p:grpSpPr>
      <p:pic>
        <p:nvPicPr>
          <p:cNvPr id="1520" name="Google Shape;1520;p89"/>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21" name="Google Shape;1521;p89"/>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22" name="Google Shape;1522;p89"/>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23" name="Google Shape;1523;p89"/>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Green">
  <p:cSld name="CUSTOM_5_4_2_1_1_1_1_1_1_1_1_1_1_1_1_1_1_1_1_1_1_1_1_1_1_1_1_1_1">
    <p:bg>
      <p:bgPr>
        <a:solidFill>
          <a:srgbClr val="FFFFFF"/>
        </a:solidFill>
      </p:bgPr>
    </p:bg>
    <p:spTree>
      <p:nvGrpSpPr>
        <p:cNvPr id="1524" name="Shape 1524"/>
        <p:cNvGrpSpPr/>
        <p:nvPr/>
      </p:nvGrpSpPr>
      <p:grpSpPr>
        <a:xfrm>
          <a:off x="0" y="0"/>
          <a:ext cx="0" cy="0"/>
          <a:chOff x="0" y="0"/>
          <a:chExt cx="0" cy="0"/>
        </a:xfrm>
      </p:grpSpPr>
      <p:pic>
        <p:nvPicPr>
          <p:cNvPr id="1525" name="Google Shape;1525;p90"/>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26" name="Google Shape;1526;p90"/>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27" name="Google Shape;1527;p90"/>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28" name="Google Shape;1528;p90"/>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ption 3">
  <p:cSld name="CUSTOM_1_1_1">
    <p:spTree>
      <p:nvGrpSpPr>
        <p:cNvPr id="62" name="Shape 62"/>
        <p:cNvGrpSpPr/>
        <p:nvPr/>
      </p:nvGrpSpPr>
      <p:grpSpPr>
        <a:xfrm>
          <a:off x="0" y="0"/>
          <a:ext cx="0" cy="0"/>
          <a:chOff x="0" y="0"/>
          <a:chExt cx="0" cy="0"/>
        </a:xfrm>
      </p:grpSpPr>
      <p:sp>
        <p:nvSpPr>
          <p:cNvPr id="63" name="Google Shape;63;p10"/>
          <p:cNvSpPr/>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0"/>
          <p:cNvPicPr preferRelativeResize="0"/>
          <p:nvPr/>
        </p:nvPicPr>
        <p:blipFill rotWithShape="1">
          <a:blip r:embed="rId2">
            <a:alphaModFix amt="80000"/>
          </a:blip>
          <a:srcRect b="18641" l="4222" r="34655" t="18635"/>
          <a:stretch/>
        </p:blipFill>
        <p:spPr>
          <a:xfrm>
            <a:off x="0" y="0"/>
            <a:ext cx="9143999" cy="5143500"/>
          </a:xfrm>
          <a:prstGeom prst="rect">
            <a:avLst/>
          </a:prstGeom>
          <a:noFill/>
          <a:ln>
            <a:noFill/>
          </a:ln>
        </p:spPr>
      </p:pic>
      <p:pic>
        <p:nvPicPr>
          <p:cNvPr id="65" name="Google Shape;65;p10"/>
          <p:cNvPicPr preferRelativeResize="0"/>
          <p:nvPr/>
        </p:nvPicPr>
        <p:blipFill rotWithShape="1">
          <a:blip r:embed="rId3">
            <a:alphaModFix/>
          </a:blip>
          <a:srcRect b="0" l="0" r="0" t="0"/>
          <a:stretch/>
        </p:blipFill>
        <p:spPr>
          <a:xfrm>
            <a:off x="386625" y="4669975"/>
            <a:ext cx="1311199" cy="234922"/>
          </a:xfrm>
          <a:prstGeom prst="rect">
            <a:avLst/>
          </a:prstGeom>
          <a:noFill/>
          <a:ln>
            <a:noFill/>
          </a:ln>
        </p:spPr>
      </p:pic>
      <p:sp>
        <p:nvSpPr>
          <p:cNvPr id="66" name="Google Shape;66;p10"/>
          <p:cNvSpPr txBox="1"/>
          <p:nvPr/>
        </p:nvSpPr>
        <p:spPr>
          <a:xfrm>
            <a:off x="7259100" y="4748011"/>
            <a:ext cx="1580100" cy="155400"/>
          </a:xfrm>
          <a:prstGeom prst="rect">
            <a:avLst/>
          </a:prstGeom>
          <a:noFill/>
          <a:ln>
            <a:noFill/>
          </a:ln>
        </p:spPr>
        <p:txBody>
          <a:bodyPr anchorCtr="0" anchor="b" bIns="0" lIns="0" spcFirstLastPara="1" rIns="0" wrap="square" tIns="0">
            <a:noAutofit/>
          </a:bodyPr>
          <a:lstStyle/>
          <a:p>
            <a:pPr indent="0" lvl="1" marL="0" marR="0" rtl="0" algn="r">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Roboto"/>
                <a:ea typeface="Roboto"/>
                <a:cs typeface="Roboto"/>
                <a:sym typeface="Roboto"/>
              </a:rPr>
              <a:t>Confidential &amp; Proprietary</a:t>
            </a:r>
            <a:endParaRPr b="0" i="0" sz="600" u="none" cap="none" strike="noStrike">
              <a:solidFill>
                <a:srgbClr val="B7B7B7"/>
              </a:solidFill>
              <a:latin typeface="Roboto"/>
              <a:ea typeface="Roboto"/>
              <a:cs typeface="Roboto"/>
              <a:sym typeface="Roboto"/>
            </a:endParaRPr>
          </a:p>
        </p:txBody>
      </p:sp>
      <p:sp>
        <p:nvSpPr>
          <p:cNvPr id="67" name="Google Shape;67;p10"/>
          <p:cNvSpPr txBox="1"/>
          <p:nvPr/>
        </p:nvSpPr>
        <p:spPr>
          <a:xfrm>
            <a:off x="188300" y="185675"/>
            <a:ext cx="3006600" cy="129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This top layer is a mask. To alter the image (and delete this text box) go to </a:t>
            </a:r>
            <a:r>
              <a:rPr b="1" i="0" lang="en" sz="1000" u="none" cap="none" strike="noStrike">
                <a:solidFill>
                  <a:srgbClr val="4A86E8"/>
                </a:solidFill>
                <a:latin typeface="Arial"/>
                <a:ea typeface="Arial"/>
                <a:cs typeface="Arial"/>
                <a:sym typeface="Arial"/>
              </a:rPr>
              <a:t>“View” in the toolbar then “Master”</a:t>
            </a:r>
            <a:r>
              <a:rPr b="0" i="0" lang="en" sz="1000" u="none" cap="none" strike="noStrike">
                <a:solidFill>
                  <a:srgbClr val="4A86E8"/>
                </a:solidFill>
                <a:latin typeface="Arial"/>
                <a:ea typeface="Arial"/>
                <a:cs typeface="Arial"/>
                <a:sym typeface="Arial"/>
              </a:rPr>
              <a:t> and make adjustments there.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Right click on it, then click Order / Send to back.</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A86E8"/>
                </a:solidFill>
                <a:latin typeface="Arial"/>
                <a:ea typeface="Arial"/>
                <a:cs typeface="Arial"/>
                <a:sym typeface="Arial"/>
              </a:rPr>
              <a:t>Replace the photo layer, then send your photo to the back the same way.</a:t>
            </a:r>
            <a:endParaRPr b="0" i="0" sz="1000" u="none" cap="none" strike="noStrike">
              <a:solidFill>
                <a:srgbClr val="4A86E8"/>
              </a:solidFill>
              <a:latin typeface="Arial"/>
              <a:ea typeface="Arial"/>
              <a:cs typeface="Arial"/>
              <a:sym typeface="Arial"/>
            </a:endParaRPr>
          </a:p>
        </p:txBody>
      </p:sp>
      <p:sp>
        <p:nvSpPr>
          <p:cNvPr id="68" name="Google Shape;68;p10"/>
          <p:cNvSpPr txBox="1"/>
          <p:nvPr>
            <p:ph type="title"/>
          </p:nvPr>
        </p:nvSpPr>
        <p:spPr>
          <a:xfrm>
            <a:off x="298600" y="2050450"/>
            <a:ext cx="4727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0"/>
          <p:cNvSpPr txBox="1"/>
          <p:nvPr>
            <p:ph idx="2" type="title"/>
          </p:nvPr>
        </p:nvSpPr>
        <p:spPr>
          <a:xfrm>
            <a:off x="298600" y="2633950"/>
            <a:ext cx="4727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434343"/>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0 - Grey">
  <p:cSld name="CUSTOM_5_4_2_1_1_1_1_1_1_1_1_1_1_1_1_1_1_1_1_1_1_1_1_1_1_1_1_1_1_1">
    <p:bg>
      <p:bgPr>
        <a:solidFill>
          <a:srgbClr val="FFFFFF"/>
        </a:solidFill>
      </p:bgPr>
    </p:bg>
    <p:spTree>
      <p:nvGrpSpPr>
        <p:cNvPr id="1529" name="Shape 1529"/>
        <p:cNvGrpSpPr/>
        <p:nvPr/>
      </p:nvGrpSpPr>
      <p:grpSpPr>
        <a:xfrm>
          <a:off x="0" y="0"/>
          <a:ext cx="0" cy="0"/>
          <a:chOff x="0" y="0"/>
          <a:chExt cx="0" cy="0"/>
        </a:xfrm>
      </p:grpSpPr>
      <p:pic>
        <p:nvPicPr>
          <p:cNvPr id="1530" name="Google Shape;1530;p91"/>
          <p:cNvPicPr preferRelativeResize="0"/>
          <p:nvPr/>
        </p:nvPicPr>
        <p:blipFill rotWithShape="1">
          <a:blip r:embed="rId2">
            <a:alphaModFix/>
          </a:blip>
          <a:srcRect b="4995" l="0" r="0" t="5004"/>
          <a:stretch/>
        </p:blipFill>
        <p:spPr>
          <a:xfrm>
            <a:off x="0" y="0"/>
            <a:ext cx="9144000" cy="5143500"/>
          </a:xfrm>
          <a:prstGeom prst="rect">
            <a:avLst/>
          </a:prstGeom>
          <a:noFill/>
          <a:ln>
            <a:noFill/>
          </a:ln>
        </p:spPr>
      </p:pic>
      <p:pic>
        <p:nvPicPr>
          <p:cNvPr id="1531" name="Google Shape;1531;p91"/>
          <p:cNvPicPr preferRelativeResize="0"/>
          <p:nvPr/>
        </p:nvPicPr>
        <p:blipFill rotWithShape="1">
          <a:blip r:embed="rId3">
            <a:alphaModFix/>
          </a:blip>
          <a:srcRect b="0" l="0" r="0" t="0"/>
          <a:stretch/>
        </p:blipFill>
        <p:spPr>
          <a:xfrm>
            <a:off x="397975" y="4746041"/>
            <a:ext cx="878700" cy="157434"/>
          </a:xfrm>
          <a:prstGeom prst="rect">
            <a:avLst/>
          </a:prstGeom>
          <a:noFill/>
          <a:ln>
            <a:noFill/>
          </a:ln>
        </p:spPr>
      </p:pic>
      <p:sp>
        <p:nvSpPr>
          <p:cNvPr id="1532" name="Google Shape;1532;p91"/>
          <p:cNvSpPr txBox="1"/>
          <p:nvPr>
            <p:ph type="title"/>
          </p:nvPr>
        </p:nvSpPr>
        <p:spPr>
          <a:xfrm>
            <a:off x="298600" y="2126650"/>
            <a:ext cx="7679400" cy="65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
        <p:nvSpPr>
          <p:cNvPr id="1533" name="Google Shape;1533;p91"/>
          <p:cNvSpPr txBox="1"/>
          <p:nvPr>
            <p:ph idx="2" type="title"/>
          </p:nvPr>
        </p:nvSpPr>
        <p:spPr>
          <a:xfrm>
            <a:off x="298600" y="2633950"/>
            <a:ext cx="7679400" cy="65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a:ea typeface="Roboto"/>
                <a:cs typeface="Roboto"/>
                <a:sym typeface="Robot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3_1">
    <p:bg>
      <p:bgPr>
        <a:solidFill>
          <a:srgbClr val="F5F5F5"/>
        </a:solidFill>
      </p:bgPr>
    </p:bg>
    <p:spTree>
      <p:nvGrpSpPr>
        <p:cNvPr id="1537" name="Shape 1537"/>
        <p:cNvGrpSpPr/>
        <p:nvPr/>
      </p:nvGrpSpPr>
      <p:grpSpPr>
        <a:xfrm>
          <a:off x="0" y="0"/>
          <a:ext cx="0" cy="0"/>
          <a:chOff x="0" y="0"/>
          <a:chExt cx="0" cy="0"/>
        </a:xfrm>
      </p:grpSpPr>
      <p:sp>
        <p:nvSpPr>
          <p:cNvPr id="1538" name="Google Shape;1538;p93"/>
          <p:cNvSpPr txBox="1"/>
          <p:nvPr>
            <p:ph type="title"/>
          </p:nvPr>
        </p:nvSpPr>
        <p:spPr>
          <a:xfrm>
            <a:off x="2400300" y="781050"/>
            <a:ext cx="6106500" cy="28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4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p:txBody>
      </p:sp>
      <p:pic>
        <p:nvPicPr>
          <p:cNvPr descr="logo_lockup_cloud_dark.png" id="1539" name="Google Shape;1539;p93"/>
          <p:cNvPicPr preferRelativeResize="0"/>
          <p:nvPr/>
        </p:nvPicPr>
        <p:blipFill rotWithShape="1">
          <a:blip r:embed="rId2">
            <a:alphaModFix/>
          </a:blip>
          <a:srcRect b="0" l="0" r="0" t="0"/>
          <a:stretch/>
        </p:blipFill>
        <p:spPr>
          <a:xfrm>
            <a:off x="8284600" y="4913676"/>
            <a:ext cx="798601" cy="229826"/>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5F5F5"/>
        </a:solidFill>
      </p:bgPr>
    </p:bg>
    <p:spTree>
      <p:nvGrpSpPr>
        <p:cNvPr id="1540" name="Shape 1540"/>
        <p:cNvGrpSpPr/>
        <p:nvPr/>
      </p:nvGrpSpPr>
      <p:grpSpPr>
        <a:xfrm>
          <a:off x="0" y="0"/>
          <a:ext cx="0" cy="0"/>
          <a:chOff x="0" y="0"/>
          <a:chExt cx="0" cy="0"/>
        </a:xfrm>
      </p:grpSpPr>
      <p:pic>
        <p:nvPicPr>
          <p:cNvPr id="1541" name="Google Shape;1541;p9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42" name="Google Shape;1542;p94"/>
          <p:cNvSpPr txBox="1"/>
          <p:nvPr>
            <p:ph type="ctrTitle"/>
          </p:nvPr>
        </p:nvSpPr>
        <p:spPr>
          <a:xfrm>
            <a:off x="530700" y="1677575"/>
            <a:ext cx="49653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3400"/>
              <a:buFont typeface="Roboto"/>
              <a:buNone/>
              <a:defRPr b="0" i="0" sz="3400" u="none" cap="none" strike="noStrike">
                <a:solidFill>
                  <a:schemeClr val="accen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43" name="Google Shape;1543;p94"/>
          <p:cNvSpPr txBox="1"/>
          <p:nvPr>
            <p:ph idx="1" type="subTitle"/>
          </p:nvPr>
        </p:nvSpPr>
        <p:spPr>
          <a:xfrm>
            <a:off x="534828" y="3136775"/>
            <a:ext cx="58488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lder slide - Blue">
  <p:cSld name="TITLE_2">
    <p:bg>
      <p:bgPr>
        <a:solidFill>
          <a:srgbClr val="F5F5F5"/>
        </a:solidFill>
      </p:bgPr>
    </p:bg>
    <p:spTree>
      <p:nvGrpSpPr>
        <p:cNvPr id="1544" name="Shape 1544"/>
        <p:cNvGrpSpPr/>
        <p:nvPr/>
      </p:nvGrpSpPr>
      <p:grpSpPr>
        <a:xfrm>
          <a:off x="0" y="0"/>
          <a:ext cx="0" cy="0"/>
          <a:chOff x="0" y="0"/>
          <a:chExt cx="0" cy="0"/>
        </a:xfrm>
      </p:grpSpPr>
      <p:pic>
        <p:nvPicPr>
          <p:cNvPr id="1545" name="Google Shape;1545;p95"/>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GC Summit_color-01.png" id="1546" name="Google Shape;1546;p95"/>
          <p:cNvPicPr preferRelativeResize="0"/>
          <p:nvPr/>
        </p:nvPicPr>
        <p:blipFill rotWithShape="1">
          <a:blip r:embed="rId3">
            <a:alphaModFix/>
          </a:blip>
          <a:srcRect b="41482" l="4187" r="4187" t="0"/>
          <a:stretch/>
        </p:blipFill>
        <p:spPr>
          <a:xfrm>
            <a:off x="534825" y="597775"/>
            <a:ext cx="2254750" cy="65025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imation Blue">
  <p:cSld name="CUSTOM_3_1_1_1">
    <p:bg>
      <p:bgPr>
        <a:solidFill>
          <a:srgbClr val="F5F5F5"/>
        </a:solidFill>
      </p:bgPr>
    </p:bg>
    <p:spTree>
      <p:nvGrpSpPr>
        <p:cNvPr id="1547" name="Shape 1547"/>
        <p:cNvGrpSpPr/>
        <p:nvPr/>
      </p:nvGrpSpPr>
      <p:grpSpPr>
        <a:xfrm>
          <a:off x="0" y="0"/>
          <a:ext cx="0" cy="0"/>
          <a:chOff x="0" y="0"/>
          <a:chExt cx="0" cy="0"/>
        </a:xfrm>
      </p:grpSpPr>
      <p:pic>
        <p:nvPicPr>
          <p:cNvPr id="1548" name="Google Shape;1548;p9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p:cSld name="OBJECT_3_1_4_1">
    <p:bg>
      <p:bgPr>
        <a:solidFill>
          <a:srgbClr val="F5F5F5"/>
        </a:solidFill>
      </p:bgPr>
    </p:bg>
    <p:spTree>
      <p:nvGrpSpPr>
        <p:cNvPr id="1549" name="Shape 1549"/>
        <p:cNvGrpSpPr/>
        <p:nvPr/>
      </p:nvGrpSpPr>
      <p:grpSpPr>
        <a:xfrm>
          <a:off x="0" y="0"/>
          <a:ext cx="0" cy="0"/>
          <a:chOff x="0" y="0"/>
          <a:chExt cx="0" cy="0"/>
        </a:xfrm>
      </p:grpSpPr>
      <p:sp>
        <p:nvSpPr>
          <p:cNvPr id="1550" name="Google Shape;1550;p97"/>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51" name="Google Shape;1551;p97"/>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52" name="Google Shape;1552;p97"/>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53" name="Google Shape;1553;p97"/>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7"/>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55" name="Google Shape;1555;p97"/>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8">
    <p:bg>
      <p:bgPr>
        <a:solidFill>
          <a:srgbClr val="D7D7D7"/>
        </a:solidFill>
      </p:bgPr>
    </p:bg>
    <p:spTree>
      <p:nvGrpSpPr>
        <p:cNvPr id="1556" name="Shape 1556"/>
        <p:cNvGrpSpPr/>
        <p:nvPr/>
      </p:nvGrpSpPr>
      <p:grpSpPr>
        <a:xfrm>
          <a:off x="0" y="0"/>
          <a:ext cx="0" cy="0"/>
          <a:chOff x="0" y="0"/>
          <a:chExt cx="0" cy="0"/>
        </a:xfrm>
      </p:grpSpPr>
      <p:grpSp>
        <p:nvGrpSpPr>
          <p:cNvPr id="1557" name="Google Shape;1557;p98"/>
          <p:cNvGrpSpPr/>
          <p:nvPr/>
        </p:nvGrpSpPr>
        <p:grpSpPr>
          <a:xfrm>
            <a:off x="5538375" y="0"/>
            <a:ext cx="3605625" cy="5143076"/>
            <a:chOff x="5538475" y="0"/>
            <a:chExt cx="3605625" cy="5157000"/>
          </a:xfrm>
        </p:grpSpPr>
        <p:sp>
          <p:nvSpPr>
            <p:cNvPr id="1558" name="Google Shape;1558;p98"/>
            <p:cNvSpPr/>
            <p:nvPr/>
          </p:nvSpPr>
          <p:spPr>
            <a:xfrm>
              <a:off x="6683200" y="0"/>
              <a:ext cx="2460900" cy="51570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98"/>
            <p:cNvSpPr/>
            <p:nvPr/>
          </p:nvSpPr>
          <p:spPr>
            <a:xfrm>
              <a:off x="5538475" y="0"/>
              <a:ext cx="2460900" cy="10344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0" name="Google Shape;1560;p98"/>
          <p:cNvPicPr preferRelativeResize="0"/>
          <p:nvPr/>
        </p:nvPicPr>
        <p:blipFill>
          <a:blip r:embed="rId2">
            <a:alphaModFix/>
          </a:blip>
          <a:stretch>
            <a:fillRect/>
          </a:stretch>
        </p:blipFill>
        <p:spPr>
          <a:xfrm>
            <a:off x="0" y="-212"/>
            <a:ext cx="9144000" cy="5143500"/>
          </a:xfrm>
          <a:prstGeom prst="rect">
            <a:avLst/>
          </a:prstGeom>
          <a:noFill/>
          <a:ln>
            <a:noFill/>
          </a:ln>
        </p:spPr>
      </p:pic>
      <p:pic>
        <p:nvPicPr>
          <p:cNvPr descr="logo_lockup_cloud_dark.png" id="1561" name="Google Shape;1561;p98"/>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562" name="Google Shape;1562;p98"/>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563" name="Google Shape;1563;p98"/>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7">
    <p:bg>
      <p:bgPr>
        <a:solidFill>
          <a:srgbClr val="D7D7D7"/>
        </a:solidFill>
      </p:bgPr>
    </p:bg>
    <p:spTree>
      <p:nvGrpSpPr>
        <p:cNvPr id="1564" name="Shape 1564"/>
        <p:cNvGrpSpPr/>
        <p:nvPr/>
      </p:nvGrpSpPr>
      <p:grpSpPr>
        <a:xfrm>
          <a:off x="0" y="0"/>
          <a:ext cx="0" cy="0"/>
          <a:chOff x="0" y="0"/>
          <a:chExt cx="0" cy="0"/>
        </a:xfrm>
      </p:grpSpPr>
      <p:sp>
        <p:nvSpPr>
          <p:cNvPr id="1565" name="Google Shape;1565;p99"/>
          <p:cNvSpPr/>
          <p:nvPr/>
        </p:nvSpPr>
        <p:spPr>
          <a:xfrm>
            <a:off x="6193600" y="0"/>
            <a:ext cx="2950500" cy="5143500"/>
          </a:xfrm>
          <a:prstGeom prst="rect">
            <a:avLst/>
          </a:pr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6" name="Google Shape;1566;p99"/>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logo_lockup_cloud_dark.png" id="1567" name="Google Shape;1567;p99"/>
          <p:cNvPicPr preferRelativeResize="0"/>
          <p:nvPr/>
        </p:nvPicPr>
        <p:blipFill rotWithShape="1">
          <a:blip r:embed="rId3">
            <a:alphaModFix/>
          </a:blip>
          <a:srcRect b="0" l="0" r="0" t="0"/>
          <a:stretch/>
        </p:blipFill>
        <p:spPr>
          <a:xfrm>
            <a:off x="8284600" y="4913676"/>
            <a:ext cx="798601" cy="229826"/>
          </a:xfrm>
          <a:prstGeom prst="rect">
            <a:avLst/>
          </a:prstGeom>
          <a:noFill/>
          <a:ln>
            <a:noFill/>
          </a:ln>
        </p:spPr>
      </p:pic>
      <p:sp>
        <p:nvSpPr>
          <p:cNvPr id="1568" name="Google Shape;1568;p99"/>
          <p:cNvSpPr txBox="1"/>
          <p:nvPr>
            <p:ph type="ctrTitle"/>
          </p:nvPr>
        </p:nvSpPr>
        <p:spPr>
          <a:xfrm>
            <a:off x="530700" y="1379775"/>
            <a:ext cx="4164000" cy="14781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accent5"/>
              </a:buClr>
              <a:buSzPts val="3400"/>
              <a:buFont typeface="Roboto"/>
              <a:buNone/>
              <a:defRPr b="0" i="0" sz="3400" u="none" cap="none" strike="noStrike">
                <a:solidFill>
                  <a:schemeClr val="accent5"/>
                </a:solidFill>
                <a:latin typeface="Roboto"/>
                <a:ea typeface="Roboto"/>
                <a:cs typeface="Roboto"/>
                <a:sym typeface="Roboto"/>
              </a:defRPr>
            </a:lvl1pPr>
            <a:lvl2pPr indent="0" lvl="1" rtl="0">
              <a:spcBef>
                <a:spcPts val="0"/>
              </a:spcBef>
              <a:spcAft>
                <a:spcPts val="0"/>
              </a:spcAft>
              <a:buClr>
                <a:schemeClr val="accent4"/>
              </a:buClr>
              <a:buSzPts val="1400"/>
              <a:buNone/>
              <a:defRPr sz="1800">
                <a:solidFill>
                  <a:schemeClr val="accent4"/>
                </a:solidFill>
              </a:defRPr>
            </a:lvl2pPr>
            <a:lvl3pPr indent="0" lvl="2" rtl="0">
              <a:spcBef>
                <a:spcPts val="0"/>
              </a:spcBef>
              <a:spcAft>
                <a:spcPts val="0"/>
              </a:spcAft>
              <a:buClr>
                <a:schemeClr val="accent4"/>
              </a:buClr>
              <a:buSzPts val="1400"/>
              <a:buNone/>
              <a:defRPr sz="1800">
                <a:solidFill>
                  <a:schemeClr val="accent4"/>
                </a:solidFill>
              </a:defRPr>
            </a:lvl3pPr>
            <a:lvl4pPr indent="0" lvl="3" rtl="0">
              <a:spcBef>
                <a:spcPts val="0"/>
              </a:spcBef>
              <a:spcAft>
                <a:spcPts val="0"/>
              </a:spcAft>
              <a:buClr>
                <a:schemeClr val="accent4"/>
              </a:buClr>
              <a:buSzPts val="1400"/>
              <a:buNone/>
              <a:defRPr sz="1800">
                <a:solidFill>
                  <a:schemeClr val="accent4"/>
                </a:solidFill>
              </a:defRPr>
            </a:lvl4pPr>
            <a:lvl5pPr indent="0" lvl="4" rtl="0">
              <a:spcBef>
                <a:spcPts val="0"/>
              </a:spcBef>
              <a:spcAft>
                <a:spcPts val="0"/>
              </a:spcAft>
              <a:buClr>
                <a:schemeClr val="accent4"/>
              </a:buClr>
              <a:buSzPts val="1400"/>
              <a:buNone/>
              <a:defRPr sz="1800">
                <a:solidFill>
                  <a:schemeClr val="accent4"/>
                </a:solidFill>
              </a:defRPr>
            </a:lvl5pPr>
            <a:lvl6pPr indent="0" lvl="5" rtl="0">
              <a:spcBef>
                <a:spcPts val="0"/>
              </a:spcBef>
              <a:spcAft>
                <a:spcPts val="0"/>
              </a:spcAft>
              <a:buClr>
                <a:schemeClr val="accent4"/>
              </a:buClr>
              <a:buSzPts val="1400"/>
              <a:buNone/>
              <a:defRPr sz="1800">
                <a:solidFill>
                  <a:schemeClr val="accent4"/>
                </a:solidFill>
              </a:defRPr>
            </a:lvl6pPr>
            <a:lvl7pPr indent="0" lvl="6" rtl="0">
              <a:spcBef>
                <a:spcPts val="0"/>
              </a:spcBef>
              <a:spcAft>
                <a:spcPts val="0"/>
              </a:spcAft>
              <a:buClr>
                <a:schemeClr val="accent4"/>
              </a:buClr>
              <a:buSzPts val="1400"/>
              <a:buNone/>
              <a:defRPr sz="1800">
                <a:solidFill>
                  <a:schemeClr val="accent4"/>
                </a:solidFill>
              </a:defRPr>
            </a:lvl7pPr>
            <a:lvl8pPr indent="0" lvl="7" rtl="0">
              <a:spcBef>
                <a:spcPts val="0"/>
              </a:spcBef>
              <a:spcAft>
                <a:spcPts val="0"/>
              </a:spcAft>
              <a:buClr>
                <a:schemeClr val="accent4"/>
              </a:buClr>
              <a:buSzPts val="1400"/>
              <a:buNone/>
              <a:defRPr sz="1800">
                <a:solidFill>
                  <a:schemeClr val="accent4"/>
                </a:solidFill>
              </a:defRPr>
            </a:lvl8pPr>
            <a:lvl9pPr indent="0" lvl="8" rtl="0">
              <a:spcBef>
                <a:spcPts val="0"/>
              </a:spcBef>
              <a:spcAft>
                <a:spcPts val="0"/>
              </a:spcAft>
              <a:buClr>
                <a:schemeClr val="accent4"/>
              </a:buClr>
              <a:buSzPts val="1400"/>
              <a:buNone/>
              <a:defRPr sz="1800">
                <a:solidFill>
                  <a:schemeClr val="accent4"/>
                </a:solidFill>
              </a:defRPr>
            </a:lvl9pPr>
          </a:lstStyle>
          <a:p/>
        </p:txBody>
      </p:sp>
      <p:sp>
        <p:nvSpPr>
          <p:cNvPr id="1569" name="Google Shape;1569;p99"/>
          <p:cNvSpPr txBox="1"/>
          <p:nvPr>
            <p:ph idx="1" type="subTitle"/>
          </p:nvPr>
        </p:nvSpPr>
        <p:spPr>
          <a:xfrm>
            <a:off x="534825" y="2838975"/>
            <a:ext cx="4164000" cy="1111200"/>
          </a:xfrm>
          <a:prstGeom prst="rect">
            <a:avLst/>
          </a:prstGeom>
          <a:noFill/>
          <a:ln>
            <a:noFill/>
          </a:ln>
        </p:spPr>
        <p:txBody>
          <a:bodyPr anchorCtr="0" anchor="t" bIns="91425" lIns="91425" spcFirstLastPara="1" rIns="91425" wrap="square" tIns="91425">
            <a:noAutofit/>
          </a:bodyPr>
          <a:lstStyle>
            <a:lvl1pPr indent="0" lvl="0" marL="0" marR="0" rtl="0" algn="l">
              <a:lnSpc>
                <a:spcPct val="110000"/>
              </a:lnSpc>
              <a:spcBef>
                <a:spcPts val="0"/>
              </a:spcBef>
              <a:spcAft>
                <a:spcPts val="0"/>
              </a:spcAft>
              <a:buClr>
                <a:srgbClr val="A1A1A1"/>
              </a:buClr>
              <a:buSzPts val="900"/>
              <a:buFont typeface="Arial"/>
              <a:buNone/>
              <a:defRPr b="0" i="0" sz="2100" u="none" cap="none" strike="noStrike">
                <a:solidFill>
                  <a:srgbClr val="A1A1A1"/>
                </a:solidFill>
                <a:latin typeface="Roboto"/>
                <a:ea typeface="Roboto"/>
                <a:cs typeface="Roboto"/>
                <a:sym typeface="Roboto"/>
              </a:defRPr>
            </a:lvl1pPr>
            <a:lvl2pPr indent="0" lvl="1" marL="342900" marR="0" rtl="0" algn="ctr">
              <a:lnSpc>
                <a:spcPct val="110000"/>
              </a:lnSpc>
              <a:spcBef>
                <a:spcPts val="375"/>
              </a:spcBef>
              <a:spcAft>
                <a:spcPts val="0"/>
              </a:spcAft>
              <a:buClr>
                <a:srgbClr val="545454"/>
              </a:buClr>
              <a:buSzPts val="1200"/>
              <a:buFont typeface="Arial"/>
              <a:buNone/>
              <a:defRPr b="0" i="0" sz="1500" u="none" cap="none" strike="noStrike">
                <a:solidFill>
                  <a:srgbClr val="545454"/>
                </a:solidFill>
                <a:latin typeface="Roboto"/>
                <a:ea typeface="Roboto"/>
                <a:cs typeface="Roboto"/>
                <a:sym typeface="Roboto"/>
              </a:defRPr>
            </a:lvl2pPr>
            <a:lvl3pPr indent="0" lvl="2" marL="685800" marR="0" rtl="0" algn="ctr">
              <a:lnSpc>
                <a:spcPct val="110000"/>
              </a:lnSpc>
              <a:spcBef>
                <a:spcPts val="375"/>
              </a:spcBef>
              <a:spcAft>
                <a:spcPts val="0"/>
              </a:spcAft>
              <a:buClr>
                <a:srgbClr val="545454"/>
              </a:buClr>
              <a:buSzPts val="1200"/>
              <a:buFont typeface="Arial"/>
              <a:buNone/>
              <a:defRPr b="0" i="0" sz="1350" u="none" cap="none" strike="noStrike">
                <a:solidFill>
                  <a:srgbClr val="545454"/>
                </a:solidFill>
                <a:latin typeface="Roboto"/>
                <a:ea typeface="Roboto"/>
                <a:cs typeface="Roboto"/>
                <a:sym typeface="Roboto"/>
              </a:defRPr>
            </a:lvl3pPr>
            <a:lvl4pPr indent="0" lvl="3" marL="10287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4pPr>
            <a:lvl5pPr indent="0" lvl="4" marL="1371600" marR="0" rtl="0" algn="ctr">
              <a:lnSpc>
                <a:spcPct val="110000"/>
              </a:lnSpc>
              <a:spcBef>
                <a:spcPts val="375"/>
              </a:spcBef>
              <a:spcAft>
                <a:spcPts val="0"/>
              </a:spcAft>
              <a:buClr>
                <a:srgbClr val="545454"/>
              </a:buClr>
              <a:buSzPts val="1200"/>
              <a:buFont typeface="Arial"/>
              <a:buNone/>
              <a:defRPr b="0" i="0" sz="1200" u="none" cap="none" strike="noStrike">
                <a:solidFill>
                  <a:srgbClr val="545454"/>
                </a:solidFill>
                <a:latin typeface="Roboto"/>
                <a:ea typeface="Roboto"/>
                <a:cs typeface="Roboto"/>
                <a:sym typeface="Roboto"/>
              </a:defRPr>
            </a:lvl5pPr>
            <a:lvl6pPr indent="0" lvl="5" marL="17145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p:cSld name="OBJECT_3_1_4_1_1">
    <p:bg>
      <p:bgPr>
        <a:solidFill>
          <a:srgbClr val="F5F5F5"/>
        </a:solidFill>
      </p:bgPr>
    </p:bg>
    <p:spTree>
      <p:nvGrpSpPr>
        <p:cNvPr id="1570" name="Shape 1570"/>
        <p:cNvGrpSpPr/>
        <p:nvPr/>
      </p:nvGrpSpPr>
      <p:grpSpPr>
        <a:xfrm>
          <a:off x="0" y="0"/>
          <a:ext cx="0" cy="0"/>
          <a:chOff x="0" y="0"/>
          <a:chExt cx="0" cy="0"/>
        </a:xfrm>
      </p:grpSpPr>
      <p:sp>
        <p:nvSpPr>
          <p:cNvPr id="1571" name="Google Shape;1571;p100"/>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72" name="Google Shape;1572;p100"/>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73" name="Google Shape;1573;p100"/>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74" name="Google Shape;1574;p100"/>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00"/>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76" name="Google Shape;1576;p100"/>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577" name="Google Shape;1577;p100"/>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Title 1 1">
  <p:cSld name="OBJECT_3_1_4_1_1_1">
    <p:bg>
      <p:bgPr>
        <a:solidFill>
          <a:srgbClr val="F5F5F5"/>
        </a:solidFill>
      </p:bgPr>
    </p:bg>
    <p:spTree>
      <p:nvGrpSpPr>
        <p:cNvPr id="1578" name="Shape 1578"/>
        <p:cNvGrpSpPr/>
        <p:nvPr/>
      </p:nvGrpSpPr>
      <p:grpSpPr>
        <a:xfrm>
          <a:off x="0" y="0"/>
          <a:ext cx="0" cy="0"/>
          <a:chOff x="0" y="0"/>
          <a:chExt cx="0" cy="0"/>
        </a:xfrm>
      </p:grpSpPr>
      <p:sp>
        <p:nvSpPr>
          <p:cNvPr id="1579" name="Google Shape;1579;p101"/>
          <p:cNvSpPr txBox="1"/>
          <p:nvPr>
            <p:ph type="title"/>
          </p:nvPr>
        </p:nvSpPr>
        <p:spPr>
          <a:xfrm>
            <a:off x="238665" y="3155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80" name="Google Shape;1580;p101"/>
          <p:cNvSpPr txBox="1"/>
          <p:nvPr>
            <p:ph idx="1" type="body"/>
          </p:nvPr>
        </p:nvSpPr>
        <p:spPr>
          <a:xfrm>
            <a:off x="619665" y="13485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400" u="none" cap="none" strike="noStrike">
                <a:solidFill>
                  <a:srgbClr val="545454"/>
                </a:solidFill>
                <a:latin typeface="Roboto"/>
                <a:ea typeface="Roboto"/>
                <a:cs typeface="Roboto"/>
                <a:sym typeface="Roboto"/>
              </a:defRPr>
            </a:lvl1pPr>
            <a:lvl2pPr indent="-317500" lvl="1" marL="9144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2pPr>
            <a:lvl3pPr indent="-317500" lvl="2" marL="13716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3pPr>
            <a:lvl4pPr indent="-317500" lvl="3" marL="18288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4pPr>
            <a:lvl5pPr indent="-317500" lvl="4" marL="2286000" marR="0" rtl="0" algn="l">
              <a:lnSpc>
                <a:spcPct val="110000"/>
              </a:lnSpc>
              <a:spcBef>
                <a:spcPts val="375"/>
              </a:spcBef>
              <a:spcAft>
                <a:spcPts val="0"/>
              </a:spcAft>
              <a:buClr>
                <a:srgbClr val="545454"/>
              </a:buClr>
              <a:buSzPts val="1400"/>
              <a:buFont typeface="Arial"/>
              <a:buChar char="•"/>
              <a:defRPr b="0" i="0" sz="1400" u="none" cap="none" strike="noStrike">
                <a:solidFill>
                  <a:srgbClr val="545454"/>
                </a:solidFill>
                <a:latin typeface="Roboto"/>
                <a:ea typeface="Roboto"/>
                <a:cs typeface="Roboto"/>
                <a:sym typeface="Roboto"/>
              </a:defRPr>
            </a:lvl5pPr>
            <a:lvl6pPr indent="-317500" lvl="5" marL="2743200" marR="0" rtl="0" algn="l">
              <a:lnSpc>
                <a:spcPct val="90000"/>
              </a:lnSpc>
              <a:spcBef>
                <a:spcPts val="375"/>
              </a:spcBef>
              <a:spcAft>
                <a:spcPts val="0"/>
              </a:spcAft>
              <a:buSzPts val="1400"/>
              <a:buChar char="•"/>
              <a:defRPr b="0" i="0" sz="1400" u="none" cap="none" strike="noStrike"/>
            </a:lvl6pPr>
            <a:lvl7pPr indent="-317500" lvl="6" marL="3200400" marR="0" rtl="0" algn="l">
              <a:lnSpc>
                <a:spcPct val="90000"/>
              </a:lnSpc>
              <a:spcBef>
                <a:spcPts val="375"/>
              </a:spcBef>
              <a:spcAft>
                <a:spcPts val="0"/>
              </a:spcAft>
              <a:buSzPts val="1400"/>
              <a:buChar char="•"/>
              <a:defRPr b="0" i="0" sz="1400" u="none" cap="none" strike="noStrike"/>
            </a:lvl7pPr>
            <a:lvl8pPr indent="-317500" lvl="7" marL="3657600" marR="0" rtl="0" algn="l">
              <a:lnSpc>
                <a:spcPct val="90000"/>
              </a:lnSpc>
              <a:spcBef>
                <a:spcPts val="375"/>
              </a:spcBef>
              <a:spcAft>
                <a:spcPts val="0"/>
              </a:spcAft>
              <a:buSzPts val="1400"/>
              <a:buChar char="•"/>
              <a:defRPr b="0" i="0" sz="1400" u="none" cap="none" strike="noStrike"/>
            </a:lvl8pPr>
            <a:lvl9pPr indent="-317500" lvl="8" marL="4114800" marR="0" rtl="0" algn="l">
              <a:lnSpc>
                <a:spcPct val="90000"/>
              </a:lnSpc>
              <a:spcBef>
                <a:spcPts val="375"/>
              </a:spcBef>
              <a:spcAft>
                <a:spcPts val="0"/>
              </a:spcAft>
              <a:buSzPts val="1400"/>
              <a:buChar char="•"/>
              <a:defRPr b="0" i="0" sz="1400" u="none" cap="none" strike="noStrike"/>
            </a:lvl9pPr>
          </a:lstStyle>
          <a:p/>
        </p:txBody>
      </p:sp>
      <p:pic>
        <p:nvPicPr>
          <p:cNvPr descr="logo_lockup_cloud_dark.png" id="1581" name="Google Shape;1581;p101"/>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1582" name="Google Shape;1582;p101"/>
          <p:cNvSpPr/>
          <p:nvPr/>
        </p:nvSpPr>
        <p:spPr>
          <a:xfrm flipH="1">
            <a:off x="4700421" y="4870275"/>
            <a:ext cx="4453800" cy="273300"/>
          </a:xfrm>
          <a:prstGeom prst="rtTriangle">
            <a:avLst/>
          </a:prstGeom>
          <a:solidFill>
            <a:srgbClr val="226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01"/>
          <p:cNvSpPr/>
          <p:nvPr/>
        </p:nvSpPr>
        <p:spPr>
          <a:xfrm>
            <a:off x="0" y="4796475"/>
            <a:ext cx="8045400" cy="347100"/>
          </a:xfrm>
          <a:prstGeom prst="rtTriangl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_lockup_cloud_light.png" id="1584" name="Google Shape;1584;p101"/>
          <p:cNvPicPr preferRelativeResize="0"/>
          <p:nvPr/>
        </p:nvPicPr>
        <p:blipFill rotWithShape="1">
          <a:blip r:embed="rId3">
            <a:alphaModFix/>
          </a:blip>
          <a:srcRect b="0" l="0" r="0" t="0"/>
          <a:stretch/>
        </p:blipFill>
        <p:spPr>
          <a:xfrm>
            <a:off x="8279425" y="4913738"/>
            <a:ext cx="798601" cy="229826"/>
          </a:xfrm>
          <a:prstGeom prst="rect">
            <a:avLst/>
          </a:prstGeom>
          <a:noFill/>
          <a:ln>
            <a:noFill/>
          </a:ln>
        </p:spPr>
      </p:pic>
      <p:pic>
        <p:nvPicPr>
          <p:cNvPr id="1585" name="Google Shape;1585;p101"/>
          <p:cNvPicPr preferRelativeResize="0"/>
          <p:nvPr/>
        </p:nvPicPr>
        <p:blipFill>
          <a:blip r:embed="rId4">
            <a:alphaModFix/>
          </a:blip>
          <a:stretch>
            <a:fillRect/>
          </a:stretch>
        </p:blipFill>
        <p:spPr>
          <a:xfrm>
            <a:off x="8338769" y="228331"/>
            <a:ext cx="575984" cy="57598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theme" Target="../theme/theme9.xml"/><Relationship Id="rId90" Type="http://schemas.openxmlformats.org/officeDocument/2006/relationships/slideLayout" Target="../slideLayouts/slideLayout90.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294.xml"/><Relationship Id="rId2" Type="http://schemas.openxmlformats.org/officeDocument/2006/relationships/slideLayout" Target="../slideLayouts/slideLayout295.xml"/><Relationship Id="rId3" Type="http://schemas.openxmlformats.org/officeDocument/2006/relationships/slideLayout" Target="../slideLayouts/slideLayout296.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5" Type="http://schemas.openxmlformats.org/officeDocument/2006/relationships/slideLayout" Target="../slideLayouts/slideLayout298.xml"/><Relationship Id="rId6" Type="http://schemas.openxmlformats.org/officeDocument/2006/relationships/slideLayout" Target="../slideLayouts/slideLayout299.xml"/><Relationship Id="rId7" Type="http://schemas.openxmlformats.org/officeDocument/2006/relationships/slideLayout" Target="../slideLayouts/slideLayout300.xml"/><Relationship Id="rId8" Type="http://schemas.openxmlformats.org/officeDocument/2006/relationships/slideLayout" Target="../slideLayouts/slideLayout301.xml"/><Relationship Id="rId31" Type="http://schemas.openxmlformats.org/officeDocument/2006/relationships/slideLayout" Target="../slideLayouts/slideLayout324.xml"/><Relationship Id="rId30" Type="http://schemas.openxmlformats.org/officeDocument/2006/relationships/slideLayout" Target="../slideLayouts/slideLayout323.xml"/><Relationship Id="rId33" Type="http://schemas.openxmlformats.org/officeDocument/2006/relationships/slideLayout" Target="../slideLayouts/slideLayout326.xml"/><Relationship Id="rId32" Type="http://schemas.openxmlformats.org/officeDocument/2006/relationships/slideLayout" Target="../slideLayouts/slideLayout325.xml"/><Relationship Id="rId34" Type="http://schemas.openxmlformats.org/officeDocument/2006/relationships/theme" Target="../theme/theme15.xml"/><Relationship Id="rId20" Type="http://schemas.openxmlformats.org/officeDocument/2006/relationships/slideLayout" Target="../slideLayouts/slideLayout313.xml"/><Relationship Id="rId22" Type="http://schemas.openxmlformats.org/officeDocument/2006/relationships/slideLayout" Target="../slideLayouts/slideLayout315.xml"/><Relationship Id="rId21" Type="http://schemas.openxmlformats.org/officeDocument/2006/relationships/slideLayout" Target="../slideLayouts/slideLayout314.xml"/><Relationship Id="rId24" Type="http://schemas.openxmlformats.org/officeDocument/2006/relationships/slideLayout" Target="../slideLayouts/slideLayout317.xml"/><Relationship Id="rId23" Type="http://schemas.openxmlformats.org/officeDocument/2006/relationships/slideLayout" Target="../slideLayouts/slideLayout316.xml"/><Relationship Id="rId26" Type="http://schemas.openxmlformats.org/officeDocument/2006/relationships/slideLayout" Target="../slideLayouts/slideLayout319.xml"/><Relationship Id="rId25" Type="http://schemas.openxmlformats.org/officeDocument/2006/relationships/slideLayout" Target="../slideLayouts/slideLayout318.xml"/><Relationship Id="rId28" Type="http://schemas.openxmlformats.org/officeDocument/2006/relationships/slideLayout" Target="../slideLayouts/slideLayout321.xml"/><Relationship Id="rId27" Type="http://schemas.openxmlformats.org/officeDocument/2006/relationships/slideLayout" Target="../slideLayouts/slideLayout320.xml"/><Relationship Id="rId29" Type="http://schemas.openxmlformats.org/officeDocument/2006/relationships/slideLayout" Target="../slideLayouts/slideLayout322.xml"/><Relationship Id="rId11" Type="http://schemas.openxmlformats.org/officeDocument/2006/relationships/slideLayout" Target="../slideLayouts/slideLayout304.xml"/><Relationship Id="rId10" Type="http://schemas.openxmlformats.org/officeDocument/2006/relationships/slideLayout" Target="../slideLayouts/slideLayout303.xml"/><Relationship Id="rId13" Type="http://schemas.openxmlformats.org/officeDocument/2006/relationships/slideLayout" Target="../slideLayouts/slideLayout306.xml"/><Relationship Id="rId12" Type="http://schemas.openxmlformats.org/officeDocument/2006/relationships/slideLayout" Target="../slideLayouts/slideLayout305.xml"/><Relationship Id="rId15" Type="http://schemas.openxmlformats.org/officeDocument/2006/relationships/slideLayout" Target="../slideLayouts/slideLayout308.xml"/><Relationship Id="rId14" Type="http://schemas.openxmlformats.org/officeDocument/2006/relationships/slideLayout" Target="../slideLayouts/slideLayout307.xml"/><Relationship Id="rId17" Type="http://schemas.openxmlformats.org/officeDocument/2006/relationships/slideLayout" Target="../slideLayouts/slideLayout310.xml"/><Relationship Id="rId16" Type="http://schemas.openxmlformats.org/officeDocument/2006/relationships/slideLayout" Target="../slideLayouts/slideLayout309.xml"/><Relationship Id="rId19" Type="http://schemas.openxmlformats.org/officeDocument/2006/relationships/slideLayout" Target="../slideLayouts/slideLayout312.xml"/><Relationship Id="rId18" Type="http://schemas.openxmlformats.org/officeDocument/2006/relationships/slideLayout" Target="../slideLayouts/slideLayout311.xml"/></Relationships>
</file>

<file path=ppt/slideMasters/_rels/slideMaster11.xml.rels><?xml version="1.0" encoding="UTF-8" standalone="yes"?><Relationships xmlns="http://schemas.openxmlformats.org/package/2006/relationships"><Relationship Id="rId40" Type="http://schemas.openxmlformats.org/officeDocument/2006/relationships/slideLayout" Target="../slideLayouts/slideLayout366.xml"/><Relationship Id="rId42" Type="http://schemas.openxmlformats.org/officeDocument/2006/relationships/slideLayout" Target="../slideLayouts/slideLayout368.xml"/><Relationship Id="rId41" Type="http://schemas.openxmlformats.org/officeDocument/2006/relationships/slideLayout" Target="../slideLayouts/slideLayout367.xml"/><Relationship Id="rId44" Type="http://schemas.openxmlformats.org/officeDocument/2006/relationships/slideLayout" Target="../slideLayouts/slideLayout370.xml"/><Relationship Id="rId43" Type="http://schemas.openxmlformats.org/officeDocument/2006/relationships/slideLayout" Target="../slideLayouts/slideLayout369.xml"/><Relationship Id="rId46" Type="http://schemas.openxmlformats.org/officeDocument/2006/relationships/slideLayout" Target="../slideLayouts/slideLayout372.xml"/><Relationship Id="rId45" Type="http://schemas.openxmlformats.org/officeDocument/2006/relationships/slideLayout" Target="../slideLayouts/slideLayout371.xml"/><Relationship Id="rId80" Type="http://schemas.openxmlformats.org/officeDocument/2006/relationships/theme" Target="../theme/theme5.xml"/><Relationship Id="rId1" Type="http://schemas.openxmlformats.org/officeDocument/2006/relationships/slideLayout" Target="../slideLayouts/slideLayout327.xml"/><Relationship Id="rId2" Type="http://schemas.openxmlformats.org/officeDocument/2006/relationships/slideLayout" Target="../slideLayouts/slideLayout328.xml"/><Relationship Id="rId3" Type="http://schemas.openxmlformats.org/officeDocument/2006/relationships/slideLayout" Target="../slideLayouts/slideLayout329.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48" Type="http://schemas.openxmlformats.org/officeDocument/2006/relationships/slideLayout" Target="../slideLayouts/slideLayout374.xml"/><Relationship Id="rId47" Type="http://schemas.openxmlformats.org/officeDocument/2006/relationships/slideLayout" Target="../slideLayouts/slideLayout373.xml"/><Relationship Id="rId49" Type="http://schemas.openxmlformats.org/officeDocument/2006/relationships/slideLayout" Target="../slideLayouts/slideLayout375.xml"/><Relationship Id="rId5" Type="http://schemas.openxmlformats.org/officeDocument/2006/relationships/slideLayout" Target="../slideLayouts/slideLayout331.xml"/><Relationship Id="rId6" Type="http://schemas.openxmlformats.org/officeDocument/2006/relationships/slideLayout" Target="../slideLayouts/slideLayout332.xml"/><Relationship Id="rId7" Type="http://schemas.openxmlformats.org/officeDocument/2006/relationships/slideLayout" Target="../slideLayouts/slideLayout333.xml"/><Relationship Id="rId8" Type="http://schemas.openxmlformats.org/officeDocument/2006/relationships/slideLayout" Target="../slideLayouts/slideLayout334.xml"/><Relationship Id="rId73" Type="http://schemas.openxmlformats.org/officeDocument/2006/relationships/slideLayout" Target="../slideLayouts/slideLayout399.xml"/><Relationship Id="rId72" Type="http://schemas.openxmlformats.org/officeDocument/2006/relationships/slideLayout" Target="../slideLayouts/slideLayout398.xml"/><Relationship Id="rId31" Type="http://schemas.openxmlformats.org/officeDocument/2006/relationships/slideLayout" Target="../slideLayouts/slideLayout357.xml"/><Relationship Id="rId75" Type="http://schemas.openxmlformats.org/officeDocument/2006/relationships/slideLayout" Target="../slideLayouts/slideLayout401.xml"/><Relationship Id="rId30" Type="http://schemas.openxmlformats.org/officeDocument/2006/relationships/slideLayout" Target="../slideLayouts/slideLayout356.xml"/><Relationship Id="rId74" Type="http://schemas.openxmlformats.org/officeDocument/2006/relationships/slideLayout" Target="../slideLayouts/slideLayout400.xml"/><Relationship Id="rId33" Type="http://schemas.openxmlformats.org/officeDocument/2006/relationships/slideLayout" Target="../slideLayouts/slideLayout359.xml"/><Relationship Id="rId77" Type="http://schemas.openxmlformats.org/officeDocument/2006/relationships/slideLayout" Target="../slideLayouts/slideLayout403.xml"/><Relationship Id="rId32" Type="http://schemas.openxmlformats.org/officeDocument/2006/relationships/slideLayout" Target="../slideLayouts/slideLayout358.xml"/><Relationship Id="rId76" Type="http://schemas.openxmlformats.org/officeDocument/2006/relationships/slideLayout" Target="../slideLayouts/slideLayout402.xml"/><Relationship Id="rId35" Type="http://schemas.openxmlformats.org/officeDocument/2006/relationships/slideLayout" Target="../slideLayouts/slideLayout361.xml"/><Relationship Id="rId79" Type="http://schemas.openxmlformats.org/officeDocument/2006/relationships/slideLayout" Target="../slideLayouts/slideLayout405.xml"/><Relationship Id="rId34" Type="http://schemas.openxmlformats.org/officeDocument/2006/relationships/slideLayout" Target="../slideLayouts/slideLayout360.xml"/><Relationship Id="rId78" Type="http://schemas.openxmlformats.org/officeDocument/2006/relationships/slideLayout" Target="../slideLayouts/slideLayout404.xml"/><Relationship Id="rId71" Type="http://schemas.openxmlformats.org/officeDocument/2006/relationships/slideLayout" Target="../slideLayouts/slideLayout397.xml"/><Relationship Id="rId70" Type="http://schemas.openxmlformats.org/officeDocument/2006/relationships/slideLayout" Target="../slideLayouts/slideLayout396.xml"/><Relationship Id="rId37" Type="http://schemas.openxmlformats.org/officeDocument/2006/relationships/slideLayout" Target="../slideLayouts/slideLayout363.xml"/><Relationship Id="rId36" Type="http://schemas.openxmlformats.org/officeDocument/2006/relationships/slideLayout" Target="../slideLayouts/slideLayout362.xml"/><Relationship Id="rId39" Type="http://schemas.openxmlformats.org/officeDocument/2006/relationships/slideLayout" Target="../slideLayouts/slideLayout365.xml"/><Relationship Id="rId38" Type="http://schemas.openxmlformats.org/officeDocument/2006/relationships/slideLayout" Target="../slideLayouts/slideLayout364.xml"/><Relationship Id="rId62" Type="http://schemas.openxmlformats.org/officeDocument/2006/relationships/slideLayout" Target="../slideLayouts/slideLayout388.xml"/><Relationship Id="rId61" Type="http://schemas.openxmlformats.org/officeDocument/2006/relationships/slideLayout" Target="../slideLayouts/slideLayout387.xml"/><Relationship Id="rId20" Type="http://schemas.openxmlformats.org/officeDocument/2006/relationships/slideLayout" Target="../slideLayouts/slideLayout346.xml"/><Relationship Id="rId64" Type="http://schemas.openxmlformats.org/officeDocument/2006/relationships/slideLayout" Target="../slideLayouts/slideLayout390.xml"/><Relationship Id="rId63" Type="http://schemas.openxmlformats.org/officeDocument/2006/relationships/slideLayout" Target="../slideLayouts/slideLayout389.xml"/><Relationship Id="rId22" Type="http://schemas.openxmlformats.org/officeDocument/2006/relationships/slideLayout" Target="../slideLayouts/slideLayout348.xml"/><Relationship Id="rId66" Type="http://schemas.openxmlformats.org/officeDocument/2006/relationships/slideLayout" Target="../slideLayouts/slideLayout392.xml"/><Relationship Id="rId21" Type="http://schemas.openxmlformats.org/officeDocument/2006/relationships/slideLayout" Target="../slideLayouts/slideLayout347.xml"/><Relationship Id="rId65" Type="http://schemas.openxmlformats.org/officeDocument/2006/relationships/slideLayout" Target="../slideLayouts/slideLayout391.xml"/><Relationship Id="rId24" Type="http://schemas.openxmlformats.org/officeDocument/2006/relationships/slideLayout" Target="../slideLayouts/slideLayout350.xml"/><Relationship Id="rId68" Type="http://schemas.openxmlformats.org/officeDocument/2006/relationships/slideLayout" Target="../slideLayouts/slideLayout394.xml"/><Relationship Id="rId23" Type="http://schemas.openxmlformats.org/officeDocument/2006/relationships/slideLayout" Target="../slideLayouts/slideLayout349.xml"/><Relationship Id="rId67" Type="http://schemas.openxmlformats.org/officeDocument/2006/relationships/slideLayout" Target="../slideLayouts/slideLayout393.xml"/><Relationship Id="rId60" Type="http://schemas.openxmlformats.org/officeDocument/2006/relationships/slideLayout" Target="../slideLayouts/slideLayout386.xml"/><Relationship Id="rId26" Type="http://schemas.openxmlformats.org/officeDocument/2006/relationships/slideLayout" Target="../slideLayouts/slideLayout352.xml"/><Relationship Id="rId25" Type="http://schemas.openxmlformats.org/officeDocument/2006/relationships/slideLayout" Target="../slideLayouts/slideLayout351.xml"/><Relationship Id="rId69" Type="http://schemas.openxmlformats.org/officeDocument/2006/relationships/slideLayout" Target="../slideLayouts/slideLayout395.xml"/><Relationship Id="rId28" Type="http://schemas.openxmlformats.org/officeDocument/2006/relationships/slideLayout" Target="../slideLayouts/slideLayout354.xml"/><Relationship Id="rId27" Type="http://schemas.openxmlformats.org/officeDocument/2006/relationships/slideLayout" Target="../slideLayouts/slideLayout353.xml"/><Relationship Id="rId29" Type="http://schemas.openxmlformats.org/officeDocument/2006/relationships/slideLayout" Target="../slideLayouts/slideLayout355.xml"/><Relationship Id="rId51" Type="http://schemas.openxmlformats.org/officeDocument/2006/relationships/slideLayout" Target="../slideLayouts/slideLayout377.xml"/><Relationship Id="rId50" Type="http://schemas.openxmlformats.org/officeDocument/2006/relationships/slideLayout" Target="../slideLayouts/slideLayout376.xml"/><Relationship Id="rId53" Type="http://schemas.openxmlformats.org/officeDocument/2006/relationships/slideLayout" Target="../slideLayouts/slideLayout379.xml"/><Relationship Id="rId52" Type="http://schemas.openxmlformats.org/officeDocument/2006/relationships/slideLayout" Target="../slideLayouts/slideLayout378.xml"/><Relationship Id="rId11" Type="http://schemas.openxmlformats.org/officeDocument/2006/relationships/slideLayout" Target="../slideLayouts/slideLayout337.xml"/><Relationship Id="rId55" Type="http://schemas.openxmlformats.org/officeDocument/2006/relationships/slideLayout" Target="../slideLayouts/slideLayout381.xml"/><Relationship Id="rId10" Type="http://schemas.openxmlformats.org/officeDocument/2006/relationships/slideLayout" Target="../slideLayouts/slideLayout336.xml"/><Relationship Id="rId54" Type="http://schemas.openxmlformats.org/officeDocument/2006/relationships/slideLayout" Target="../slideLayouts/slideLayout380.xml"/><Relationship Id="rId13" Type="http://schemas.openxmlformats.org/officeDocument/2006/relationships/slideLayout" Target="../slideLayouts/slideLayout339.xml"/><Relationship Id="rId57" Type="http://schemas.openxmlformats.org/officeDocument/2006/relationships/slideLayout" Target="../slideLayouts/slideLayout383.xml"/><Relationship Id="rId12" Type="http://schemas.openxmlformats.org/officeDocument/2006/relationships/slideLayout" Target="../slideLayouts/slideLayout338.xml"/><Relationship Id="rId56" Type="http://schemas.openxmlformats.org/officeDocument/2006/relationships/slideLayout" Target="../slideLayouts/slideLayout382.xml"/><Relationship Id="rId15" Type="http://schemas.openxmlformats.org/officeDocument/2006/relationships/slideLayout" Target="../slideLayouts/slideLayout341.xml"/><Relationship Id="rId59" Type="http://schemas.openxmlformats.org/officeDocument/2006/relationships/slideLayout" Target="../slideLayouts/slideLayout385.xml"/><Relationship Id="rId14" Type="http://schemas.openxmlformats.org/officeDocument/2006/relationships/slideLayout" Target="../slideLayouts/slideLayout340.xml"/><Relationship Id="rId58" Type="http://schemas.openxmlformats.org/officeDocument/2006/relationships/slideLayout" Target="../slideLayouts/slideLayout384.xml"/><Relationship Id="rId17" Type="http://schemas.openxmlformats.org/officeDocument/2006/relationships/slideLayout" Target="../slideLayouts/slideLayout343.xml"/><Relationship Id="rId16" Type="http://schemas.openxmlformats.org/officeDocument/2006/relationships/slideLayout" Target="../slideLayouts/slideLayout342.xml"/><Relationship Id="rId19" Type="http://schemas.openxmlformats.org/officeDocument/2006/relationships/slideLayout" Target="../slideLayouts/slideLayout345.xml"/><Relationship Id="rId18" Type="http://schemas.openxmlformats.org/officeDocument/2006/relationships/slideLayout" Target="../slideLayouts/slideLayout34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406.xml"/><Relationship Id="rId2" Type="http://schemas.openxmlformats.org/officeDocument/2006/relationships/slideLayout" Target="../slideLayouts/slideLayout407.xml"/><Relationship Id="rId3" Type="http://schemas.openxmlformats.org/officeDocument/2006/relationships/slideLayout" Target="../slideLayouts/slideLayout408.xml"/><Relationship Id="rId4" Type="http://schemas.openxmlformats.org/officeDocument/2006/relationships/slideLayout" Target="../slideLayouts/slideLayout409.xml"/><Relationship Id="rId9" Type="http://schemas.openxmlformats.org/officeDocument/2006/relationships/slideLayout" Target="../slideLayouts/slideLayout414.xml"/><Relationship Id="rId5" Type="http://schemas.openxmlformats.org/officeDocument/2006/relationships/slideLayout" Target="../slideLayouts/slideLayout410.xml"/><Relationship Id="rId6" Type="http://schemas.openxmlformats.org/officeDocument/2006/relationships/slideLayout" Target="../slideLayouts/slideLayout411.xml"/><Relationship Id="rId7" Type="http://schemas.openxmlformats.org/officeDocument/2006/relationships/slideLayout" Target="../slideLayouts/slideLayout412.xml"/><Relationship Id="rId8" Type="http://schemas.openxmlformats.org/officeDocument/2006/relationships/slideLayout" Target="../slideLayouts/slideLayout413.xml"/><Relationship Id="rId20" Type="http://schemas.openxmlformats.org/officeDocument/2006/relationships/slideLayout" Target="../slideLayouts/slideLayout425.xml"/><Relationship Id="rId22" Type="http://schemas.openxmlformats.org/officeDocument/2006/relationships/slideLayout" Target="../slideLayouts/slideLayout427.xml"/><Relationship Id="rId21" Type="http://schemas.openxmlformats.org/officeDocument/2006/relationships/slideLayout" Target="../slideLayouts/slideLayout426.xml"/><Relationship Id="rId24" Type="http://schemas.openxmlformats.org/officeDocument/2006/relationships/slideLayout" Target="../slideLayouts/slideLayout429.xml"/><Relationship Id="rId23" Type="http://schemas.openxmlformats.org/officeDocument/2006/relationships/slideLayout" Target="../slideLayouts/slideLayout428.xml"/><Relationship Id="rId26" Type="http://schemas.openxmlformats.org/officeDocument/2006/relationships/slideLayout" Target="../slideLayouts/slideLayout431.xml"/><Relationship Id="rId25" Type="http://schemas.openxmlformats.org/officeDocument/2006/relationships/slideLayout" Target="../slideLayouts/slideLayout430.xml"/><Relationship Id="rId27" Type="http://schemas.openxmlformats.org/officeDocument/2006/relationships/theme" Target="../theme/theme3.xml"/><Relationship Id="rId11" Type="http://schemas.openxmlformats.org/officeDocument/2006/relationships/slideLayout" Target="../slideLayouts/slideLayout416.xml"/><Relationship Id="rId10" Type="http://schemas.openxmlformats.org/officeDocument/2006/relationships/slideLayout" Target="../slideLayouts/slideLayout415.xml"/><Relationship Id="rId13" Type="http://schemas.openxmlformats.org/officeDocument/2006/relationships/slideLayout" Target="../slideLayouts/slideLayout418.xml"/><Relationship Id="rId12" Type="http://schemas.openxmlformats.org/officeDocument/2006/relationships/slideLayout" Target="../slideLayouts/slideLayout417.xml"/><Relationship Id="rId15" Type="http://schemas.openxmlformats.org/officeDocument/2006/relationships/slideLayout" Target="../slideLayouts/slideLayout420.xml"/><Relationship Id="rId14" Type="http://schemas.openxmlformats.org/officeDocument/2006/relationships/slideLayout" Target="../slideLayouts/slideLayout419.xml"/><Relationship Id="rId17" Type="http://schemas.openxmlformats.org/officeDocument/2006/relationships/slideLayout" Target="../slideLayouts/slideLayout422.xml"/><Relationship Id="rId16" Type="http://schemas.openxmlformats.org/officeDocument/2006/relationships/slideLayout" Target="../slideLayouts/slideLayout421.xml"/><Relationship Id="rId19" Type="http://schemas.openxmlformats.org/officeDocument/2006/relationships/slideLayout" Target="../slideLayouts/slideLayout424.xml"/><Relationship Id="rId18" Type="http://schemas.openxmlformats.org/officeDocument/2006/relationships/slideLayout" Target="../slideLayouts/slideLayout423.xml"/></Relationships>
</file>

<file path=ppt/slideMasters/_rels/slideMaster13.xml.rels><?xml version="1.0" encoding="UTF-8" standalone="yes"?><Relationships xmlns="http://schemas.openxmlformats.org/package/2006/relationships"><Relationship Id="rId1" Type="http://schemas.openxmlformats.org/officeDocument/2006/relationships/image" Target="../media/image214.png"/><Relationship Id="rId2" Type="http://schemas.openxmlformats.org/officeDocument/2006/relationships/slideLayout" Target="../slideLayouts/slideLayout432.xml"/><Relationship Id="rId3" Type="http://schemas.openxmlformats.org/officeDocument/2006/relationships/slideLayout" Target="../slideLayouts/slideLayout433.xml"/><Relationship Id="rId4" Type="http://schemas.openxmlformats.org/officeDocument/2006/relationships/slideLayout" Target="../slideLayouts/slideLayout434.xml"/><Relationship Id="rId9" Type="http://schemas.openxmlformats.org/officeDocument/2006/relationships/slideLayout" Target="../slideLayouts/slideLayout439.xml"/><Relationship Id="rId5" Type="http://schemas.openxmlformats.org/officeDocument/2006/relationships/slideLayout" Target="../slideLayouts/slideLayout435.xml"/><Relationship Id="rId6" Type="http://schemas.openxmlformats.org/officeDocument/2006/relationships/slideLayout" Target="../slideLayouts/slideLayout436.xml"/><Relationship Id="rId7" Type="http://schemas.openxmlformats.org/officeDocument/2006/relationships/slideLayout" Target="../slideLayouts/slideLayout437.xml"/><Relationship Id="rId8" Type="http://schemas.openxmlformats.org/officeDocument/2006/relationships/slideLayout" Target="../slideLayouts/slideLayout438.xml"/><Relationship Id="rId11" Type="http://schemas.openxmlformats.org/officeDocument/2006/relationships/theme" Target="../theme/theme7.xml"/><Relationship Id="rId10" Type="http://schemas.openxmlformats.org/officeDocument/2006/relationships/slideLayout" Target="../slideLayouts/slideLayout440.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44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20" Type="http://schemas.openxmlformats.org/officeDocument/2006/relationships/slideLayout" Target="../slideLayouts/slideLayout110.xml"/><Relationship Id="rId22" Type="http://schemas.openxmlformats.org/officeDocument/2006/relationships/slideLayout" Target="../slideLayouts/slideLayout112.xml"/><Relationship Id="rId21" Type="http://schemas.openxmlformats.org/officeDocument/2006/relationships/slideLayout" Target="../slideLayouts/slideLayout111.xml"/><Relationship Id="rId24" Type="http://schemas.openxmlformats.org/officeDocument/2006/relationships/slideLayout" Target="../slideLayouts/slideLayout114.xml"/><Relationship Id="rId23" Type="http://schemas.openxmlformats.org/officeDocument/2006/relationships/slideLayout" Target="../slideLayouts/slideLayout113.xml"/><Relationship Id="rId26" Type="http://schemas.openxmlformats.org/officeDocument/2006/relationships/slideLayout" Target="../slideLayouts/slideLayout116.xml"/><Relationship Id="rId25" Type="http://schemas.openxmlformats.org/officeDocument/2006/relationships/slideLayout" Target="../slideLayouts/slideLayout115.xml"/><Relationship Id="rId27" Type="http://schemas.openxmlformats.org/officeDocument/2006/relationships/theme" Target="../theme/theme12.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3" Type="http://schemas.openxmlformats.org/officeDocument/2006/relationships/slideLayout" Target="../slideLayouts/slideLayout103.xml"/><Relationship Id="rId12" Type="http://schemas.openxmlformats.org/officeDocument/2006/relationships/slideLayout" Target="../slideLayouts/slideLayout102.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9" Type="http://schemas.openxmlformats.org/officeDocument/2006/relationships/slideLayout" Target="../slideLayouts/slideLayout109.xml"/><Relationship Id="rId18" Type="http://schemas.openxmlformats.org/officeDocument/2006/relationships/slideLayout" Target="../slideLayouts/slideLayout10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31" Type="http://schemas.openxmlformats.org/officeDocument/2006/relationships/slideLayout" Target="../slideLayouts/slideLayout147.xml"/><Relationship Id="rId30" Type="http://schemas.openxmlformats.org/officeDocument/2006/relationships/slideLayout" Target="../slideLayouts/slideLayout146.xml"/><Relationship Id="rId32" Type="http://schemas.openxmlformats.org/officeDocument/2006/relationships/theme" Target="../theme/theme6.xml"/><Relationship Id="rId20" Type="http://schemas.openxmlformats.org/officeDocument/2006/relationships/slideLayout" Target="../slideLayouts/slideLayout136.xml"/><Relationship Id="rId22" Type="http://schemas.openxmlformats.org/officeDocument/2006/relationships/slideLayout" Target="../slideLayouts/slideLayout138.xml"/><Relationship Id="rId21" Type="http://schemas.openxmlformats.org/officeDocument/2006/relationships/slideLayout" Target="../slideLayouts/slideLayout137.xml"/><Relationship Id="rId24" Type="http://schemas.openxmlformats.org/officeDocument/2006/relationships/slideLayout" Target="../slideLayouts/slideLayout140.xml"/><Relationship Id="rId23" Type="http://schemas.openxmlformats.org/officeDocument/2006/relationships/slideLayout" Target="../slideLayouts/slideLayout139.xml"/><Relationship Id="rId26" Type="http://schemas.openxmlformats.org/officeDocument/2006/relationships/slideLayout" Target="../slideLayouts/slideLayout142.xml"/><Relationship Id="rId25" Type="http://schemas.openxmlformats.org/officeDocument/2006/relationships/slideLayout" Target="../slideLayouts/slideLayout141.xml"/><Relationship Id="rId28" Type="http://schemas.openxmlformats.org/officeDocument/2006/relationships/slideLayout" Target="../slideLayouts/slideLayout144.xml"/><Relationship Id="rId27" Type="http://schemas.openxmlformats.org/officeDocument/2006/relationships/slideLayout" Target="../slideLayouts/slideLayout143.xml"/><Relationship Id="rId29" Type="http://schemas.openxmlformats.org/officeDocument/2006/relationships/slideLayout" Target="../slideLayouts/slideLayout145.xml"/><Relationship Id="rId11" Type="http://schemas.openxmlformats.org/officeDocument/2006/relationships/slideLayout" Target="../slideLayouts/slideLayout127.xml"/><Relationship Id="rId10" Type="http://schemas.openxmlformats.org/officeDocument/2006/relationships/slideLayout" Target="../slideLayouts/slideLayout126.xml"/><Relationship Id="rId13" Type="http://schemas.openxmlformats.org/officeDocument/2006/relationships/slideLayout" Target="../slideLayouts/slideLayout129.xml"/><Relationship Id="rId12" Type="http://schemas.openxmlformats.org/officeDocument/2006/relationships/slideLayout" Target="../slideLayouts/slideLayout128.xml"/><Relationship Id="rId15" Type="http://schemas.openxmlformats.org/officeDocument/2006/relationships/slideLayout" Target="../slideLayouts/slideLayout131.xml"/><Relationship Id="rId14" Type="http://schemas.openxmlformats.org/officeDocument/2006/relationships/slideLayout" Target="../slideLayouts/slideLayout130.xml"/><Relationship Id="rId17" Type="http://schemas.openxmlformats.org/officeDocument/2006/relationships/slideLayout" Target="../slideLayouts/slideLayout133.xml"/><Relationship Id="rId16" Type="http://schemas.openxmlformats.org/officeDocument/2006/relationships/slideLayout" Target="../slideLayouts/slideLayout132.xml"/><Relationship Id="rId19" Type="http://schemas.openxmlformats.org/officeDocument/2006/relationships/slideLayout" Target="../slideLayouts/slideLayout135.xml"/><Relationship Id="rId18"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31" Type="http://schemas.openxmlformats.org/officeDocument/2006/relationships/theme" Target="../theme/theme13.xml"/><Relationship Id="rId30" Type="http://schemas.openxmlformats.org/officeDocument/2006/relationships/slideLayout" Target="../slideLayouts/slideLayout177.xml"/><Relationship Id="rId20" Type="http://schemas.openxmlformats.org/officeDocument/2006/relationships/slideLayout" Target="../slideLayouts/slideLayout167.xml"/><Relationship Id="rId22" Type="http://schemas.openxmlformats.org/officeDocument/2006/relationships/slideLayout" Target="../slideLayouts/slideLayout169.xml"/><Relationship Id="rId21" Type="http://schemas.openxmlformats.org/officeDocument/2006/relationships/slideLayout" Target="../slideLayouts/slideLayout168.xml"/><Relationship Id="rId24" Type="http://schemas.openxmlformats.org/officeDocument/2006/relationships/slideLayout" Target="../slideLayouts/slideLayout171.xml"/><Relationship Id="rId23" Type="http://schemas.openxmlformats.org/officeDocument/2006/relationships/slideLayout" Target="../slideLayouts/slideLayout170.xml"/><Relationship Id="rId26" Type="http://schemas.openxmlformats.org/officeDocument/2006/relationships/slideLayout" Target="../slideLayouts/slideLayout173.xml"/><Relationship Id="rId25" Type="http://schemas.openxmlformats.org/officeDocument/2006/relationships/slideLayout" Target="../slideLayouts/slideLayout172.xml"/><Relationship Id="rId28" Type="http://schemas.openxmlformats.org/officeDocument/2006/relationships/slideLayout" Target="../slideLayouts/slideLayout175.xml"/><Relationship Id="rId27" Type="http://schemas.openxmlformats.org/officeDocument/2006/relationships/slideLayout" Target="../slideLayouts/slideLayout174.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10" Type="http://schemas.openxmlformats.org/officeDocument/2006/relationships/slideLayout" Target="../slideLayouts/slideLayout157.xml"/><Relationship Id="rId13" Type="http://schemas.openxmlformats.org/officeDocument/2006/relationships/slideLayout" Target="../slideLayouts/slideLayout160.xml"/><Relationship Id="rId12" Type="http://schemas.openxmlformats.org/officeDocument/2006/relationships/slideLayout" Target="../slideLayouts/slideLayout159.xml"/><Relationship Id="rId15" Type="http://schemas.openxmlformats.org/officeDocument/2006/relationships/slideLayout" Target="../slideLayouts/slideLayout162.xml"/><Relationship Id="rId14" Type="http://schemas.openxmlformats.org/officeDocument/2006/relationships/slideLayout" Target="../slideLayouts/slideLayout161.xml"/><Relationship Id="rId17" Type="http://schemas.openxmlformats.org/officeDocument/2006/relationships/slideLayout" Target="../slideLayouts/slideLayout164.xml"/><Relationship Id="rId16" Type="http://schemas.openxmlformats.org/officeDocument/2006/relationships/slideLayout" Target="../slideLayouts/slideLayout163.xml"/><Relationship Id="rId19" Type="http://schemas.openxmlformats.org/officeDocument/2006/relationships/slideLayout" Target="../slideLayouts/slideLayout166.xml"/><Relationship Id="rId18" Type="http://schemas.openxmlformats.org/officeDocument/2006/relationships/slideLayout" Target="../slideLayouts/slideLayout16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theme" Target="../theme/theme10.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slideLayout" Target="../slideLayouts/slideLayout186.xml"/><Relationship Id="rId3" Type="http://schemas.openxmlformats.org/officeDocument/2006/relationships/slideLayout" Target="../slideLayouts/slideLayout187.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5" Type="http://schemas.openxmlformats.org/officeDocument/2006/relationships/slideLayout" Target="../slideLayouts/slideLayout189.xml"/><Relationship Id="rId6" Type="http://schemas.openxmlformats.org/officeDocument/2006/relationships/slideLayout" Target="../slideLayouts/slideLayout190.xml"/><Relationship Id="rId7" Type="http://schemas.openxmlformats.org/officeDocument/2006/relationships/slideLayout" Target="../slideLayouts/slideLayout191.xml"/><Relationship Id="rId8" Type="http://schemas.openxmlformats.org/officeDocument/2006/relationships/slideLayout" Target="../slideLayouts/slideLayout192.xml"/><Relationship Id="rId31" Type="http://schemas.openxmlformats.org/officeDocument/2006/relationships/slideLayout" Target="../slideLayouts/slideLayout215.xml"/><Relationship Id="rId30" Type="http://schemas.openxmlformats.org/officeDocument/2006/relationships/slideLayout" Target="../slideLayouts/slideLayout214.xml"/><Relationship Id="rId32" Type="http://schemas.openxmlformats.org/officeDocument/2006/relationships/theme" Target="../theme/theme4.xml"/><Relationship Id="rId20" Type="http://schemas.openxmlformats.org/officeDocument/2006/relationships/slideLayout" Target="../slideLayouts/slideLayout204.xml"/><Relationship Id="rId22" Type="http://schemas.openxmlformats.org/officeDocument/2006/relationships/slideLayout" Target="../slideLayouts/slideLayout206.xml"/><Relationship Id="rId21" Type="http://schemas.openxmlformats.org/officeDocument/2006/relationships/slideLayout" Target="../slideLayouts/slideLayout205.xml"/><Relationship Id="rId24" Type="http://schemas.openxmlformats.org/officeDocument/2006/relationships/slideLayout" Target="../slideLayouts/slideLayout208.xml"/><Relationship Id="rId23" Type="http://schemas.openxmlformats.org/officeDocument/2006/relationships/slideLayout" Target="../slideLayouts/slideLayout207.xml"/><Relationship Id="rId26" Type="http://schemas.openxmlformats.org/officeDocument/2006/relationships/slideLayout" Target="../slideLayouts/slideLayout210.xml"/><Relationship Id="rId25" Type="http://schemas.openxmlformats.org/officeDocument/2006/relationships/slideLayout" Target="../slideLayouts/slideLayout209.xml"/><Relationship Id="rId28" Type="http://schemas.openxmlformats.org/officeDocument/2006/relationships/slideLayout" Target="../slideLayouts/slideLayout212.xml"/><Relationship Id="rId27" Type="http://schemas.openxmlformats.org/officeDocument/2006/relationships/slideLayout" Target="../slideLayouts/slideLayout211.xml"/><Relationship Id="rId29" Type="http://schemas.openxmlformats.org/officeDocument/2006/relationships/slideLayout" Target="../slideLayouts/slideLayout213.xml"/><Relationship Id="rId11" Type="http://schemas.openxmlformats.org/officeDocument/2006/relationships/slideLayout" Target="../slideLayouts/slideLayout195.xml"/><Relationship Id="rId10" Type="http://schemas.openxmlformats.org/officeDocument/2006/relationships/slideLayout" Target="../slideLayouts/slideLayout194.xml"/><Relationship Id="rId13" Type="http://schemas.openxmlformats.org/officeDocument/2006/relationships/slideLayout" Target="../slideLayouts/slideLayout197.xml"/><Relationship Id="rId12" Type="http://schemas.openxmlformats.org/officeDocument/2006/relationships/slideLayout" Target="../slideLayouts/slideLayout196.xml"/><Relationship Id="rId15" Type="http://schemas.openxmlformats.org/officeDocument/2006/relationships/slideLayout" Target="../slideLayouts/slideLayout199.xml"/><Relationship Id="rId14" Type="http://schemas.openxmlformats.org/officeDocument/2006/relationships/slideLayout" Target="../slideLayouts/slideLayout198.xml"/><Relationship Id="rId17" Type="http://schemas.openxmlformats.org/officeDocument/2006/relationships/slideLayout" Target="../slideLayouts/slideLayout201.xml"/><Relationship Id="rId16" Type="http://schemas.openxmlformats.org/officeDocument/2006/relationships/slideLayout" Target="../slideLayouts/slideLayout200.xml"/><Relationship Id="rId19" Type="http://schemas.openxmlformats.org/officeDocument/2006/relationships/slideLayout" Target="../slideLayouts/slideLayout203.xml"/><Relationship Id="rId18" Type="http://schemas.openxmlformats.org/officeDocument/2006/relationships/slideLayout" Target="../slideLayouts/slideLayout20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31" Type="http://schemas.openxmlformats.org/officeDocument/2006/relationships/slideLayout" Target="../slideLayouts/slideLayout246.xml"/><Relationship Id="rId30" Type="http://schemas.openxmlformats.org/officeDocument/2006/relationships/slideLayout" Target="../slideLayouts/slideLayout245.xml"/><Relationship Id="rId33" Type="http://schemas.openxmlformats.org/officeDocument/2006/relationships/slideLayout" Target="../slideLayouts/slideLayout248.xml"/><Relationship Id="rId32" Type="http://schemas.openxmlformats.org/officeDocument/2006/relationships/slideLayout" Target="../slideLayouts/slideLayout247.xml"/><Relationship Id="rId35" Type="http://schemas.openxmlformats.org/officeDocument/2006/relationships/slideLayout" Target="../slideLayouts/slideLayout250.xml"/><Relationship Id="rId34" Type="http://schemas.openxmlformats.org/officeDocument/2006/relationships/slideLayout" Target="../slideLayouts/slideLayout249.xml"/><Relationship Id="rId36" Type="http://schemas.openxmlformats.org/officeDocument/2006/relationships/theme" Target="../theme/theme14.xml"/><Relationship Id="rId20" Type="http://schemas.openxmlformats.org/officeDocument/2006/relationships/slideLayout" Target="../slideLayouts/slideLayout235.xml"/><Relationship Id="rId22" Type="http://schemas.openxmlformats.org/officeDocument/2006/relationships/slideLayout" Target="../slideLayouts/slideLayout237.xml"/><Relationship Id="rId21" Type="http://schemas.openxmlformats.org/officeDocument/2006/relationships/slideLayout" Target="../slideLayouts/slideLayout236.xml"/><Relationship Id="rId24" Type="http://schemas.openxmlformats.org/officeDocument/2006/relationships/slideLayout" Target="../slideLayouts/slideLayout239.xml"/><Relationship Id="rId23" Type="http://schemas.openxmlformats.org/officeDocument/2006/relationships/slideLayout" Target="../slideLayouts/slideLayout238.xml"/><Relationship Id="rId26" Type="http://schemas.openxmlformats.org/officeDocument/2006/relationships/slideLayout" Target="../slideLayouts/slideLayout241.xml"/><Relationship Id="rId25" Type="http://schemas.openxmlformats.org/officeDocument/2006/relationships/slideLayout" Target="../slideLayouts/slideLayout240.xml"/><Relationship Id="rId28" Type="http://schemas.openxmlformats.org/officeDocument/2006/relationships/slideLayout" Target="../slideLayouts/slideLayout243.xml"/><Relationship Id="rId27" Type="http://schemas.openxmlformats.org/officeDocument/2006/relationships/slideLayout" Target="../slideLayouts/slideLayout242.xml"/><Relationship Id="rId29" Type="http://schemas.openxmlformats.org/officeDocument/2006/relationships/slideLayout" Target="../slideLayouts/slideLayout244.xml"/><Relationship Id="rId11" Type="http://schemas.openxmlformats.org/officeDocument/2006/relationships/slideLayout" Target="../slideLayouts/slideLayout226.xml"/><Relationship Id="rId10" Type="http://schemas.openxmlformats.org/officeDocument/2006/relationships/slideLayout" Target="../slideLayouts/slideLayout225.xml"/><Relationship Id="rId13" Type="http://schemas.openxmlformats.org/officeDocument/2006/relationships/slideLayout" Target="../slideLayouts/slideLayout228.xml"/><Relationship Id="rId12" Type="http://schemas.openxmlformats.org/officeDocument/2006/relationships/slideLayout" Target="../slideLayouts/slideLayout227.xml"/><Relationship Id="rId15" Type="http://schemas.openxmlformats.org/officeDocument/2006/relationships/slideLayout" Target="../slideLayouts/slideLayout230.xml"/><Relationship Id="rId14" Type="http://schemas.openxmlformats.org/officeDocument/2006/relationships/slideLayout" Target="../slideLayouts/slideLayout229.xml"/><Relationship Id="rId17" Type="http://schemas.openxmlformats.org/officeDocument/2006/relationships/slideLayout" Target="../slideLayouts/slideLayout232.xml"/><Relationship Id="rId16" Type="http://schemas.openxmlformats.org/officeDocument/2006/relationships/slideLayout" Target="../slideLayouts/slideLayout231.xml"/><Relationship Id="rId19" Type="http://schemas.openxmlformats.org/officeDocument/2006/relationships/slideLayout" Target="../slideLayouts/slideLayout234.xml"/><Relationship Id="rId18" Type="http://schemas.openxmlformats.org/officeDocument/2006/relationships/slideLayout" Target="../slideLayouts/slideLayout233.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251.xml"/><Relationship Id="rId2" Type="http://schemas.openxmlformats.org/officeDocument/2006/relationships/slideLayout" Target="../slideLayouts/slideLayout252.xml"/><Relationship Id="rId3" Type="http://schemas.openxmlformats.org/officeDocument/2006/relationships/slideLayout" Target="../slideLayouts/slideLayout253.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5" Type="http://schemas.openxmlformats.org/officeDocument/2006/relationships/slideLayout" Target="../slideLayouts/slideLayout255.xml"/><Relationship Id="rId6" Type="http://schemas.openxmlformats.org/officeDocument/2006/relationships/slideLayout" Target="../slideLayouts/slideLayout256.xml"/><Relationship Id="rId7" Type="http://schemas.openxmlformats.org/officeDocument/2006/relationships/slideLayout" Target="../slideLayouts/slideLayout257.xml"/><Relationship Id="rId8" Type="http://schemas.openxmlformats.org/officeDocument/2006/relationships/slideLayout" Target="../slideLayouts/slideLayout258.xml"/><Relationship Id="rId20" Type="http://schemas.openxmlformats.org/officeDocument/2006/relationships/slideLayout" Target="../slideLayouts/slideLayout270.xml"/><Relationship Id="rId22" Type="http://schemas.openxmlformats.org/officeDocument/2006/relationships/slideLayout" Target="../slideLayouts/slideLayout272.xml"/><Relationship Id="rId21" Type="http://schemas.openxmlformats.org/officeDocument/2006/relationships/slideLayout" Target="../slideLayouts/slideLayout271.xml"/><Relationship Id="rId23" Type="http://schemas.openxmlformats.org/officeDocument/2006/relationships/theme" Target="../theme/theme8.xml"/><Relationship Id="rId11" Type="http://schemas.openxmlformats.org/officeDocument/2006/relationships/slideLayout" Target="../slideLayouts/slideLayout261.xml"/><Relationship Id="rId10" Type="http://schemas.openxmlformats.org/officeDocument/2006/relationships/slideLayout" Target="../slideLayouts/slideLayout260.xml"/><Relationship Id="rId13" Type="http://schemas.openxmlformats.org/officeDocument/2006/relationships/slideLayout" Target="../slideLayouts/slideLayout263.xml"/><Relationship Id="rId12" Type="http://schemas.openxmlformats.org/officeDocument/2006/relationships/slideLayout" Target="../slideLayouts/slideLayout262.xml"/><Relationship Id="rId15" Type="http://schemas.openxmlformats.org/officeDocument/2006/relationships/slideLayout" Target="../slideLayouts/slideLayout265.xml"/><Relationship Id="rId14" Type="http://schemas.openxmlformats.org/officeDocument/2006/relationships/slideLayout" Target="../slideLayouts/slideLayout264.xml"/><Relationship Id="rId17" Type="http://schemas.openxmlformats.org/officeDocument/2006/relationships/slideLayout" Target="../slideLayouts/slideLayout267.xml"/><Relationship Id="rId16" Type="http://schemas.openxmlformats.org/officeDocument/2006/relationships/slideLayout" Target="../slideLayouts/slideLayout266.xml"/><Relationship Id="rId19" Type="http://schemas.openxmlformats.org/officeDocument/2006/relationships/slideLayout" Target="../slideLayouts/slideLayout269.xml"/><Relationship Id="rId18" Type="http://schemas.openxmlformats.org/officeDocument/2006/relationships/slideLayout" Target="../slideLayouts/slideLayout268.xml"/></Relationships>
</file>

<file path=ppt/slideMasters/_rels/slideMaster9.xml.rels><?xml version="1.0" encoding="UTF-8" standalone="yes"?><Relationships xmlns="http://schemas.openxmlformats.org/package/2006/relationships"><Relationship Id="rId1" Type="http://schemas.openxmlformats.org/officeDocument/2006/relationships/image" Target="../media/image165.jpg"/><Relationship Id="rId2" Type="http://schemas.openxmlformats.org/officeDocument/2006/relationships/image" Target="../media/image161.jpg"/><Relationship Id="rId3" Type="http://schemas.openxmlformats.org/officeDocument/2006/relationships/slideLayout" Target="../slideLayouts/slideLayout273.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5" Type="http://schemas.openxmlformats.org/officeDocument/2006/relationships/slideLayout" Target="../slideLayouts/slideLayout275.xml"/><Relationship Id="rId6" Type="http://schemas.openxmlformats.org/officeDocument/2006/relationships/slideLayout" Target="../slideLayouts/slideLayout276.xml"/><Relationship Id="rId7" Type="http://schemas.openxmlformats.org/officeDocument/2006/relationships/slideLayout" Target="../slideLayouts/slideLayout277.xml"/><Relationship Id="rId8" Type="http://schemas.openxmlformats.org/officeDocument/2006/relationships/slideLayout" Target="../slideLayouts/slideLayout278.xml"/><Relationship Id="rId20" Type="http://schemas.openxmlformats.org/officeDocument/2006/relationships/slideLayout" Target="../slideLayouts/slideLayout290.xml"/><Relationship Id="rId22" Type="http://schemas.openxmlformats.org/officeDocument/2006/relationships/slideLayout" Target="../slideLayouts/slideLayout292.xml"/><Relationship Id="rId21" Type="http://schemas.openxmlformats.org/officeDocument/2006/relationships/slideLayout" Target="../slideLayouts/slideLayout291.xml"/><Relationship Id="rId24" Type="http://schemas.openxmlformats.org/officeDocument/2006/relationships/theme" Target="../theme/theme2.xml"/><Relationship Id="rId23" Type="http://schemas.openxmlformats.org/officeDocument/2006/relationships/slideLayout" Target="../slideLayouts/slideLayout293.xml"/><Relationship Id="rId11" Type="http://schemas.openxmlformats.org/officeDocument/2006/relationships/slideLayout" Target="../slideLayouts/slideLayout281.xml"/><Relationship Id="rId10" Type="http://schemas.openxmlformats.org/officeDocument/2006/relationships/slideLayout" Target="../slideLayouts/slideLayout280.xml"/><Relationship Id="rId13" Type="http://schemas.openxmlformats.org/officeDocument/2006/relationships/slideLayout" Target="../slideLayouts/slideLayout283.xml"/><Relationship Id="rId12" Type="http://schemas.openxmlformats.org/officeDocument/2006/relationships/slideLayout" Target="../slideLayouts/slideLayout282.xml"/><Relationship Id="rId15" Type="http://schemas.openxmlformats.org/officeDocument/2006/relationships/slideLayout" Target="../slideLayouts/slideLayout285.xml"/><Relationship Id="rId14" Type="http://schemas.openxmlformats.org/officeDocument/2006/relationships/slideLayout" Target="../slideLayouts/slideLayout284.xml"/><Relationship Id="rId17" Type="http://schemas.openxmlformats.org/officeDocument/2006/relationships/slideLayout" Target="../slideLayouts/slideLayout287.xml"/><Relationship Id="rId16" Type="http://schemas.openxmlformats.org/officeDocument/2006/relationships/slideLayout" Target="../slideLayouts/slideLayout286.xml"/><Relationship Id="rId19" Type="http://schemas.openxmlformats.org/officeDocument/2006/relationships/slideLayout" Target="../slideLayouts/slideLayout289.xml"/><Relationship Id="rId18" Type="http://schemas.openxmlformats.org/officeDocument/2006/relationships/slideLayout" Target="../slideLayouts/slideLayout2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40" name="Shape 2940"/>
        <p:cNvGrpSpPr/>
        <p:nvPr/>
      </p:nvGrpSpPr>
      <p:grpSpPr>
        <a:xfrm>
          <a:off x="0" y="0"/>
          <a:ext cx="0" cy="0"/>
          <a:chOff x="0" y="0"/>
          <a:chExt cx="0" cy="0"/>
        </a:xfrm>
      </p:grpSpPr>
      <p:sp>
        <p:nvSpPr>
          <p:cNvPr id="2941" name="Google Shape;2941;p303"/>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b="1" sz="2400">
                <a:solidFill>
                  <a:schemeClr val="dk1"/>
                </a:solidFill>
                <a:latin typeface="Google Sans"/>
                <a:ea typeface="Google Sans"/>
                <a:cs typeface="Google Sans"/>
                <a:sym typeface="Google Sans"/>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2942" name="Google Shape;2942;p303"/>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67" r:id="rId27"/>
    <p:sldLayoutId id="2147483968" r:id="rId28"/>
    <p:sldLayoutId id="2147483969" r:id="rId29"/>
    <p:sldLayoutId id="2147483970" r:id="rId30"/>
    <p:sldLayoutId id="2147483971" r:id="rId31"/>
    <p:sldLayoutId id="2147483972" r:id="rId32"/>
    <p:sldLayoutId id="2147483973"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5" name="Shape 3515"/>
        <p:cNvGrpSpPr/>
        <p:nvPr/>
      </p:nvGrpSpPr>
      <p:grpSpPr>
        <a:xfrm>
          <a:off x="0" y="0"/>
          <a:ext cx="0" cy="0"/>
          <a:chOff x="0" y="0"/>
          <a:chExt cx="0" cy="0"/>
        </a:xfrm>
      </p:grpSpPr>
      <p:sp>
        <p:nvSpPr>
          <p:cNvPr id="3516" name="Google Shape;3516;p33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17" name="Google Shape;3517;p337"/>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 id="2147484001" r:id="rId28"/>
    <p:sldLayoutId id="2147484002" r:id="rId29"/>
    <p:sldLayoutId id="2147484003" r:id="rId30"/>
    <p:sldLayoutId id="2147484004" r:id="rId31"/>
    <p:sldLayoutId id="2147484005" r:id="rId32"/>
    <p:sldLayoutId id="2147484006" r:id="rId33"/>
    <p:sldLayoutId id="2147484007" r:id="rId34"/>
    <p:sldLayoutId id="2147484008" r:id="rId35"/>
    <p:sldLayoutId id="2147484009" r:id="rId36"/>
    <p:sldLayoutId id="2147484010" r:id="rId37"/>
    <p:sldLayoutId id="2147484011" r:id="rId38"/>
    <p:sldLayoutId id="2147484012" r:id="rId39"/>
    <p:sldLayoutId id="2147484013" r:id="rId40"/>
    <p:sldLayoutId id="2147484014" r:id="rId41"/>
    <p:sldLayoutId id="2147484015" r:id="rId42"/>
    <p:sldLayoutId id="2147484016" r:id="rId43"/>
    <p:sldLayoutId id="2147484017" r:id="rId44"/>
    <p:sldLayoutId id="2147484018" r:id="rId45"/>
    <p:sldLayoutId id="2147484019" r:id="rId46"/>
    <p:sldLayoutId id="2147484020" r:id="rId47"/>
    <p:sldLayoutId id="2147484021" r:id="rId48"/>
    <p:sldLayoutId id="2147484022" r:id="rId49"/>
    <p:sldLayoutId id="2147484023" r:id="rId50"/>
    <p:sldLayoutId id="2147484024" r:id="rId51"/>
    <p:sldLayoutId id="2147484025" r:id="rId52"/>
    <p:sldLayoutId id="2147484026" r:id="rId53"/>
    <p:sldLayoutId id="2147484027" r:id="rId54"/>
    <p:sldLayoutId id="2147484028" r:id="rId55"/>
    <p:sldLayoutId id="2147484029" r:id="rId56"/>
    <p:sldLayoutId id="2147484030" r:id="rId57"/>
    <p:sldLayoutId id="2147484031" r:id="rId58"/>
    <p:sldLayoutId id="2147484032" r:id="rId59"/>
    <p:sldLayoutId id="2147484033" r:id="rId60"/>
    <p:sldLayoutId id="2147484034" r:id="rId61"/>
    <p:sldLayoutId id="2147484035" r:id="rId62"/>
    <p:sldLayoutId id="2147484036" r:id="rId63"/>
    <p:sldLayoutId id="2147484037" r:id="rId64"/>
    <p:sldLayoutId id="2147484038" r:id="rId65"/>
    <p:sldLayoutId id="2147484039" r:id="rId66"/>
    <p:sldLayoutId id="2147484040" r:id="rId67"/>
    <p:sldLayoutId id="2147484041" r:id="rId68"/>
    <p:sldLayoutId id="2147484042" r:id="rId69"/>
    <p:sldLayoutId id="2147484043" r:id="rId70"/>
    <p:sldLayoutId id="2147484044" r:id="rId71"/>
    <p:sldLayoutId id="2147484045" r:id="rId72"/>
    <p:sldLayoutId id="2147484046" r:id="rId73"/>
    <p:sldLayoutId id="2147484047" r:id="rId74"/>
    <p:sldLayoutId id="2147484048" r:id="rId75"/>
    <p:sldLayoutId id="2147484049" r:id="rId76"/>
    <p:sldLayoutId id="2147484050" r:id="rId77"/>
    <p:sldLayoutId id="2147484051" r:id="rId78"/>
    <p:sldLayoutId id="2147484052" r:id="rId79"/>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9" name="Shape 4139"/>
        <p:cNvGrpSpPr/>
        <p:nvPr/>
      </p:nvGrpSpPr>
      <p:grpSpPr>
        <a:xfrm>
          <a:off x="0" y="0"/>
          <a:ext cx="0" cy="0"/>
          <a:chOff x="0" y="0"/>
          <a:chExt cx="0" cy="0"/>
        </a:xfrm>
      </p:grpSpPr>
      <p:sp>
        <p:nvSpPr>
          <p:cNvPr id="4140" name="Google Shape;4140;p417"/>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141" name="Google Shape;4141;p417"/>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0" name="Shape 4300"/>
        <p:cNvGrpSpPr/>
        <p:nvPr/>
      </p:nvGrpSpPr>
      <p:grpSpPr>
        <a:xfrm>
          <a:off x="0" y="0"/>
          <a:ext cx="0" cy="0"/>
          <a:chOff x="0" y="0"/>
          <a:chExt cx="0" cy="0"/>
        </a:xfrm>
      </p:grpSpPr>
      <p:sp>
        <p:nvSpPr>
          <p:cNvPr id="4301" name="Google Shape;4301;p444"/>
          <p:cNvSpPr txBox="1"/>
          <p:nvPr/>
        </p:nvSpPr>
        <p:spPr>
          <a:xfrm>
            <a:off x="211344" y="335462"/>
            <a:ext cx="84318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6E6E6E"/>
              </a:solidFill>
              <a:latin typeface="Open Sans"/>
              <a:ea typeface="Open Sans"/>
              <a:cs typeface="Open Sans"/>
              <a:sym typeface="Open Sans"/>
            </a:endParaRPr>
          </a:p>
        </p:txBody>
      </p:sp>
      <p:sp>
        <p:nvSpPr>
          <p:cNvPr id="4302" name="Google Shape;4302;p444"/>
          <p:cNvSpPr txBox="1"/>
          <p:nvPr/>
        </p:nvSpPr>
        <p:spPr>
          <a:xfrm>
            <a:off x="102795" y="1009125"/>
            <a:ext cx="8431800" cy="3394500"/>
          </a:xfrm>
          <a:prstGeom prst="rect">
            <a:avLst/>
          </a:prstGeom>
          <a:noFill/>
          <a:ln>
            <a:noFill/>
          </a:ln>
        </p:spPr>
        <p:txBody>
          <a:bodyPr anchorCtr="0" anchor="t" bIns="91425" lIns="91425" spcFirstLastPara="1" rIns="91425" wrap="square" tIns="91425">
            <a:noAutofit/>
          </a:bodyPr>
          <a:lstStyle/>
          <a:p>
            <a:pPr indent="-63500" lvl="0" marL="177800" rtl="0" algn="l">
              <a:lnSpc>
                <a:spcPct val="115000"/>
              </a:lnSpc>
              <a:spcBef>
                <a:spcPts val="400"/>
              </a:spcBef>
              <a:spcAft>
                <a:spcPts val="0"/>
              </a:spcAft>
              <a:buNone/>
            </a:pPr>
            <a:r>
              <a:t/>
            </a:r>
            <a:endParaRPr sz="1800">
              <a:solidFill>
                <a:srgbClr val="6E6E6E"/>
              </a:solidFill>
              <a:latin typeface="Open Sans"/>
              <a:ea typeface="Open Sans"/>
              <a:cs typeface="Open Sans"/>
              <a:sym typeface="Open Sans"/>
            </a:endParaRPr>
          </a:p>
        </p:txBody>
      </p:sp>
      <p:sp>
        <p:nvSpPr>
          <p:cNvPr id="4303" name="Google Shape;4303;p444"/>
          <p:cNvSpPr txBox="1"/>
          <p:nvPr>
            <p:ph type="title"/>
          </p:nvPr>
        </p:nvSpPr>
        <p:spPr>
          <a:xfrm>
            <a:off x="211344" y="183062"/>
            <a:ext cx="8431800" cy="4734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Clr>
                <a:schemeClr val="lt2"/>
              </a:buClr>
              <a:buSzPts val="2400"/>
              <a:buFont typeface="Roboto"/>
              <a:buNone/>
              <a:defRPr sz="2400">
                <a:solidFill>
                  <a:schemeClr val="lt2"/>
                </a:solidFill>
                <a:latin typeface="Roboto"/>
                <a:ea typeface="Roboto"/>
                <a:cs typeface="Roboto"/>
                <a:sym typeface="Roboto"/>
              </a:defRPr>
            </a:lvl1pPr>
            <a:lvl2pPr lvl="1"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lvl="2"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lvl="3"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lvl="4"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lvl="5"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lvl="6"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lvl="7"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lvl="8" rtl="0">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grpSp>
        <p:nvGrpSpPr>
          <p:cNvPr id="4304" name="Google Shape;4304;p444"/>
          <p:cNvGrpSpPr/>
          <p:nvPr/>
        </p:nvGrpSpPr>
        <p:grpSpPr>
          <a:xfrm>
            <a:off x="-3" y="4529830"/>
            <a:ext cx="5098103" cy="613675"/>
            <a:chOff x="-3" y="4529830"/>
            <a:chExt cx="5098103" cy="613675"/>
          </a:xfrm>
        </p:grpSpPr>
        <p:sp>
          <p:nvSpPr>
            <p:cNvPr id="4305" name="Google Shape;4305;p444"/>
            <p:cNvSpPr/>
            <p:nvPr/>
          </p:nvSpPr>
          <p:spPr>
            <a:xfrm>
              <a:off x="778200" y="4667089"/>
              <a:ext cx="4319900" cy="476400"/>
            </a:xfrm>
            <a:custGeom>
              <a:rect b="b" l="l" r="r" t="t"/>
              <a:pathLst>
                <a:path extrusionOk="0" h="19056" w="172796">
                  <a:moveTo>
                    <a:pt x="0" y="0"/>
                  </a:moveTo>
                  <a:lnTo>
                    <a:pt x="172796" y="19056"/>
                  </a:lnTo>
                  <a:lnTo>
                    <a:pt x="115628" y="19056"/>
                  </a:lnTo>
                  <a:close/>
                </a:path>
              </a:pathLst>
            </a:custGeom>
            <a:solidFill>
              <a:srgbClr val="D1D1D1"/>
            </a:solidFill>
            <a:ln>
              <a:noFill/>
            </a:ln>
          </p:spPr>
        </p:sp>
        <p:sp>
          <p:nvSpPr>
            <p:cNvPr id="4306" name="Google Shape;4306;p444"/>
            <p:cNvSpPr/>
            <p:nvPr/>
          </p:nvSpPr>
          <p:spPr>
            <a:xfrm>
              <a:off x="-3" y="4529830"/>
              <a:ext cx="3682000" cy="613675"/>
            </a:xfrm>
            <a:custGeom>
              <a:rect b="b" l="l" r="r" t="t"/>
              <a:pathLst>
                <a:path extrusionOk="0" h="24547" w="147280">
                  <a:moveTo>
                    <a:pt x="0" y="0"/>
                  </a:moveTo>
                  <a:lnTo>
                    <a:pt x="0" y="24547"/>
                  </a:lnTo>
                  <a:lnTo>
                    <a:pt x="147280" y="24547"/>
                  </a:lnTo>
                  <a:close/>
                </a:path>
              </a:pathLst>
            </a:custGeom>
            <a:solidFill>
              <a:srgbClr val="4285F4"/>
            </a:solidFill>
            <a:ln>
              <a:noFill/>
            </a:ln>
          </p:spPr>
        </p:sp>
      </p:grpSp>
      <p:pic>
        <p:nvPicPr>
          <p:cNvPr id="4307" name="Google Shape;4307;p444"/>
          <p:cNvPicPr preferRelativeResize="0"/>
          <p:nvPr/>
        </p:nvPicPr>
        <p:blipFill>
          <a:blip r:embed="rId1">
            <a:alphaModFix/>
          </a:blip>
          <a:stretch>
            <a:fillRect/>
          </a:stretch>
        </p:blipFill>
        <p:spPr>
          <a:xfrm>
            <a:off x="319075" y="4839867"/>
            <a:ext cx="966701" cy="172300"/>
          </a:xfrm>
          <a:prstGeom prst="rect">
            <a:avLst/>
          </a:prstGeom>
          <a:noFill/>
          <a:ln>
            <a:noFill/>
          </a:ln>
        </p:spPr>
      </p:pic>
      <p:sp>
        <p:nvSpPr>
          <p:cNvPr id="4308" name="Google Shape;4308;p444"/>
          <p:cNvSpPr txBox="1"/>
          <p:nvPr/>
        </p:nvSpPr>
        <p:spPr>
          <a:xfrm>
            <a:off x="7733647" y="4876337"/>
            <a:ext cx="1362900" cy="12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
        <p:nvSpPr>
          <p:cNvPr id="4309" name="Google Shape;4309;p444"/>
          <p:cNvSpPr txBox="1"/>
          <p:nvPr>
            <p:ph idx="1" type="body"/>
          </p:nvPr>
        </p:nvSpPr>
        <p:spPr>
          <a:xfrm>
            <a:off x="331400" y="932925"/>
            <a:ext cx="8431800" cy="3634500"/>
          </a:xfrm>
          <a:prstGeom prst="rect">
            <a:avLst/>
          </a:prstGeom>
          <a:noFill/>
          <a:ln>
            <a:noFill/>
          </a:ln>
        </p:spPr>
        <p:txBody>
          <a:bodyPr anchorCtr="0" anchor="t" bIns="91425" lIns="91425" spcFirstLastPara="1" rIns="91425" wrap="square" tIns="91425">
            <a:noAutofit/>
          </a:bodyPr>
          <a:lstStyle>
            <a:lvl1pPr indent="-342900" lvl="0" marL="457200" rtl="0" algn="l">
              <a:spcBef>
                <a:spcPts val="40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42900" lvl="1" marL="914400" rtl="0" algn="l">
              <a:spcBef>
                <a:spcPts val="300"/>
              </a:spcBef>
              <a:spcAft>
                <a:spcPts val="0"/>
              </a:spcAft>
              <a:buClr>
                <a:schemeClr val="lt2"/>
              </a:buClr>
              <a:buSzPts val="1800"/>
              <a:buFont typeface="Roboto"/>
              <a:buChar char="–"/>
              <a:defRPr sz="1800">
                <a:solidFill>
                  <a:schemeClr val="lt2"/>
                </a:solidFill>
                <a:latin typeface="Roboto"/>
                <a:ea typeface="Roboto"/>
                <a:cs typeface="Roboto"/>
                <a:sym typeface="Roboto"/>
              </a:defRPr>
            </a:lvl2pPr>
            <a:lvl3pPr indent="-330200" lvl="2" marL="1371600" rtl="0" algn="l">
              <a:spcBef>
                <a:spcPts val="300"/>
              </a:spcBef>
              <a:spcAft>
                <a:spcPts val="0"/>
              </a:spcAft>
              <a:buClr>
                <a:schemeClr val="lt2"/>
              </a:buClr>
              <a:buSzPts val="1600"/>
              <a:buFont typeface="Roboto"/>
              <a:buChar char="•"/>
              <a:defRPr sz="1600">
                <a:solidFill>
                  <a:schemeClr val="lt2"/>
                </a:solidFill>
                <a:latin typeface="Roboto"/>
                <a:ea typeface="Roboto"/>
                <a:cs typeface="Roboto"/>
                <a:sym typeface="Roboto"/>
              </a:defRPr>
            </a:lvl3pPr>
            <a:lvl4pPr indent="-330200" lvl="3" marL="1828800" rtl="0" algn="l">
              <a:spcBef>
                <a:spcPts val="200"/>
              </a:spcBef>
              <a:spcAft>
                <a:spcPts val="0"/>
              </a:spcAft>
              <a:buClr>
                <a:schemeClr val="lt2"/>
              </a:buClr>
              <a:buSzPts val="1600"/>
              <a:buFont typeface="Roboto"/>
              <a:buChar char="–"/>
              <a:defRPr sz="1600">
                <a:solidFill>
                  <a:schemeClr val="lt2"/>
                </a:solidFill>
                <a:latin typeface="Roboto"/>
                <a:ea typeface="Roboto"/>
                <a:cs typeface="Roboto"/>
                <a:sym typeface="Roboto"/>
              </a:defRPr>
            </a:lvl4pPr>
            <a:lvl5pPr indent="-317500" lvl="4" marL="2286000" rtl="0" algn="l">
              <a:spcBef>
                <a:spcPts val="2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gn="l">
              <a:spcBef>
                <a:spcPts val="4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04800" lvl="6" marL="32004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7pPr>
            <a:lvl8pPr indent="-304800" lvl="7" marL="3657600" rtl="0" algn="l">
              <a:spcBef>
                <a:spcPts val="400"/>
              </a:spcBef>
              <a:spcAft>
                <a:spcPts val="0"/>
              </a:spcAft>
              <a:buClr>
                <a:schemeClr val="lt2"/>
              </a:buClr>
              <a:buSzPts val="1200"/>
              <a:buFont typeface="Roboto"/>
              <a:buChar char="•"/>
              <a:defRPr sz="1200">
                <a:solidFill>
                  <a:schemeClr val="lt2"/>
                </a:solidFill>
                <a:latin typeface="Roboto"/>
                <a:ea typeface="Roboto"/>
                <a:cs typeface="Roboto"/>
                <a:sym typeface="Roboto"/>
              </a:defRPr>
            </a:lvl8pPr>
            <a:lvl9pPr indent="-298450" lvl="8" marL="4114800" rtl="0" algn="l">
              <a:spcBef>
                <a:spcPts val="400"/>
              </a:spcBef>
              <a:spcAft>
                <a:spcPts val="0"/>
              </a:spcAft>
              <a:buClr>
                <a:schemeClr val="lt2"/>
              </a:buClr>
              <a:buSzPts val="1100"/>
              <a:buFont typeface="Roboto"/>
              <a:buChar char="•"/>
              <a:defRPr sz="1100">
                <a:solidFill>
                  <a:schemeClr val="lt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3" name="Shape 438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408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4" name="Shape 1534"/>
        <p:cNvGrpSpPr/>
        <p:nvPr/>
      </p:nvGrpSpPr>
      <p:grpSpPr>
        <a:xfrm>
          <a:off x="0" y="0"/>
          <a:ext cx="0" cy="0"/>
          <a:chOff x="0" y="0"/>
          <a:chExt cx="0" cy="0"/>
        </a:xfrm>
      </p:grpSpPr>
      <p:sp>
        <p:nvSpPr>
          <p:cNvPr id="1535" name="Google Shape;1535;p92"/>
          <p:cNvSpPr txBox="1"/>
          <p:nvPr>
            <p:ph type="title"/>
          </p:nvPr>
        </p:nvSpPr>
        <p:spPr>
          <a:xfrm>
            <a:off x="543465" y="467900"/>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36" name="Google Shape;1536;p92"/>
          <p:cNvSpPr txBox="1"/>
          <p:nvPr>
            <p:ph idx="1" type="body"/>
          </p:nvPr>
        </p:nvSpPr>
        <p:spPr>
          <a:xfrm>
            <a:off x="543465"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4" name="Shape 1694"/>
        <p:cNvGrpSpPr/>
        <p:nvPr/>
      </p:nvGrpSpPr>
      <p:grpSpPr>
        <a:xfrm>
          <a:off x="0" y="0"/>
          <a:ext cx="0" cy="0"/>
          <a:chOff x="0" y="0"/>
          <a:chExt cx="0" cy="0"/>
        </a:xfrm>
      </p:grpSpPr>
      <p:sp>
        <p:nvSpPr>
          <p:cNvPr id="1695" name="Google Shape;1695;p119"/>
          <p:cNvSpPr txBox="1"/>
          <p:nvPr>
            <p:ph type="title"/>
          </p:nvPr>
        </p:nvSpPr>
        <p:spPr>
          <a:xfrm>
            <a:off x="543464" y="467899"/>
            <a:ext cx="7963200" cy="83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45454"/>
              </a:buClr>
              <a:buSzPts val="1400"/>
              <a:buFont typeface="Roboto"/>
              <a:buNone/>
              <a:defRPr b="0" i="0" sz="2800" u="none" cap="none" strike="noStrike">
                <a:solidFill>
                  <a:srgbClr val="545454"/>
                </a:solidFill>
                <a:latin typeface="Roboto"/>
                <a:ea typeface="Roboto"/>
                <a:cs typeface="Roboto"/>
                <a:sym typeface="Robot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696" name="Google Shape;1696;p119"/>
          <p:cNvSpPr txBox="1"/>
          <p:nvPr>
            <p:ph idx="1" type="body"/>
          </p:nvPr>
        </p:nvSpPr>
        <p:spPr>
          <a:xfrm>
            <a:off x="543464" y="1577177"/>
            <a:ext cx="7963200" cy="2913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545454"/>
              </a:buClr>
              <a:buSzPts val="1400"/>
              <a:buFont typeface="Arial"/>
              <a:buNone/>
              <a:defRPr b="0" i="0" sz="1200" u="none" cap="none" strike="noStrike">
                <a:solidFill>
                  <a:srgbClr val="545454"/>
                </a:solidFill>
                <a:latin typeface="Roboto"/>
                <a:ea typeface="Roboto"/>
                <a:cs typeface="Roboto"/>
                <a:sym typeface="Roboto"/>
              </a:defRPr>
            </a:lvl1pPr>
            <a:lvl2pPr indent="-304800" lvl="1" marL="9144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2pPr>
            <a:lvl3pPr indent="-304800" lvl="2" marL="13716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3pPr>
            <a:lvl4pPr indent="-304800" lvl="3" marL="18288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4pPr>
            <a:lvl5pPr indent="-304800" lvl="4" marL="2286000" marR="0" rtl="0" algn="l">
              <a:lnSpc>
                <a:spcPct val="110000"/>
              </a:lnSpc>
              <a:spcBef>
                <a:spcPts val="375"/>
              </a:spcBef>
              <a:spcAft>
                <a:spcPts val="0"/>
              </a:spcAft>
              <a:buClr>
                <a:srgbClr val="545454"/>
              </a:buClr>
              <a:buSzPts val="1200"/>
              <a:buFont typeface="Arial"/>
              <a:buChar char="•"/>
              <a:defRPr b="0" i="0" sz="1200" u="none" cap="none" strike="noStrike">
                <a:solidFill>
                  <a:srgbClr val="545454"/>
                </a:solidFill>
                <a:latin typeface="Roboto"/>
                <a:ea typeface="Roboto"/>
                <a:cs typeface="Roboto"/>
                <a:sym typeface="Roboto"/>
              </a:defRPr>
            </a:lvl5pPr>
            <a:lvl6pPr indent="-304800" lvl="5" marL="27432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6pPr>
            <a:lvl7pPr indent="-304800" lvl="6" marL="32004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7pPr>
            <a:lvl8pPr indent="-304800" lvl="7" marL="36576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8pPr>
            <a:lvl9pPr indent="-304800" lvl="8" marL="4114800" marR="0" rtl="0" algn="l">
              <a:lnSpc>
                <a:spcPct val="90000"/>
              </a:lnSpc>
              <a:spcBef>
                <a:spcPts val="375"/>
              </a:spcBef>
              <a:spcAft>
                <a:spcPts val="0"/>
              </a:spcAft>
              <a:buClr>
                <a:srgbClr val="545454"/>
              </a:buClr>
              <a:buSzPts val="1200"/>
              <a:buFont typeface="Roboto"/>
              <a:buChar char="•"/>
              <a:defRPr b="0" i="0" sz="1200" u="none" cap="none" strike="noStrike">
                <a:solidFill>
                  <a:srgbClr val="545454"/>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1866" name="Shape 1866"/>
        <p:cNvGrpSpPr/>
        <p:nvPr/>
      </p:nvGrpSpPr>
      <p:grpSpPr>
        <a:xfrm>
          <a:off x="0" y="0"/>
          <a:ext cx="0" cy="0"/>
          <a:chOff x="0" y="0"/>
          <a:chExt cx="0" cy="0"/>
        </a:xfrm>
      </p:grpSpPr>
      <p:sp>
        <p:nvSpPr>
          <p:cNvPr id="1867" name="Google Shape;1867;p1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68" name="Google Shape;1868;p1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869" name="Google Shape;1869;p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2021" name="Shape 2021"/>
        <p:cNvGrpSpPr/>
        <p:nvPr/>
      </p:nvGrpSpPr>
      <p:grpSpPr>
        <a:xfrm>
          <a:off x="0" y="0"/>
          <a:ext cx="0" cy="0"/>
          <a:chOff x="0" y="0"/>
          <a:chExt cx="0" cy="0"/>
        </a:xfrm>
      </p:grpSpPr>
      <p:sp>
        <p:nvSpPr>
          <p:cNvPr id="2022" name="Google Shape;2022;p1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23" name="Google Shape;2023;p1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024" name="Google Shape;2024;p1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5" r:id="rId1"/>
    <p:sldLayoutId id="2147483826" r:id="rId2"/>
    <p:sldLayoutId id="2147483827" r:id="rId3"/>
    <p:sldLayoutId id="2147483828" r:id="rId4"/>
    <p:sldLayoutId id="2147483829" r:id="rId5"/>
    <p:sldLayoutId id="2147483830" r:id="rId6"/>
    <p:sldLayoutId id="2147483831"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9" name="Shape 2069"/>
        <p:cNvGrpSpPr/>
        <p:nvPr/>
      </p:nvGrpSpPr>
      <p:grpSpPr>
        <a:xfrm>
          <a:off x="0" y="0"/>
          <a:ext cx="0" cy="0"/>
          <a:chOff x="0" y="0"/>
          <a:chExt cx="0" cy="0"/>
        </a:xfrm>
      </p:grpSpPr>
      <p:sp>
        <p:nvSpPr>
          <p:cNvPr id="2070" name="Google Shape;2070;p190"/>
          <p:cNvSpPr txBox="1"/>
          <p:nvPr>
            <p:ph idx="1" type="body"/>
          </p:nvPr>
        </p:nvSpPr>
        <p:spPr>
          <a:xfrm>
            <a:off x="451388" y="1306444"/>
            <a:ext cx="8366700" cy="3394500"/>
          </a:xfrm>
          <a:prstGeom prst="rect">
            <a:avLst/>
          </a:prstGeom>
          <a:noFill/>
          <a:ln>
            <a:noFill/>
          </a:ln>
        </p:spPr>
        <p:txBody>
          <a:bodyPr anchorCtr="0" anchor="t" bIns="68575" lIns="68575" spcFirstLastPara="1" rIns="68575" wrap="square" tIns="68575">
            <a:noAutofit/>
          </a:bodyPr>
          <a:lstStyle>
            <a:lvl1pPr indent="-317500" lvl="0" marL="457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1pPr>
            <a:lvl2pPr indent="-317500" lvl="1" marL="914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2pPr>
            <a:lvl3pPr indent="-317500" lvl="2" marL="1371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3pPr>
            <a:lvl4pPr indent="-317500" lvl="3" marL="1828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4pPr>
            <a:lvl5pPr indent="-317500" lvl="4" marL="22860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5pPr>
            <a:lvl6pPr indent="-317500" lvl="5" marL="27432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6pPr>
            <a:lvl7pPr indent="-317500" lvl="6" marL="32004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7pPr>
            <a:lvl8pPr indent="-317500" lvl="7" marL="36576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8pPr>
            <a:lvl9pPr indent="-317500" lvl="8" marL="4114800" marR="0" rtl="0">
              <a:lnSpc>
                <a:spcPct val="115000"/>
              </a:lnSpc>
              <a:spcBef>
                <a:spcPts val="0"/>
              </a:spcBef>
              <a:spcAft>
                <a:spcPts val="0"/>
              </a:spcAft>
              <a:buClr>
                <a:srgbClr val="666666"/>
              </a:buClr>
              <a:buSzPts val="1400"/>
              <a:buFont typeface="Open Sans"/>
              <a:buChar char="•"/>
              <a:defRPr b="0" i="0" sz="1400" u="none" cap="none" strike="noStrike">
                <a:solidFill>
                  <a:srgbClr val="666666"/>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rgbClr val="FFFFFF"/>
        </a:solidFill>
      </p:bgPr>
    </p:bg>
    <p:spTree>
      <p:nvGrpSpPr>
        <p:cNvPr id="2252" name="Shape 2252"/>
        <p:cNvGrpSpPr/>
        <p:nvPr/>
      </p:nvGrpSpPr>
      <p:grpSpPr>
        <a:xfrm>
          <a:off x="0" y="0"/>
          <a:ext cx="0" cy="0"/>
          <a:chOff x="0" y="0"/>
          <a:chExt cx="0" cy="0"/>
        </a:xfrm>
      </p:grpSpPr>
      <p:sp>
        <p:nvSpPr>
          <p:cNvPr id="2253" name="Google Shape;2253;p222"/>
          <p:cNvSpPr txBox="1"/>
          <p:nvPr/>
        </p:nvSpPr>
        <p:spPr>
          <a:xfrm>
            <a:off x="8382000" y="4482809"/>
            <a:ext cx="762000" cy="42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999999"/>
                </a:solidFill>
                <a:latin typeface="Roboto"/>
                <a:ea typeface="Roboto"/>
                <a:cs typeface="Roboto"/>
                <a:sym typeface="Roboto"/>
              </a:rPr>
              <a:t>‹#›</a:t>
            </a:fld>
            <a:endParaRPr sz="900">
              <a:solidFill>
                <a:srgbClr val="999999"/>
              </a:solidFill>
              <a:latin typeface="Roboto"/>
              <a:ea typeface="Roboto"/>
              <a:cs typeface="Roboto"/>
              <a:sym typeface="Roboto"/>
            </a:endParaRPr>
          </a:p>
        </p:txBody>
      </p:sp>
      <p:sp>
        <p:nvSpPr>
          <p:cNvPr id="2254" name="Google Shape;2254;p222"/>
          <p:cNvSpPr txBox="1"/>
          <p:nvPr/>
        </p:nvSpPr>
        <p:spPr>
          <a:xfrm>
            <a:off x="3733800" y="1133500"/>
            <a:ext cx="4572000" cy="3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sz="1200">
              <a:solidFill>
                <a:srgbClr val="434343"/>
              </a:solidFill>
              <a:latin typeface="Google Sans"/>
              <a:ea typeface="Google Sans"/>
              <a:cs typeface="Google Sans"/>
              <a:sym typeface="Google Sans"/>
            </a:endParaRPr>
          </a:p>
        </p:txBody>
      </p:sp>
      <p:sp>
        <p:nvSpPr>
          <p:cNvPr id="2255" name="Google Shape;2255;p222"/>
          <p:cNvSpPr txBox="1"/>
          <p:nvPr>
            <p:ph type="title"/>
          </p:nvPr>
        </p:nvSpPr>
        <p:spPr>
          <a:xfrm>
            <a:off x="685800" y="1133400"/>
            <a:ext cx="3048000" cy="186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600">
                <a:solidFill>
                  <a:srgbClr val="434343"/>
                </a:solidFill>
                <a:latin typeface="Google Sans"/>
                <a:ea typeface="Google Sans"/>
                <a:cs typeface="Google Sans"/>
                <a:sym typeface="Google Sans"/>
              </a:defRPr>
            </a:lvl1pPr>
            <a:lvl2pPr lvl="1" rtl="0">
              <a:spcBef>
                <a:spcPts val="0"/>
              </a:spcBef>
              <a:spcAft>
                <a:spcPts val="0"/>
              </a:spcAft>
              <a:buNone/>
              <a:defRPr b="1" sz="3000">
                <a:solidFill>
                  <a:srgbClr val="434343"/>
                </a:solidFill>
                <a:latin typeface="Google Sans"/>
                <a:ea typeface="Google Sans"/>
                <a:cs typeface="Google Sans"/>
                <a:sym typeface="Google Sans"/>
              </a:defRPr>
            </a:lvl2pPr>
            <a:lvl3pPr lvl="2" rtl="0">
              <a:spcBef>
                <a:spcPts val="0"/>
              </a:spcBef>
              <a:spcAft>
                <a:spcPts val="0"/>
              </a:spcAft>
              <a:buNone/>
              <a:defRPr b="1" sz="3000">
                <a:solidFill>
                  <a:srgbClr val="434343"/>
                </a:solidFill>
                <a:latin typeface="Google Sans"/>
                <a:ea typeface="Google Sans"/>
                <a:cs typeface="Google Sans"/>
                <a:sym typeface="Google Sans"/>
              </a:defRPr>
            </a:lvl3pPr>
            <a:lvl4pPr lvl="3" rtl="0">
              <a:spcBef>
                <a:spcPts val="0"/>
              </a:spcBef>
              <a:spcAft>
                <a:spcPts val="0"/>
              </a:spcAft>
              <a:buNone/>
              <a:defRPr b="1" sz="3000">
                <a:solidFill>
                  <a:srgbClr val="434343"/>
                </a:solidFill>
                <a:latin typeface="Google Sans"/>
                <a:ea typeface="Google Sans"/>
                <a:cs typeface="Google Sans"/>
                <a:sym typeface="Google Sans"/>
              </a:defRPr>
            </a:lvl4pPr>
            <a:lvl5pPr lvl="4" rtl="0">
              <a:spcBef>
                <a:spcPts val="0"/>
              </a:spcBef>
              <a:spcAft>
                <a:spcPts val="0"/>
              </a:spcAft>
              <a:buNone/>
              <a:defRPr b="1" sz="3000">
                <a:solidFill>
                  <a:srgbClr val="434343"/>
                </a:solidFill>
                <a:latin typeface="Google Sans"/>
                <a:ea typeface="Google Sans"/>
                <a:cs typeface="Google Sans"/>
                <a:sym typeface="Google Sans"/>
              </a:defRPr>
            </a:lvl5pPr>
            <a:lvl6pPr lvl="5" rtl="0">
              <a:spcBef>
                <a:spcPts val="0"/>
              </a:spcBef>
              <a:spcAft>
                <a:spcPts val="0"/>
              </a:spcAft>
              <a:buNone/>
              <a:defRPr b="1" sz="3000">
                <a:solidFill>
                  <a:srgbClr val="434343"/>
                </a:solidFill>
                <a:latin typeface="Google Sans"/>
                <a:ea typeface="Google Sans"/>
                <a:cs typeface="Google Sans"/>
                <a:sym typeface="Google Sans"/>
              </a:defRPr>
            </a:lvl6pPr>
            <a:lvl7pPr lvl="6" rtl="0">
              <a:spcBef>
                <a:spcPts val="0"/>
              </a:spcBef>
              <a:spcAft>
                <a:spcPts val="0"/>
              </a:spcAft>
              <a:buNone/>
              <a:defRPr b="1" sz="3000">
                <a:solidFill>
                  <a:srgbClr val="434343"/>
                </a:solidFill>
                <a:latin typeface="Google Sans"/>
                <a:ea typeface="Google Sans"/>
                <a:cs typeface="Google Sans"/>
                <a:sym typeface="Google Sans"/>
              </a:defRPr>
            </a:lvl7pPr>
            <a:lvl8pPr lvl="7" rtl="0">
              <a:spcBef>
                <a:spcPts val="0"/>
              </a:spcBef>
              <a:spcAft>
                <a:spcPts val="0"/>
              </a:spcAft>
              <a:buNone/>
              <a:defRPr b="1" sz="3000">
                <a:solidFill>
                  <a:srgbClr val="434343"/>
                </a:solidFill>
                <a:latin typeface="Google Sans"/>
                <a:ea typeface="Google Sans"/>
                <a:cs typeface="Google Sans"/>
                <a:sym typeface="Google Sans"/>
              </a:defRPr>
            </a:lvl8pPr>
            <a:lvl9pPr lvl="8" rtl="0">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2256" name="Google Shape;2256;p222"/>
          <p:cNvSpPr txBox="1"/>
          <p:nvPr>
            <p:ph idx="1" type="body"/>
          </p:nvPr>
        </p:nvSpPr>
        <p:spPr>
          <a:xfrm>
            <a:off x="3733800" y="1209600"/>
            <a:ext cx="4572000" cy="30765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1pPr>
            <a:lvl2pPr indent="-304800" lvl="1" marL="9144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2pPr>
            <a:lvl3pPr indent="-304800" lvl="2" marL="13716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3pPr>
            <a:lvl4pPr indent="-304800" lvl="3" marL="1828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4pPr>
            <a:lvl5pPr indent="-304800" lvl="4" marL="22860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5pPr>
            <a:lvl6pPr indent="-304800" lvl="5" marL="27432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6pPr>
            <a:lvl7pPr indent="-304800" lvl="6" marL="32004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7pPr>
            <a:lvl8pPr indent="-304800" lvl="7" marL="36576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8pPr>
            <a:lvl9pPr indent="-304800" lvl="8" marL="4114800" rtl="0">
              <a:lnSpc>
                <a:spcPct val="115000"/>
              </a:lnSpc>
              <a:spcBef>
                <a:spcPts val="1000"/>
              </a:spcBef>
              <a:spcAft>
                <a:spcPts val="1000"/>
              </a:spcAft>
              <a:buClr>
                <a:srgbClr val="434343"/>
              </a:buClr>
              <a:buSzPts val="1200"/>
              <a:buFont typeface="Google Sans"/>
              <a:buChar char="■"/>
              <a:defRPr sz="1200">
                <a:solidFill>
                  <a:srgbClr val="434343"/>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 id="2147483883" r:id="rId21"/>
    <p:sldLayoutId id="2147483884" r:id="rId22"/>
    <p:sldLayoutId id="2147483885" r:id="rId23"/>
    <p:sldLayoutId id="2147483886" r:id="rId24"/>
    <p:sldLayoutId id="2147483887" r:id="rId25"/>
    <p:sldLayoutId id="2147483888" r:id="rId26"/>
    <p:sldLayoutId id="2147483889" r:id="rId27"/>
    <p:sldLayoutId id="2147483890" r:id="rId28"/>
    <p:sldLayoutId id="2147483891" r:id="rId29"/>
    <p:sldLayoutId id="2147483892" r:id="rId30"/>
    <p:sldLayoutId id="2147483893" r:id="rId31"/>
    <p:sldLayoutId id="2147483894" r:id="rId32"/>
    <p:sldLayoutId id="2147483895" r:id="rId33"/>
    <p:sldLayoutId id="2147483896" r:id="rId34"/>
    <p:sldLayoutId id="2147483897"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chemeClr val="accent5"/>
          </p15:clr>
        </p15:guide>
        <p15:guide id="2" orient="horz" pos="1620">
          <p15:clr>
            <a:schemeClr val="accent5"/>
          </p15:clr>
        </p15:guide>
        <p15:guide id="3" pos="960">
          <p15:clr>
            <a:schemeClr val="accent5"/>
          </p15:clr>
        </p15:guide>
        <p15:guide id="4" pos="1440">
          <p15:clr>
            <a:schemeClr val="accent5"/>
          </p15:clr>
        </p15:guide>
        <p15:guide id="5" pos="1920">
          <p15:clr>
            <a:schemeClr val="accent5"/>
          </p15:clr>
        </p15:guide>
        <p15:guide id="6" pos="2400">
          <p15:clr>
            <a:schemeClr val="accent5"/>
          </p15:clr>
        </p15:guide>
        <p15:guide id="7" pos="2880">
          <p15:clr>
            <a:schemeClr val="accent5"/>
          </p15:clr>
        </p15:guide>
        <p15:guide id="8" pos="3360">
          <p15:clr>
            <a:schemeClr val="accent5"/>
          </p15:clr>
        </p15:guide>
        <p15:guide id="9" pos="3840">
          <p15:clr>
            <a:schemeClr val="accent5"/>
          </p15:clr>
        </p15:guide>
        <p15:guide id="10" pos="4320">
          <p15:clr>
            <a:schemeClr val="accent5"/>
          </p15:clr>
        </p15:guide>
        <p15:guide id="11" pos="4800">
          <p15:clr>
            <a:schemeClr val="accent5"/>
          </p15:clr>
        </p15:guide>
        <p15:guide id="12" pos="5280">
          <p15:clr>
            <a:schemeClr val="accent5"/>
          </p15:clr>
        </p15:guide>
        <p15:guide id="13" orient="horz" pos="1350">
          <p15:clr>
            <a:schemeClr val="accent5"/>
          </p15:clr>
        </p15:guide>
        <p15:guide id="14" orient="horz" pos="1080">
          <p15:clr>
            <a:schemeClr val="accent5"/>
          </p15:clr>
        </p15:guide>
        <p15:guide id="15" orient="horz" pos="810">
          <p15:clr>
            <a:schemeClr val="accent5"/>
          </p15:clr>
        </p15:guide>
        <p15:guide id="16" orient="horz" pos="540">
          <p15:clr>
            <a:schemeClr val="accent5"/>
          </p15:clr>
        </p15:guide>
        <p15:guide id="17" orient="horz" pos="270">
          <p15:clr>
            <a:schemeClr val="accent5"/>
          </p15:clr>
        </p15:guide>
        <p15:guide id="18" orient="horz" pos="1890">
          <p15:clr>
            <a:schemeClr val="accent5"/>
          </p15:clr>
        </p15:guide>
        <p15:guide id="19" orient="horz" pos="2160">
          <p15:clr>
            <a:schemeClr val="accent5"/>
          </p15:clr>
        </p15:guide>
        <p15:guide id="20" orient="horz" pos="2430">
          <p15:clr>
            <a:schemeClr val="accent5"/>
          </p15:clr>
        </p15:guide>
        <p15:guide id="21" orient="horz" pos="2700">
          <p15:clr>
            <a:schemeClr val="accent5"/>
          </p15:clr>
        </p15:guide>
        <p15:guide id="22" orient="horz" pos="2970">
          <p15:clr>
            <a:schemeClr val="accent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0" name="Shape 2730"/>
        <p:cNvGrpSpPr/>
        <p:nvPr/>
      </p:nvGrpSpPr>
      <p:grpSpPr>
        <a:xfrm>
          <a:off x="0" y="0"/>
          <a:ext cx="0" cy="0"/>
          <a:chOff x="0" y="0"/>
          <a:chExt cx="0" cy="0"/>
        </a:xfrm>
      </p:grpSpPr>
      <p:sp>
        <p:nvSpPr>
          <p:cNvPr id="2731" name="Google Shape;2731;p258"/>
          <p:cNvSpPr txBox="1"/>
          <p:nvPr>
            <p:ph type="title"/>
          </p:nvPr>
        </p:nvSpPr>
        <p:spPr>
          <a:xfrm>
            <a:off x="311700" y="304800"/>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1pPr>
            <a:lvl2pPr lvl="1"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2pPr>
            <a:lvl3pPr lvl="2"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3pPr>
            <a:lvl4pPr lvl="3"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4pPr>
            <a:lvl5pPr lvl="4"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5pPr>
            <a:lvl6pPr lvl="5"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6pPr>
            <a:lvl7pPr lvl="6"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7pPr>
            <a:lvl8pPr lvl="7"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8pPr>
            <a:lvl9pPr lvl="8"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9pPr>
          </a:lstStyle>
          <a:p/>
        </p:txBody>
      </p:sp>
      <p:sp>
        <p:nvSpPr>
          <p:cNvPr id="2732" name="Google Shape;2732;p25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indent="-317500" lvl="1" marL="9144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200"/>
              </a:spcBef>
              <a:spcAft>
                <a:spcPts val="1200"/>
              </a:spcAft>
              <a:buClr>
                <a:schemeClr val="dk2"/>
              </a:buClr>
              <a:buSzPts val="1400"/>
              <a:buFont typeface="Roboto"/>
              <a:buChar char="■"/>
              <a:defRPr>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6" r:id="rId19"/>
    <p:sldLayoutId id="2147483917" r:id="rId20"/>
    <p:sldLayoutId id="2147483918" r:id="rId21"/>
    <p:sldLayoutId id="214748391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11" name="Shape 2811"/>
        <p:cNvGrpSpPr/>
        <p:nvPr/>
      </p:nvGrpSpPr>
      <p:grpSpPr>
        <a:xfrm>
          <a:off x="0" y="0"/>
          <a:ext cx="0" cy="0"/>
          <a:chOff x="0" y="0"/>
          <a:chExt cx="0" cy="0"/>
        </a:xfrm>
      </p:grpSpPr>
      <p:pic>
        <p:nvPicPr>
          <p:cNvPr id="2812" name="Google Shape;2812;p281"/>
          <p:cNvPicPr preferRelativeResize="0"/>
          <p:nvPr/>
        </p:nvPicPr>
        <p:blipFill rotWithShape="1">
          <a:blip r:embed="rId1">
            <a:alphaModFix/>
          </a:blip>
          <a:srcRect b="0" l="0" r="0" t="0"/>
          <a:stretch/>
        </p:blipFill>
        <p:spPr>
          <a:xfrm>
            <a:off x="1" y="1"/>
            <a:ext cx="9150091" cy="5143499"/>
          </a:xfrm>
          <a:prstGeom prst="rect">
            <a:avLst/>
          </a:prstGeom>
          <a:noFill/>
          <a:ln>
            <a:noFill/>
          </a:ln>
        </p:spPr>
      </p:pic>
      <p:pic>
        <p:nvPicPr>
          <p:cNvPr id="2813" name="Google Shape;2813;p281"/>
          <p:cNvPicPr preferRelativeResize="0"/>
          <p:nvPr/>
        </p:nvPicPr>
        <p:blipFill rotWithShape="1">
          <a:blip r:embed="rId2">
            <a:alphaModFix/>
          </a:blip>
          <a:srcRect b="0" l="0" r="0" t="0"/>
          <a:stretch/>
        </p:blipFill>
        <p:spPr>
          <a:xfrm>
            <a:off x="7780948" y="4591688"/>
            <a:ext cx="996027" cy="423421"/>
          </a:xfrm>
          <a:prstGeom prst="rect">
            <a:avLst/>
          </a:prstGeom>
          <a:noFill/>
          <a:ln>
            <a:noFill/>
          </a:ln>
        </p:spPr>
      </p:pic>
      <p:sp>
        <p:nvSpPr>
          <p:cNvPr id="2814" name="Google Shape;2814;p281"/>
          <p:cNvSpPr txBox="1"/>
          <p:nvPr>
            <p:ph type="title"/>
          </p:nvPr>
        </p:nvSpPr>
        <p:spPr>
          <a:xfrm>
            <a:off x="525780" y="192144"/>
            <a:ext cx="8229300" cy="759900"/>
          </a:xfrm>
          <a:prstGeom prst="rect">
            <a:avLst/>
          </a:prstGeom>
          <a:noFill/>
          <a:ln>
            <a:noFill/>
          </a:ln>
        </p:spPr>
        <p:txBody>
          <a:bodyPr anchorCtr="0" anchor="ctr" bIns="0" lIns="0" spcFirstLastPara="1" rIns="0" wrap="square" tIns="0">
            <a:noAutofit/>
          </a:bodyPr>
          <a:lstStyle>
            <a:lvl1pPr lvl="0" marR="0" rtl="0" algn="l">
              <a:lnSpc>
                <a:spcPct val="85000"/>
              </a:lnSpc>
              <a:spcBef>
                <a:spcPts val="0"/>
              </a:spcBef>
              <a:spcAft>
                <a:spcPts val="0"/>
              </a:spcAft>
              <a:buSzPts val="1100"/>
              <a:buNone/>
              <a:defRPr b="1" i="0" sz="22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27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27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27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27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27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27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27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2700" u="none" cap="none" strike="noStrike">
                <a:solidFill>
                  <a:schemeClr val="dk1"/>
                </a:solidFill>
                <a:latin typeface="Arial"/>
                <a:ea typeface="Arial"/>
                <a:cs typeface="Arial"/>
                <a:sym typeface="Arial"/>
              </a:defRPr>
            </a:lvl9pPr>
          </a:lstStyle>
          <a:p/>
        </p:txBody>
      </p:sp>
      <p:sp>
        <p:nvSpPr>
          <p:cNvPr id="2815" name="Google Shape;2815;p281"/>
          <p:cNvSpPr txBox="1"/>
          <p:nvPr>
            <p:ph idx="1" type="body"/>
          </p:nvPr>
        </p:nvSpPr>
        <p:spPr>
          <a:xfrm>
            <a:off x="525780" y="1091565"/>
            <a:ext cx="8229300" cy="3411900"/>
          </a:xfrm>
          <a:prstGeom prst="rect">
            <a:avLst/>
          </a:prstGeom>
          <a:noFill/>
          <a:ln>
            <a:noFill/>
          </a:ln>
        </p:spPr>
        <p:txBody>
          <a:bodyPr anchorCtr="0" anchor="t" bIns="34275" lIns="0" spcFirstLastPara="1" rIns="0" wrap="square" tIns="34275">
            <a:noAutofit/>
          </a:bodyPr>
          <a:lstStyle>
            <a:lvl1pPr indent="-311150" lvl="0" marL="457200" marR="0" rtl="0" algn="l">
              <a:lnSpc>
                <a:spcPct val="90000"/>
              </a:lnSpc>
              <a:spcBef>
                <a:spcPts val="800"/>
              </a:spcBef>
              <a:spcAft>
                <a:spcPts val="0"/>
              </a:spcAft>
              <a:buClr>
                <a:schemeClr val="accent1"/>
              </a:buClr>
              <a:buSzPts val="1300"/>
              <a:buFont typeface="Noto Sans Symbols"/>
              <a:buChar char="⬢"/>
              <a:defRPr b="0" i="0" sz="1800" u="none" cap="none" strike="noStrike">
                <a:solidFill>
                  <a:schemeClr val="dk1"/>
                </a:solidFill>
                <a:latin typeface="Calibri"/>
                <a:ea typeface="Calibri"/>
                <a:cs typeface="Calibri"/>
                <a:sym typeface="Calibri"/>
              </a:defRPr>
            </a:lvl1pPr>
            <a:lvl2pPr indent="-323850" lvl="1" marL="914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2pPr>
            <a:lvl3pPr indent="-342900" lvl="2" marL="13716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42900" lvl="3" marL="18288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816" name="Google Shape;2816;p281"/>
          <p:cNvSpPr txBox="1"/>
          <p:nvPr/>
        </p:nvSpPr>
        <p:spPr>
          <a:xfrm>
            <a:off x="519877" y="4857355"/>
            <a:ext cx="93000" cy="104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fld id="{00000000-1234-1234-1234-123412341234}" type="slidenum">
              <a:rPr b="0" i="0" lang="en" sz="800" u="none" cap="none" strike="noStrike">
                <a:solidFill>
                  <a:srgbClr val="716E66"/>
                </a:solidFill>
                <a:latin typeface="Calibri"/>
                <a:ea typeface="Calibri"/>
                <a:cs typeface="Calibri"/>
                <a:sym typeface="Calibri"/>
              </a:rPr>
              <a:t>‹#›</a:t>
            </a:fld>
            <a:endParaRPr b="0" i="0" sz="800" u="none" cap="none" strike="noStrike">
              <a:solidFill>
                <a:srgbClr val="716E66"/>
              </a:solidFill>
              <a:latin typeface="Calibri"/>
              <a:ea typeface="Calibri"/>
              <a:cs typeface="Calibri"/>
              <a:sym typeface="Calibri"/>
            </a:endParaRPr>
          </a:p>
        </p:txBody>
      </p:sp>
      <p:sp>
        <p:nvSpPr>
          <p:cNvPr id="2817" name="Google Shape;2817;p281"/>
          <p:cNvSpPr txBox="1"/>
          <p:nvPr/>
        </p:nvSpPr>
        <p:spPr>
          <a:xfrm>
            <a:off x="809625" y="4857355"/>
            <a:ext cx="1856700" cy="10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716E66"/>
              </a:buClr>
              <a:buSzPts val="700"/>
              <a:buFont typeface="Arial"/>
              <a:buNone/>
            </a:pPr>
            <a:r>
              <a:rPr b="0" i="0" lang="en" sz="700" u="none" cap="none" strike="noStrike">
                <a:solidFill>
                  <a:srgbClr val="716E66"/>
                </a:solidFill>
                <a:latin typeface="Calibri"/>
                <a:ea typeface="Calibri"/>
                <a:cs typeface="Calibri"/>
                <a:sym typeface="Calibri"/>
              </a:rPr>
              <a:t>© Hortonworks Inc. 2011 – 2016. All Rights Reserved</a:t>
            </a:r>
            <a:endParaRPr sz="1100"/>
          </a:p>
        </p:txBody>
      </p:sp>
    </p:spTree>
  </p:cSld>
  <p:clrMap accent1="accent1" accent2="accent2" accent3="accent3" accent4="accent4" accent5="accent5" accent6="accent6" bg1="lt1" bg2="dk2" tx1="dk1" tx2="lt2" folHlink="folHlink" hlink="hlink"/>
  <p:sldLayoutIdLst>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 id="2147483938" r:id="rId21"/>
    <p:sldLayoutId id="2147483939" r:id="rId22"/>
    <p:sldLayoutId id="2147483940"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xml"/><Relationship Id="rId3" Type="http://schemas.openxmlformats.org/officeDocument/2006/relationships/image" Target="../media/image2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1.png"/><Relationship Id="rId4" Type="http://schemas.openxmlformats.org/officeDocument/2006/relationships/image" Target="../media/image258.jpg"/><Relationship Id="rId9" Type="http://schemas.openxmlformats.org/officeDocument/2006/relationships/image" Target="../media/image252.png"/><Relationship Id="rId5" Type="http://schemas.openxmlformats.org/officeDocument/2006/relationships/image" Target="../media/image254.jpg"/><Relationship Id="rId6" Type="http://schemas.openxmlformats.org/officeDocument/2006/relationships/image" Target="../media/image256.jpg"/><Relationship Id="rId7" Type="http://schemas.openxmlformats.org/officeDocument/2006/relationships/image" Target="../media/image255.png"/><Relationship Id="rId8" Type="http://schemas.openxmlformats.org/officeDocument/2006/relationships/image" Target="../media/image253.jpg"/><Relationship Id="rId10" Type="http://schemas.openxmlformats.org/officeDocument/2006/relationships/image" Target="../media/image2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2.png"/><Relationship Id="rId4" Type="http://schemas.openxmlformats.org/officeDocument/2006/relationships/image" Target="../media/image257.png"/><Relationship Id="rId5" Type="http://schemas.openxmlformats.org/officeDocument/2006/relationships/image" Target="../media/image26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18.xml"/><Relationship Id="rId3" Type="http://schemas.openxmlformats.org/officeDocument/2006/relationships/image" Target="../media/image266.png"/><Relationship Id="rId4" Type="http://schemas.openxmlformats.org/officeDocument/2006/relationships/image" Target="../media/image2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9.xml"/><Relationship Id="rId3" Type="http://schemas.openxmlformats.org/officeDocument/2006/relationships/image" Target="../media/image261.png"/><Relationship Id="rId4" Type="http://schemas.openxmlformats.org/officeDocument/2006/relationships/image" Target="../media/image260.png"/><Relationship Id="rId5" Type="http://schemas.openxmlformats.org/officeDocument/2006/relationships/image" Target="../media/image272.png"/><Relationship Id="rId6" Type="http://schemas.openxmlformats.org/officeDocument/2006/relationships/image" Target="../media/image270.png"/><Relationship Id="rId7" Type="http://schemas.openxmlformats.org/officeDocument/2006/relationships/image" Target="../media/image2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2.xml"/><Relationship Id="rId3" Type="http://schemas.openxmlformats.org/officeDocument/2006/relationships/image" Target="../media/image233.png"/><Relationship Id="rId4" Type="http://schemas.openxmlformats.org/officeDocument/2006/relationships/image" Target="../media/image2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0.xml"/><Relationship Id="rId3" Type="http://schemas.openxmlformats.org/officeDocument/2006/relationships/image" Target="../media/image2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7.xml"/><Relationship Id="rId2" Type="http://schemas.openxmlformats.org/officeDocument/2006/relationships/notesSlide" Target="../notesSlides/notesSlide3.xml"/><Relationship Id="rId3"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232.png"/><Relationship Id="rId5" Type="http://schemas.openxmlformats.org/officeDocument/2006/relationships/image" Target="../media/image234.png"/><Relationship Id="rId6" Type="http://schemas.openxmlformats.org/officeDocument/2006/relationships/image" Target="../media/image226.png"/><Relationship Id="rId7" Type="http://schemas.openxmlformats.org/officeDocument/2006/relationships/image" Target="../media/image267.png"/><Relationship Id="rId8" Type="http://schemas.openxmlformats.org/officeDocument/2006/relationships/image" Target="../media/image269.png"/><Relationship Id="rId11" Type="http://schemas.openxmlformats.org/officeDocument/2006/relationships/image" Target="../media/image235.png"/><Relationship Id="rId10" Type="http://schemas.openxmlformats.org/officeDocument/2006/relationships/image" Target="../media/image228.png"/><Relationship Id="rId13" Type="http://schemas.openxmlformats.org/officeDocument/2006/relationships/image" Target="../media/image236.png"/><Relationship Id="rId12" Type="http://schemas.openxmlformats.org/officeDocument/2006/relationships/image" Target="../media/image265.png"/><Relationship Id="rId15" Type="http://schemas.openxmlformats.org/officeDocument/2006/relationships/image" Target="../media/image248.png"/><Relationship Id="rId14" Type="http://schemas.openxmlformats.org/officeDocument/2006/relationships/image" Target="../media/image2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35.xml"/><Relationship Id="rId3" Type="http://schemas.openxmlformats.org/officeDocument/2006/relationships/image" Target="../media/image2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36.xml"/><Relationship Id="rId3" Type="http://schemas.openxmlformats.org/officeDocument/2006/relationships/image" Target="../media/image273.png"/><Relationship Id="rId4" Type="http://schemas.openxmlformats.org/officeDocument/2006/relationships/image" Target="../media/image274.png"/><Relationship Id="rId9" Type="http://schemas.openxmlformats.org/officeDocument/2006/relationships/image" Target="../media/image281.png"/><Relationship Id="rId5" Type="http://schemas.openxmlformats.org/officeDocument/2006/relationships/image" Target="../media/image276.png"/><Relationship Id="rId6" Type="http://schemas.openxmlformats.org/officeDocument/2006/relationships/image" Target="../media/image280.png"/><Relationship Id="rId7" Type="http://schemas.openxmlformats.org/officeDocument/2006/relationships/image" Target="../media/image282.png"/><Relationship Id="rId8" Type="http://schemas.openxmlformats.org/officeDocument/2006/relationships/image" Target="../media/image277.png"/><Relationship Id="rId20" Type="http://schemas.openxmlformats.org/officeDocument/2006/relationships/image" Target="../media/image301.png"/><Relationship Id="rId22" Type="http://schemas.openxmlformats.org/officeDocument/2006/relationships/image" Target="../media/image289.png"/><Relationship Id="rId21" Type="http://schemas.openxmlformats.org/officeDocument/2006/relationships/image" Target="../media/image292.png"/><Relationship Id="rId11" Type="http://schemas.openxmlformats.org/officeDocument/2006/relationships/image" Target="../media/image278.png"/><Relationship Id="rId10" Type="http://schemas.openxmlformats.org/officeDocument/2006/relationships/image" Target="../media/image275.png"/><Relationship Id="rId13" Type="http://schemas.openxmlformats.org/officeDocument/2006/relationships/image" Target="../media/image286.png"/><Relationship Id="rId12" Type="http://schemas.openxmlformats.org/officeDocument/2006/relationships/image" Target="../media/image291.png"/><Relationship Id="rId15" Type="http://schemas.openxmlformats.org/officeDocument/2006/relationships/image" Target="../media/image279.png"/><Relationship Id="rId14" Type="http://schemas.openxmlformats.org/officeDocument/2006/relationships/image" Target="../media/image283.png"/><Relationship Id="rId17" Type="http://schemas.openxmlformats.org/officeDocument/2006/relationships/image" Target="../media/image293.png"/><Relationship Id="rId16" Type="http://schemas.openxmlformats.org/officeDocument/2006/relationships/image" Target="../media/image285.png"/><Relationship Id="rId19" Type="http://schemas.openxmlformats.org/officeDocument/2006/relationships/image" Target="../media/image287.png"/><Relationship Id="rId18" Type="http://schemas.openxmlformats.org/officeDocument/2006/relationships/image" Target="../media/image29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3.xml"/><Relationship Id="rId2" Type="http://schemas.openxmlformats.org/officeDocument/2006/relationships/notesSlide" Target="../notesSlides/notesSlide37.xml"/><Relationship Id="rId3" Type="http://schemas.openxmlformats.org/officeDocument/2006/relationships/image" Target="../media/image288.png"/><Relationship Id="rId4" Type="http://schemas.openxmlformats.org/officeDocument/2006/relationships/image" Target="../media/image310.png"/><Relationship Id="rId9" Type="http://schemas.openxmlformats.org/officeDocument/2006/relationships/image" Target="../media/image297.png"/><Relationship Id="rId5" Type="http://schemas.openxmlformats.org/officeDocument/2006/relationships/image" Target="../media/image302.png"/><Relationship Id="rId6" Type="http://schemas.openxmlformats.org/officeDocument/2006/relationships/image" Target="../media/image298.png"/><Relationship Id="rId7" Type="http://schemas.openxmlformats.org/officeDocument/2006/relationships/image" Target="../media/image294.png"/><Relationship Id="rId8" Type="http://schemas.openxmlformats.org/officeDocument/2006/relationships/image" Target="../media/image296.png"/><Relationship Id="rId31" Type="http://schemas.openxmlformats.org/officeDocument/2006/relationships/image" Target="../media/image322.png"/><Relationship Id="rId30" Type="http://schemas.openxmlformats.org/officeDocument/2006/relationships/image" Target="../media/image321.png"/><Relationship Id="rId33" Type="http://schemas.openxmlformats.org/officeDocument/2006/relationships/image" Target="../media/image323.png"/><Relationship Id="rId32" Type="http://schemas.openxmlformats.org/officeDocument/2006/relationships/image" Target="../media/image330.png"/><Relationship Id="rId35" Type="http://schemas.openxmlformats.org/officeDocument/2006/relationships/image" Target="../media/image339.png"/><Relationship Id="rId34" Type="http://schemas.openxmlformats.org/officeDocument/2006/relationships/image" Target="../media/image324.png"/><Relationship Id="rId37" Type="http://schemas.openxmlformats.org/officeDocument/2006/relationships/image" Target="../media/image329.png"/><Relationship Id="rId36" Type="http://schemas.openxmlformats.org/officeDocument/2006/relationships/image" Target="../media/image328.png"/><Relationship Id="rId39" Type="http://schemas.openxmlformats.org/officeDocument/2006/relationships/image" Target="../media/image333.png"/><Relationship Id="rId38" Type="http://schemas.openxmlformats.org/officeDocument/2006/relationships/image" Target="../media/image325.png"/><Relationship Id="rId20" Type="http://schemas.openxmlformats.org/officeDocument/2006/relationships/image" Target="../media/image314.png"/><Relationship Id="rId22" Type="http://schemas.openxmlformats.org/officeDocument/2006/relationships/image" Target="../media/image309.png"/><Relationship Id="rId21" Type="http://schemas.openxmlformats.org/officeDocument/2006/relationships/image" Target="../media/image307.png"/><Relationship Id="rId24" Type="http://schemas.openxmlformats.org/officeDocument/2006/relationships/image" Target="../media/image317.png"/><Relationship Id="rId23" Type="http://schemas.openxmlformats.org/officeDocument/2006/relationships/image" Target="../media/image315.png"/><Relationship Id="rId26" Type="http://schemas.openxmlformats.org/officeDocument/2006/relationships/image" Target="../media/image320.png"/><Relationship Id="rId25" Type="http://schemas.openxmlformats.org/officeDocument/2006/relationships/image" Target="../media/image312.png"/><Relationship Id="rId28" Type="http://schemas.openxmlformats.org/officeDocument/2006/relationships/image" Target="../media/image318.png"/><Relationship Id="rId27" Type="http://schemas.openxmlformats.org/officeDocument/2006/relationships/image" Target="../media/image316.png"/><Relationship Id="rId29" Type="http://schemas.openxmlformats.org/officeDocument/2006/relationships/image" Target="../media/image319.png"/><Relationship Id="rId11" Type="http://schemas.openxmlformats.org/officeDocument/2006/relationships/image" Target="../media/image306.png"/><Relationship Id="rId10" Type="http://schemas.openxmlformats.org/officeDocument/2006/relationships/image" Target="../media/image295.png"/><Relationship Id="rId13" Type="http://schemas.openxmlformats.org/officeDocument/2006/relationships/image" Target="../media/image304.png"/><Relationship Id="rId12" Type="http://schemas.openxmlformats.org/officeDocument/2006/relationships/image" Target="../media/image299.png"/><Relationship Id="rId15" Type="http://schemas.openxmlformats.org/officeDocument/2006/relationships/image" Target="../media/image300.png"/><Relationship Id="rId14" Type="http://schemas.openxmlformats.org/officeDocument/2006/relationships/image" Target="../media/image305.jpg"/><Relationship Id="rId17" Type="http://schemas.openxmlformats.org/officeDocument/2006/relationships/image" Target="../media/image308.png"/><Relationship Id="rId16" Type="http://schemas.openxmlformats.org/officeDocument/2006/relationships/image" Target="../media/image313.png"/><Relationship Id="rId19" Type="http://schemas.openxmlformats.org/officeDocument/2006/relationships/image" Target="../media/image303.png"/><Relationship Id="rId18" Type="http://schemas.openxmlformats.org/officeDocument/2006/relationships/image" Target="../media/image3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38.xml"/><Relationship Id="rId3" Type="http://schemas.openxmlformats.org/officeDocument/2006/relationships/image" Target="../media/image266.png"/><Relationship Id="rId4" Type="http://schemas.openxmlformats.org/officeDocument/2006/relationships/image" Target="../media/image2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39.xml"/><Relationship Id="rId3" Type="http://schemas.openxmlformats.org/officeDocument/2006/relationships/image" Target="../media/image332.png"/><Relationship Id="rId4" Type="http://schemas.openxmlformats.org/officeDocument/2006/relationships/image" Target="../media/image342.png"/><Relationship Id="rId9" Type="http://schemas.openxmlformats.org/officeDocument/2006/relationships/image" Target="../media/image334.png"/><Relationship Id="rId5" Type="http://schemas.openxmlformats.org/officeDocument/2006/relationships/image" Target="../media/image327.png"/><Relationship Id="rId6" Type="http://schemas.openxmlformats.org/officeDocument/2006/relationships/image" Target="../media/image326.png"/><Relationship Id="rId7" Type="http://schemas.openxmlformats.org/officeDocument/2006/relationships/image" Target="../media/image337.png"/><Relationship Id="rId8" Type="http://schemas.openxmlformats.org/officeDocument/2006/relationships/image" Target="../media/image336.png"/><Relationship Id="rId11" Type="http://schemas.openxmlformats.org/officeDocument/2006/relationships/image" Target="../media/image238.png"/><Relationship Id="rId10" Type="http://schemas.openxmlformats.org/officeDocument/2006/relationships/image" Target="../media/image335.png"/><Relationship Id="rId13" Type="http://schemas.openxmlformats.org/officeDocument/2006/relationships/image" Target="../media/image356.png"/><Relationship Id="rId12" Type="http://schemas.openxmlformats.org/officeDocument/2006/relationships/image" Target="../media/image331.png"/><Relationship Id="rId14" Type="http://schemas.openxmlformats.org/officeDocument/2006/relationships/image" Target="../media/image3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notesSlide" Target="../notesSlides/notesSlide4.xml"/><Relationship Id="rId3" Type="http://schemas.openxmlformats.org/officeDocument/2006/relationships/image" Target="../media/image24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40.xml"/><Relationship Id="rId3" Type="http://schemas.openxmlformats.org/officeDocument/2006/relationships/image" Target="../media/image3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5.xml"/><Relationship Id="rId2" Type="http://schemas.openxmlformats.org/officeDocument/2006/relationships/notesSlide" Target="../notesSlides/notesSlide43.xml"/><Relationship Id="rId3" Type="http://schemas.openxmlformats.org/officeDocument/2006/relationships/image" Target="../media/image340.png"/><Relationship Id="rId4" Type="http://schemas.openxmlformats.org/officeDocument/2006/relationships/image" Target="../media/image345.png"/><Relationship Id="rId5" Type="http://schemas.openxmlformats.org/officeDocument/2006/relationships/image" Target="../media/image343.png"/><Relationship Id="rId6" Type="http://schemas.openxmlformats.org/officeDocument/2006/relationships/image" Target="../media/image3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41.xml"/><Relationship Id="rId2" Type="http://schemas.openxmlformats.org/officeDocument/2006/relationships/notesSlide" Target="../notesSlides/notesSlide45.xml"/><Relationship Id="rId3" Type="http://schemas.openxmlformats.org/officeDocument/2006/relationships/image" Target="../media/image357.png"/><Relationship Id="rId4" Type="http://schemas.openxmlformats.org/officeDocument/2006/relationships/image" Target="../media/image344.png"/><Relationship Id="rId5" Type="http://schemas.openxmlformats.org/officeDocument/2006/relationships/image" Target="../media/image347.png"/><Relationship Id="rId6" Type="http://schemas.openxmlformats.org/officeDocument/2006/relationships/image" Target="../media/image3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50.xml"/><Relationship Id="rId3" Type="http://schemas.openxmlformats.org/officeDocument/2006/relationships/image" Target="../media/image348.png"/><Relationship Id="rId4" Type="http://schemas.openxmlformats.org/officeDocument/2006/relationships/image" Target="../media/image3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0.xml"/><Relationship Id="rId2" Type="http://schemas.openxmlformats.org/officeDocument/2006/relationships/notesSlide" Target="../notesSlides/notesSlide51.xml"/><Relationship Id="rId3" Type="http://schemas.openxmlformats.org/officeDocument/2006/relationships/hyperlink" Target="https://github.com/zaratsian/iaa_2021/blob/main/session_02/Assignment_1_SQL.md" TargetMode="External"/><Relationship Id="rId4" Type="http://schemas.openxmlformats.org/officeDocument/2006/relationships/hyperlink" Target="https://github.com/zaratsian/iaa_2021/blob/main/session_02/Assignment_2_NoSQL.ipynb"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52.xml"/><Relationship Id="rId3" Type="http://schemas.openxmlformats.org/officeDocument/2006/relationships/hyperlink" Target="https://console.cloud.google.com/bigquery"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53.xml"/><Relationship Id="rId3" Type="http://schemas.openxmlformats.org/officeDocument/2006/relationships/image" Target="../media/image3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54.xml"/><Relationship Id="rId3" Type="http://schemas.openxmlformats.org/officeDocument/2006/relationships/image" Target="../media/image352.png"/><Relationship Id="rId4" Type="http://schemas.openxmlformats.org/officeDocument/2006/relationships/hyperlink" Target="https://colab.sandbox.google.com/" TargetMode="External"/><Relationship Id="rId5" Type="http://schemas.openxmlformats.org/officeDocument/2006/relationships/image" Target="../media/image3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55.xml"/><Relationship Id="rId3" Type="http://schemas.openxmlformats.org/officeDocument/2006/relationships/image" Target="../media/image3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8.xml"/><Relationship Id="rId2" Type="http://schemas.openxmlformats.org/officeDocument/2006/relationships/notesSlide" Target="../notesSlides/notesSlide56.xml"/><Relationship Id="rId3" Type="http://schemas.openxmlformats.org/officeDocument/2006/relationships/image" Target="../media/image350.png"/><Relationship Id="rId4" Type="http://schemas.openxmlformats.org/officeDocument/2006/relationships/image" Target="../media/image3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42.png"/><Relationship Id="rId6" Type="http://schemas.openxmlformats.org/officeDocument/2006/relationships/image" Target="../media/image241.png"/><Relationship Id="rId7" Type="http://schemas.openxmlformats.org/officeDocument/2006/relationships/image" Target="../media/image2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6.png"/><Relationship Id="rId4" Type="http://schemas.openxmlformats.org/officeDocument/2006/relationships/image" Target="../media/image2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6.png"/><Relationship Id="rId4" Type="http://schemas.openxmlformats.org/officeDocument/2006/relationships/image" Target="../media/image2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pic>
        <p:nvPicPr>
          <p:cNvPr id="4389" name="Google Shape;4389;p456"/>
          <p:cNvPicPr preferRelativeResize="0"/>
          <p:nvPr/>
        </p:nvPicPr>
        <p:blipFill>
          <a:blip r:embed="rId3">
            <a:alphaModFix/>
          </a:blip>
          <a:stretch>
            <a:fillRect/>
          </a:stretch>
        </p:blipFill>
        <p:spPr>
          <a:xfrm>
            <a:off x="627675" y="382375"/>
            <a:ext cx="2921024" cy="614725"/>
          </a:xfrm>
          <a:prstGeom prst="rect">
            <a:avLst/>
          </a:prstGeom>
          <a:noFill/>
          <a:ln>
            <a:noFill/>
          </a:ln>
        </p:spPr>
      </p:pic>
      <p:sp>
        <p:nvSpPr>
          <p:cNvPr id="4390" name="Google Shape;4390;p456"/>
          <p:cNvSpPr txBox="1"/>
          <p:nvPr/>
        </p:nvSpPr>
        <p:spPr>
          <a:xfrm>
            <a:off x="530700" y="1448975"/>
            <a:ext cx="7169100" cy="1478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200">
                <a:solidFill>
                  <a:srgbClr val="4285F4"/>
                </a:solidFill>
                <a:latin typeface="Roboto"/>
                <a:ea typeface="Roboto"/>
                <a:cs typeface="Roboto"/>
                <a:sym typeface="Roboto"/>
              </a:rPr>
              <a:t>Advanced Big Data: </a:t>
            </a:r>
            <a:endParaRPr b="1" sz="3200">
              <a:solidFill>
                <a:srgbClr val="4285F4"/>
              </a:solidFill>
              <a:latin typeface="Roboto"/>
              <a:ea typeface="Roboto"/>
              <a:cs typeface="Roboto"/>
              <a:sym typeface="Roboto"/>
            </a:endParaRPr>
          </a:p>
          <a:p>
            <a:pPr indent="0" lvl="0" marL="0" rtl="0" algn="l">
              <a:spcBef>
                <a:spcPts val="0"/>
              </a:spcBef>
              <a:spcAft>
                <a:spcPts val="0"/>
              </a:spcAft>
              <a:buNone/>
            </a:pPr>
            <a:r>
              <a:rPr lang="en" sz="3200">
                <a:solidFill>
                  <a:srgbClr val="4285F4"/>
                </a:solidFill>
                <a:latin typeface="Roboto"/>
                <a:ea typeface="Roboto"/>
                <a:cs typeface="Roboto"/>
                <a:sym typeface="Roboto"/>
              </a:rPr>
              <a:t>Distributed Databases</a:t>
            </a:r>
            <a:endParaRPr sz="3200">
              <a:solidFill>
                <a:srgbClr val="4285F4"/>
              </a:solidFill>
              <a:latin typeface="Roboto"/>
              <a:ea typeface="Roboto"/>
              <a:cs typeface="Roboto"/>
              <a:sym typeface="Roboto"/>
            </a:endParaRPr>
          </a:p>
        </p:txBody>
      </p:sp>
      <p:sp>
        <p:nvSpPr>
          <p:cNvPr id="4391" name="Google Shape;4391;p456"/>
          <p:cNvSpPr txBox="1"/>
          <p:nvPr/>
        </p:nvSpPr>
        <p:spPr>
          <a:xfrm>
            <a:off x="534825" y="2984375"/>
            <a:ext cx="5848800" cy="18054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b="1" lang="en" sz="2100">
                <a:solidFill>
                  <a:srgbClr val="A1A1A1"/>
                </a:solidFill>
                <a:latin typeface="Roboto"/>
                <a:ea typeface="Roboto"/>
                <a:cs typeface="Roboto"/>
                <a:sym typeface="Roboto"/>
              </a:rPr>
              <a:t>Dan Zaratsian</a:t>
            </a:r>
            <a:endParaRPr sz="2100">
              <a:solidFill>
                <a:srgbClr val="A1A1A1"/>
              </a:solidFill>
              <a:latin typeface="Roboto Light"/>
              <a:ea typeface="Roboto Light"/>
              <a:cs typeface="Roboto Light"/>
              <a:sym typeface="Roboto Light"/>
            </a:endParaRPr>
          </a:p>
          <a:p>
            <a:pPr indent="0" lvl="0" marL="0" rtl="0" algn="l">
              <a:lnSpc>
                <a:spcPct val="110000"/>
              </a:lnSpc>
              <a:spcBef>
                <a:spcPts val="0"/>
              </a:spcBef>
              <a:spcAft>
                <a:spcPts val="0"/>
              </a:spcAft>
              <a:buNone/>
            </a:pPr>
            <a:r>
              <a:rPr lang="en" sz="2100">
                <a:solidFill>
                  <a:srgbClr val="A1A1A1"/>
                </a:solidFill>
                <a:latin typeface="Roboto Light"/>
                <a:ea typeface="Roboto Light"/>
                <a:cs typeface="Roboto Light"/>
                <a:sym typeface="Roboto Light"/>
              </a:rPr>
              <a:t>AI &amp; Machine Learning Engineer @ Google</a:t>
            </a:r>
            <a:endParaRPr sz="2100">
              <a:solidFill>
                <a:srgbClr val="A1A1A1"/>
              </a:solidFill>
              <a:latin typeface="Roboto Light"/>
              <a:ea typeface="Roboto Light"/>
              <a:cs typeface="Roboto Light"/>
              <a:sym typeface="Roboto Light"/>
            </a:endParaRPr>
          </a:p>
          <a:p>
            <a:pPr indent="0" lvl="0" marL="0" rtl="0" algn="l">
              <a:lnSpc>
                <a:spcPct val="110000"/>
              </a:lnSpc>
              <a:spcBef>
                <a:spcPts val="0"/>
              </a:spcBef>
              <a:spcAft>
                <a:spcPts val="0"/>
              </a:spcAft>
              <a:buNone/>
            </a:pPr>
            <a:r>
              <a:rPr b="1" lang="en">
                <a:solidFill>
                  <a:srgbClr val="A1A1A1"/>
                </a:solidFill>
                <a:latin typeface="Roboto"/>
                <a:ea typeface="Roboto"/>
                <a:cs typeface="Roboto"/>
                <a:sym typeface="Roboto"/>
              </a:rPr>
              <a:t>d.zaratsian@gmail.com</a:t>
            </a:r>
            <a:endParaRPr b="1">
              <a:solidFill>
                <a:srgbClr val="A1A1A1"/>
              </a:solidFill>
              <a:latin typeface="Roboto"/>
              <a:ea typeface="Roboto"/>
              <a:cs typeface="Roboto"/>
              <a:sym typeface="Roboto"/>
            </a:endParaRPr>
          </a:p>
          <a:p>
            <a:pPr indent="0" lvl="0" marL="0" rtl="0" algn="l">
              <a:lnSpc>
                <a:spcPct val="110000"/>
              </a:lnSpc>
              <a:spcBef>
                <a:spcPts val="0"/>
              </a:spcBef>
              <a:spcAft>
                <a:spcPts val="0"/>
              </a:spcAft>
              <a:buNone/>
            </a:pPr>
            <a:r>
              <a:rPr b="1" lang="en">
                <a:solidFill>
                  <a:srgbClr val="A1A1A1"/>
                </a:solidFill>
                <a:latin typeface="Roboto"/>
                <a:ea typeface="Roboto"/>
                <a:cs typeface="Roboto"/>
                <a:sym typeface="Roboto"/>
              </a:rPr>
              <a:t>https://github.com/zaratsian</a:t>
            </a:r>
            <a:endParaRPr b="1">
              <a:solidFill>
                <a:srgbClr val="A1A1A1"/>
              </a:solidFill>
              <a:latin typeface="Roboto"/>
              <a:ea typeface="Roboto"/>
              <a:cs typeface="Roboto"/>
              <a:sym typeface="Roboto"/>
            </a:endParaRPr>
          </a:p>
          <a:p>
            <a:pPr indent="0" lvl="0" marL="0" rtl="0" algn="l">
              <a:lnSpc>
                <a:spcPct val="110000"/>
              </a:lnSpc>
              <a:spcBef>
                <a:spcPts val="0"/>
              </a:spcBef>
              <a:spcAft>
                <a:spcPts val="0"/>
              </a:spcAft>
              <a:buNone/>
            </a:pPr>
            <a:r>
              <a:t/>
            </a:r>
            <a:endParaRPr sz="2100">
              <a:solidFill>
                <a:srgbClr val="A1A1A1"/>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4" name="Shape 4504"/>
        <p:cNvGrpSpPr/>
        <p:nvPr/>
      </p:nvGrpSpPr>
      <p:grpSpPr>
        <a:xfrm>
          <a:off x="0" y="0"/>
          <a:ext cx="0" cy="0"/>
          <a:chOff x="0" y="0"/>
          <a:chExt cx="0" cy="0"/>
        </a:xfrm>
      </p:grpSpPr>
      <p:sp>
        <p:nvSpPr>
          <p:cNvPr id="4505" name="Google Shape;4505;p465"/>
          <p:cNvSpPr txBox="1"/>
          <p:nvPr>
            <p:ph type="title"/>
          </p:nvPr>
        </p:nvSpPr>
        <p:spPr>
          <a:xfrm>
            <a:off x="298600" y="361275"/>
            <a:ext cx="7679400" cy="6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Apache Hive - Example</a:t>
            </a:r>
            <a:endParaRPr/>
          </a:p>
        </p:txBody>
      </p:sp>
      <p:pic>
        <p:nvPicPr>
          <p:cNvPr id="4506" name="Google Shape;4506;p465"/>
          <p:cNvPicPr preferRelativeResize="0"/>
          <p:nvPr/>
        </p:nvPicPr>
        <p:blipFill rotWithShape="1">
          <a:blip r:embed="rId3">
            <a:alphaModFix/>
          </a:blip>
          <a:srcRect b="0" l="0" r="0" t="0"/>
          <a:stretch/>
        </p:blipFill>
        <p:spPr>
          <a:xfrm>
            <a:off x="7978000" y="161900"/>
            <a:ext cx="975201" cy="877676"/>
          </a:xfrm>
          <a:prstGeom prst="rect">
            <a:avLst/>
          </a:prstGeom>
          <a:noFill/>
          <a:ln>
            <a:noFill/>
          </a:ln>
        </p:spPr>
      </p:pic>
      <p:sp>
        <p:nvSpPr>
          <p:cNvPr id="4507" name="Google Shape;4507;p465"/>
          <p:cNvSpPr/>
          <p:nvPr/>
        </p:nvSpPr>
        <p:spPr>
          <a:xfrm>
            <a:off x="533177" y="1325698"/>
            <a:ext cx="8420400" cy="324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CREATE TABLE IF NOT EXISTS </a:t>
            </a:r>
            <a:r>
              <a:rPr b="0" i="0" lang="en" sz="1400" u="none" cap="none" strike="noStrike">
                <a:solidFill>
                  <a:srgbClr val="000000"/>
                </a:solidFill>
                <a:latin typeface="Calibri"/>
                <a:ea typeface="Calibri"/>
                <a:cs typeface="Calibri"/>
                <a:sym typeface="Calibri"/>
              </a:rPr>
              <a:t>mm_season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(id string, season string, day string, wteam string, wscore int, lteam string, lscore int, wloc string, ot string)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ROW FORMAT DELIMITED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FIELDS TERMINATED BY ","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LINES TERMINATED BY "\n"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a:t>
            </a:r>
            <a:r>
              <a:rPr b="1" i="0" lang="en" sz="1400" u="none" cap="none" strike="noStrike">
                <a:solidFill>
                  <a:srgbClr val="3FAE2A"/>
                </a:solidFill>
                <a:latin typeface="Calibri"/>
                <a:ea typeface="Calibri"/>
                <a:cs typeface="Calibri"/>
                <a:sym typeface="Calibri"/>
              </a:rPr>
              <a:t>STORED AS ORC;</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INSERT OVERWRITE TABLE </a:t>
            </a:r>
            <a:r>
              <a:rPr b="0" i="0" lang="en" sz="1400" u="none" cap="none" strike="noStrike">
                <a:solidFill>
                  <a:srgbClr val="000000"/>
                </a:solidFill>
                <a:latin typeface="Calibri"/>
                <a:ea typeface="Calibri"/>
                <a:cs typeface="Calibri"/>
                <a:sym typeface="Calibri"/>
              </a:rPr>
              <a:t>mm_season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SELECT</a:t>
            </a:r>
            <a:r>
              <a:rPr b="0" i="0" lang="en" sz="1400" u="none" cap="none" strike="noStrike">
                <a:solidFill>
                  <a:srgbClr val="000000"/>
                </a:solidFill>
                <a:latin typeface="Calibri"/>
                <a:ea typeface="Calibri"/>
                <a:cs typeface="Calibri"/>
                <a:sym typeface="Calibri"/>
              </a:rPr>
              <a:t> </a:t>
            </a:r>
            <a:r>
              <a:rPr b="1" i="0" lang="en" sz="1400" u="none" cap="none" strike="noStrike">
                <a:solidFill>
                  <a:srgbClr val="000000"/>
                </a:solidFill>
                <a:latin typeface="Calibri"/>
                <a:ea typeface="Calibri"/>
                <a:cs typeface="Calibri"/>
                <a:sym typeface="Calibri"/>
              </a:rPr>
              <a:t>*</a:t>
            </a:r>
            <a:r>
              <a:rPr b="0" i="0" lang="en" sz="1400" u="none" cap="none" strike="noStrike">
                <a:solidFill>
                  <a:srgbClr val="000000"/>
                </a:solidFill>
                <a:latin typeface="Calibri"/>
                <a:ea typeface="Calibri"/>
                <a:cs typeface="Calibri"/>
                <a:sym typeface="Calibri"/>
              </a:rPr>
              <a:t> </a:t>
            </a:r>
            <a:r>
              <a:rPr b="1" i="0" lang="en" sz="1400" u="none" cap="none" strike="noStrike">
                <a:solidFill>
                  <a:srgbClr val="000000"/>
                </a:solidFill>
                <a:latin typeface="Calibri"/>
                <a:ea typeface="Calibri"/>
                <a:cs typeface="Calibri"/>
                <a:sym typeface="Calibri"/>
              </a:rPr>
              <a:t>FROM</a:t>
            </a:r>
            <a:r>
              <a:rPr b="0" i="0" lang="en" sz="1400" u="none" cap="none" strike="noStrike">
                <a:solidFill>
                  <a:srgbClr val="000000"/>
                </a:solidFill>
                <a:latin typeface="Calibri"/>
                <a:ea typeface="Calibri"/>
                <a:cs typeface="Calibri"/>
                <a:sym typeface="Calibri"/>
              </a:rPr>
              <a:t> mm_season LIMIT 10;</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SELECT COUNT(*) FROM</a:t>
            </a:r>
            <a:r>
              <a:rPr b="0" i="0" lang="en" sz="1400" u="none" cap="none" strike="noStrike">
                <a:solidFill>
                  <a:srgbClr val="000000"/>
                </a:solidFill>
                <a:latin typeface="Calibri"/>
                <a:ea typeface="Calibri"/>
                <a:cs typeface="Calibri"/>
                <a:sym typeface="Calibri"/>
              </a:rPr>
              <a:t> mm_season;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DESCRIBE</a:t>
            </a:r>
            <a:r>
              <a:rPr b="0" i="0" lang="en" sz="1400" u="none" cap="none" strike="noStrike">
                <a:solidFill>
                  <a:srgbClr val="000000"/>
                </a:solidFill>
                <a:latin typeface="Calibri"/>
                <a:ea typeface="Calibri"/>
                <a:cs typeface="Calibri"/>
                <a:sym typeface="Calibri"/>
              </a:rPr>
              <a:t> mm_season;</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1" name="Shape 4511"/>
        <p:cNvGrpSpPr/>
        <p:nvPr/>
      </p:nvGrpSpPr>
      <p:grpSpPr>
        <a:xfrm>
          <a:off x="0" y="0"/>
          <a:ext cx="0" cy="0"/>
          <a:chOff x="0" y="0"/>
          <a:chExt cx="0" cy="0"/>
        </a:xfrm>
      </p:grpSpPr>
      <p:sp>
        <p:nvSpPr>
          <p:cNvPr id="4512" name="Google Shape;4512;p466"/>
          <p:cNvSpPr txBox="1"/>
          <p:nvPr>
            <p:ph type="title"/>
          </p:nvPr>
        </p:nvSpPr>
        <p:spPr>
          <a:xfrm>
            <a:off x="298600" y="361275"/>
            <a:ext cx="7679400" cy="6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Apache Phoenix (on HBase)</a:t>
            </a:r>
            <a:endParaRPr/>
          </a:p>
        </p:txBody>
      </p:sp>
      <p:pic>
        <p:nvPicPr>
          <p:cNvPr id="4513" name="Google Shape;4513;p466"/>
          <p:cNvPicPr preferRelativeResize="0"/>
          <p:nvPr/>
        </p:nvPicPr>
        <p:blipFill rotWithShape="1">
          <a:blip r:embed="rId3">
            <a:alphaModFix/>
          </a:blip>
          <a:srcRect b="0" l="0" r="0" t="0"/>
          <a:stretch/>
        </p:blipFill>
        <p:spPr>
          <a:xfrm>
            <a:off x="7284124" y="266700"/>
            <a:ext cx="1669450" cy="449825"/>
          </a:xfrm>
          <a:prstGeom prst="rect">
            <a:avLst/>
          </a:prstGeom>
          <a:noFill/>
          <a:ln>
            <a:noFill/>
          </a:ln>
        </p:spPr>
      </p:pic>
      <p:sp>
        <p:nvSpPr>
          <p:cNvPr id="4514" name="Google Shape;4514;p466"/>
          <p:cNvSpPr txBox="1"/>
          <p:nvPr/>
        </p:nvSpPr>
        <p:spPr>
          <a:xfrm>
            <a:off x="683975" y="1346200"/>
            <a:ext cx="8002800" cy="3568800"/>
          </a:xfrm>
          <a:prstGeom prst="rect">
            <a:avLst/>
          </a:prstGeom>
          <a:noFill/>
          <a:ln>
            <a:noFill/>
          </a:ln>
        </p:spPr>
        <p:txBody>
          <a:bodyPr anchorCtr="0" anchor="t" bIns="0" lIns="0" spcFirstLastPara="1" rIns="0" wrap="square" tIns="0">
            <a:noAutofit/>
          </a:bodyPr>
          <a:lstStyle/>
          <a:p>
            <a:pPr indent="-330103" lvl="0" marL="342803" marR="0" rtl="0" algn="l">
              <a:lnSpc>
                <a:spcPct val="90000"/>
              </a:lnSpc>
              <a:spcBef>
                <a:spcPts val="0"/>
              </a:spcBef>
              <a:spcAft>
                <a:spcPts val="0"/>
              </a:spcAft>
              <a:buClr>
                <a:srgbClr val="3FAE2A"/>
              </a:buClr>
              <a:buSzPts val="1600"/>
              <a:buFont typeface="Noto Sans Symbols"/>
              <a:buChar char="⬢"/>
            </a:pPr>
            <a:r>
              <a:rPr b="1" i="0" lang="en" sz="1600" u="none" cap="none" strike="noStrike">
                <a:solidFill>
                  <a:srgbClr val="3FAE2A"/>
                </a:solidFill>
                <a:latin typeface="Calibri"/>
                <a:ea typeface="Calibri"/>
                <a:cs typeface="Calibri"/>
                <a:sym typeface="Calibri"/>
              </a:rPr>
              <a:t>SQL interface on top of No-SQL </a:t>
            </a:r>
            <a:r>
              <a:rPr b="0" i="0" lang="en" sz="1600" u="none" cap="none" strike="noStrike">
                <a:solidFill>
                  <a:srgbClr val="000000"/>
                </a:solidFill>
                <a:latin typeface="Calibri"/>
                <a:ea typeface="Calibri"/>
                <a:cs typeface="Calibri"/>
                <a:sym typeface="Calibri"/>
              </a:rPr>
              <a:t>(HBase)</a:t>
            </a:r>
            <a:endParaRPr b="0" i="0" sz="1600" u="none" cap="none" strike="noStrike">
              <a:solidFill>
                <a:srgbClr val="000000"/>
              </a:solidFill>
              <a:latin typeface="Arial"/>
              <a:ea typeface="Arial"/>
              <a:cs typeface="Arial"/>
              <a:sym typeface="Arial"/>
            </a:endParaRPr>
          </a:p>
          <a:p>
            <a:pPr indent="-177735" lvl="2" marL="1142680" marR="0" rtl="0" algn="l">
              <a:lnSpc>
                <a:spcPct val="100000"/>
              </a:lnSpc>
              <a:spcBef>
                <a:spcPts val="480"/>
              </a:spcBef>
              <a:spcAft>
                <a:spcPts val="0"/>
              </a:spcAft>
              <a:buClr>
                <a:srgbClr val="000000"/>
              </a:buClr>
              <a:buSzPts val="1600"/>
              <a:buFont typeface="Arial"/>
              <a:buChar char="•"/>
            </a:pPr>
            <a:r>
              <a:rPr b="0" i="0" lang="en" sz="1600" u="none" cap="none" strike="noStrike">
                <a:solidFill>
                  <a:srgbClr val="000000"/>
                </a:solidFill>
                <a:latin typeface="Calibri"/>
                <a:ea typeface="Calibri"/>
                <a:cs typeface="Calibri"/>
                <a:sym typeface="Calibri"/>
              </a:rPr>
              <a:t>Apache HBase provides random, real time access to data in Hadoop</a:t>
            </a:r>
            <a:endParaRPr b="0" i="0" sz="1600" u="none" cap="none" strike="noStrike">
              <a:solidFill>
                <a:srgbClr val="000000"/>
              </a:solidFill>
              <a:latin typeface="Calibri"/>
              <a:ea typeface="Calibri"/>
              <a:cs typeface="Calibri"/>
              <a:sym typeface="Calibri"/>
            </a:endParaRPr>
          </a:p>
          <a:p>
            <a:pPr indent="-330103" lvl="0"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Full ACID transaction capabilities</a:t>
            </a:r>
            <a:endParaRPr b="0" i="0" sz="1600" u="none" cap="none" strike="noStrike">
              <a:solidFill>
                <a:srgbClr val="000000"/>
              </a:solidFill>
              <a:latin typeface="Arial"/>
              <a:ea typeface="Arial"/>
              <a:cs typeface="Arial"/>
              <a:sym typeface="Arial"/>
            </a:endParaRPr>
          </a:p>
          <a:p>
            <a:pPr indent="-330103" lvl="0"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Dynamic Columns</a:t>
            </a:r>
            <a:endParaRPr b="0" i="0" sz="1600" u="none" cap="none" strike="noStrike">
              <a:solidFill>
                <a:srgbClr val="000000"/>
              </a:solidFill>
              <a:latin typeface="Arial"/>
              <a:ea typeface="Arial"/>
              <a:cs typeface="Arial"/>
              <a:sym typeface="Arial"/>
            </a:endParaRPr>
          </a:p>
          <a:p>
            <a:pPr indent="-330103" lvl="0"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Support secondary indexes</a:t>
            </a:r>
            <a:endParaRPr b="0" i="0" sz="1600" u="none" cap="none" strike="noStrike">
              <a:solidFill>
                <a:srgbClr val="000000"/>
              </a:solidFill>
              <a:latin typeface="Arial"/>
              <a:ea typeface="Arial"/>
              <a:cs typeface="Arial"/>
              <a:sym typeface="Arial"/>
            </a:endParaRPr>
          </a:p>
          <a:p>
            <a:pPr indent="-330103" lvl="0"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ODBC/JDBC APIs</a:t>
            </a:r>
            <a:endParaRPr b="0" i="0" sz="1600" u="none" cap="none" strike="noStrike">
              <a:solidFill>
                <a:srgbClr val="000000"/>
              </a:solidFill>
              <a:latin typeface="Arial"/>
              <a:ea typeface="Arial"/>
              <a:cs typeface="Arial"/>
              <a:sym typeface="Arial"/>
            </a:endParaRPr>
          </a:p>
          <a:p>
            <a:pPr indent="-330103" lvl="0"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Top-Level Apache Project (May 2014)</a:t>
            </a:r>
            <a:endParaRPr b="0" i="0" sz="1600" u="none" cap="none" strike="noStrike">
              <a:solidFill>
                <a:srgbClr val="000000"/>
              </a:solidFill>
              <a:latin typeface="Arial"/>
              <a:ea typeface="Arial"/>
              <a:cs typeface="Arial"/>
              <a:sym typeface="Arial"/>
            </a:endParaRPr>
          </a:p>
          <a:p>
            <a:pPr indent="-330103" lvl="0"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Open-sourced by Salesforce</a:t>
            </a:r>
            <a:endParaRPr b="0" i="0" sz="1600" u="none" cap="none" strike="noStrike">
              <a:solidFill>
                <a:srgbClr val="000000"/>
              </a:solidFill>
              <a:latin typeface="Arial"/>
              <a:ea typeface="Arial"/>
              <a:cs typeface="Arial"/>
              <a:sym typeface="Arial"/>
            </a:endParaRPr>
          </a:p>
          <a:p>
            <a:pPr indent="-228503" lvl="0" marL="342803" marR="0" rtl="0" algn="l">
              <a:lnSpc>
                <a:spcPct val="90000"/>
              </a:lnSpc>
              <a:spcBef>
                <a:spcPts val="1500"/>
              </a:spcBef>
              <a:spcAft>
                <a:spcPts val="0"/>
              </a:spcAft>
              <a:buClr>
                <a:srgbClr val="3FAE2A"/>
              </a:buClr>
              <a:buSzPts val="1800"/>
              <a:buFont typeface="Noto Sans Symbols"/>
              <a:buNone/>
            </a:pPr>
            <a:r>
              <a:t/>
            </a:r>
            <a:endParaRPr b="0" i="0" sz="1600" u="none" cap="none" strike="noStrike">
              <a:solidFill>
                <a:srgbClr val="000000"/>
              </a:solidFill>
              <a:latin typeface="Calibri"/>
              <a:ea typeface="Calibri"/>
              <a:cs typeface="Calibri"/>
              <a:sym typeface="Calibri"/>
            </a:endParaRPr>
          </a:p>
        </p:txBody>
      </p:sp>
      <p:sp>
        <p:nvSpPr>
          <p:cNvPr id="4515" name="Google Shape;4515;p466"/>
          <p:cNvSpPr/>
          <p:nvPr/>
        </p:nvSpPr>
        <p:spPr>
          <a:xfrm>
            <a:off x="5763600" y="2869708"/>
            <a:ext cx="2224803" cy="1420809"/>
          </a:xfrm>
          <a:prstGeom prst="flowChartMagneticDisk">
            <a:avLst/>
          </a:prstGeom>
          <a:solidFill>
            <a:srgbClr val="3FAE2A"/>
          </a:solidFill>
          <a:ln cap="flat" cmpd="sng" w="38100">
            <a:solidFill>
              <a:srgbClr val="1E1E1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82875" lIns="182875" spcFirstLastPara="1" rIns="182875" wrap="square" tIns="18287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HBase </a:t>
            </a:r>
            <a:endParaRPr b="0" i="0" sz="1800" u="none" cap="none" strike="noStrike">
              <a:solidFill>
                <a:srgbClr val="000000"/>
              </a:solidFill>
              <a:latin typeface="Arial"/>
              <a:ea typeface="Arial"/>
              <a:cs typeface="Arial"/>
              <a:sym typeface="Arial"/>
            </a:endParaRPr>
          </a:p>
          <a:p>
            <a:pPr indent="0" lvl="0" marL="0" marR="0" rtl="0" algn="ctr">
              <a:lnSpc>
                <a:spcPct val="85000"/>
              </a:lnSpc>
              <a:spcBef>
                <a:spcPts val="60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(NoSQL)</a:t>
            </a:r>
            <a:endParaRPr b="0" i="0" sz="1800" u="none" cap="none" strike="noStrike">
              <a:solidFill>
                <a:srgbClr val="000000"/>
              </a:solidFill>
              <a:latin typeface="Arial"/>
              <a:ea typeface="Arial"/>
              <a:cs typeface="Arial"/>
              <a:sym typeface="Arial"/>
            </a:endParaRPr>
          </a:p>
        </p:txBody>
      </p:sp>
      <p:sp>
        <p:nvSpPr>
          <p:cNvPr id="4516" name="Google Shape;4516;p466"/>
          <p:cNvSpPr/>
          <p:nvPr/>
        </p:nvSpPr>
        <p:spPr>
          <a:xfrm>
            <a:off x="5384550" y="2284650"/>
            <a:ext cx="2978400" cy="2262000"/>
          </a:xfrm>
          <a:prstGeom prst="roundRect">
            <a:avLst>
              <a:gd fmla="val 10078" name="adj"/>
            </a:avLst>
          </a:prstGeom>
          <a:solidFill>
            <a:srgbClr val="000000">
              <a:alpha val="16470"/>
            </a:srgbClr>
          </a:solidFill>
          <a:ln>
            <a:noFill/>
          </a:ln>
          <a:effectLst>
            <a:outerShdw blurRad="40000" rotWithShape="0" dir="5400000" dist="23000">
              <a:srgbClr val="000000">
                <a:alpha val="34509"/>
              </a:srgbClr>
            </a:outerShdw>
          </a:effectLst>
        </p:spPr>
        <p:txBody>
          <a:bodyPr anchorCtr="0" anchor="t" bIns="182875" lIns="182875" spcFirstLastPara="1" rIns="182875" wrap="square" tIns="182875">
            <a:noAutofit/>
          </a:bodyPr>
          <a:lstStyle/>
          <a:p>
            <a:pPr indent="0" lvl="0" marL="0" marR="0" rtl="0" algn="ctr">
              <a:lnSpc>
                <a:spcPct val="85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Phoenix (SQL)</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0" name="Shape 4520"/>
        <p:cNvGrpSpPr/>
        <p:nvPr/>
      </p:nvGrpSpPr>
      <p:grpSpPr>
        <a:xfrm>
          <a:off x="0" y="0"/>
          <a:ext cx="0" cy="0"/>
          <a:chOff x="0" y="0"/>
          <a:chExt cx="0" cy="0"/>
        </a:xfrm>
      </p:grpSpPr>
      <p:sp>
        <p:nvSpPr>
          <p:cNvPr id="4521" name="Google Shape;4521;p467"/>
          <p:cNvSpPr txBox="1"/>
          <p:nvPr/>
        </p:nvSpPr>
        <p:spPr>
          <a:xfrm>
            <a:off x="100" y="1295600"/>
            <a:ext cx="9144000" cy="2323800"/>
          </a:xfrm>
          <a:prstGeom prst="rect">
            <a:avLst/>
          </a:prstGeom>
          <a:noFill/>
          <a:ln>
            <a:noFill/>
          </a:ln>
        </p:spPr>
        <p:txBody>
          <a:bodyPr anchorCtr="0" anchor="ctr" bIns="0" lIns="0" spcFirstLastPara="1" rIns="0" wrap="square" tIns="0">
            <a:noAutofit/>
          </a:bodyPr>
          <a:lstStyle/>
          <a:p>
            <a:pPr indent="0" lvl="0" marL="0" marR="0" rtl="0" algn="ctr">
              <a:lnSpc>
                <a:spcPct val="85000"/>
              </a:lnSpc>
              <a:spcBef>
                <a:spcPts val="600"/>
              </a:spcBef>
              <a:spcAft>
                <a:spcPts val="0"/>
              </a:spcAft>
              <a:buClr>
                <a:srgbClr val="000000"/>
              </a:buClr>
              <a:buSzPts val="3000"/>
              <a:buFont typeface="Arial"/>
              <a:buNone/>
            </a:pPr>
            <a:r>
              <a:t/>
            </a:r>
            <a:endParaRPr b="0" i="0" sz="3000" u="none" cap="none" strike="noStrike">
              <a:solidFill>
                <a:srgbClr val="000000"/>
              </a:solidFill>
              <a:latin typeface="Calibri"/>
              <a:ea typeface="Calibri"/>
              <a:cs typeface="Calibri"/>
              <a:sym typeface="Calibri"/>
            </a:endParaRPr>
          </a:p>
          <a:p>
            <a:pPr indent="0" lvl="0" marL="0" marR="0" rtl="0" algn="ctr">
              <a:lnSpc>
                <a:spcPct val="85000"/>
              </a:lnSpc>
              <a:spcBef>
                <a:spcPts val="600"/>
              </a:spcBef>
              <a:spcAft>
                <a:spcPts val="0"/>
              </a:spcAft>
              <a:buClr>
                <a:srgbClr val="000000"/>
              </a:buClr>
              <a:buSzPts val="3000"/>
              <a:buFont typeface="Arial"/>
              <a:buNone/>
            </a:pPr>
            <a:r>
              <a:t/>
            </a:r>
            <a:endParaRPr b="0" i="0" sz="3000" u="none" cap="none" strike="noStrike">
              <a:solidFill>
                <a:srgbClr val="000000"/>
              </a:solidFill>
              <a:latin typeface="Calibri"/>
              <a:ea typeface="Calibri"/>
              <a:cs typeface="Calibri"/>
              <a:sym typeface="Calibri"/>
            </a:endParaRPr>
          </a:p>
          <a:p>
            <a:pPr indent="0" lvl="0" marL="0" marR="0" rtl="0" algn="ctr">
              <a:lnSpc>
                <a:spcPct val="85000"/>
              </a:lnSpc>
              <a:spcBef>
                <a:spcPts val="600"/>
              </a:spcBef>
              <a:spcAft>
                <a:spcPts val="0"/>
              </a:spcAft>
              <a:buClr>
                <a:srgbClr val="000000"/>
              </a:buClr>
              <a:buSzPts val="3000"/>
              <a:buFont typeface="Arial"/>
              <a:buNone/>
            </a:pPr>
            <a:r>
              <a:t/>
            </a:r>
            <a:endParaRPr b="0" i="0" sz="3000" u="none" cap="none" strike="noStrike">
              <a:solidFill>
                <a:srgbClr val="000000"/>
              </a:solidFill>
              <a:latin typeface="Calibri"/>
              <a:ea typeface="Calibri"/>
              <a:cs typeface="Calibri"/>
              <a:sym typeface="Calibri"/>
            </a:endParaRPr>
          </a:p>
          <a:p>
            <a:pPr indent="0" lvl="0" marL="0" marR="0" rtl="0" algn="ctr">
              <a:lnSpc>
                <a:spcPct val="85000"/>
              </a:lnSpc>
              <a:spcBef>
                <a:spcPts val="600"/>
              </a:spcBef>
              <a:spcAft>
                <a:spcPts val="0"/>
              </a:spcAft>
              <a:buClr>
                <a:srgbClr val="000000"/>
              </a:buClr>
              <a:buSzPts val="3000"/>
              <a:buFont typeface="Arial"/>
              <a:buNone/>
            </a:pPr>
            <a:r>
              <a:rPr lang="en" sz="3000">
                <a:latin typeface="Calibri"/>
                <a:ea typeface="Calibri"/>
                <a:cs typeface="Calibri"/>
                <a:sym typeface="Calibri"/>
              </a:rPr>
              <a:t>SQL layer on No</a:t>
            </a:r>
            <a:r>
              <a:rPr b="0" i="0" lang="en" sz="3000" u="none" cap="none" strike="noStrike">
                <a:solidFill>
                  <a:srgbClr val="000000"/>
                </a:solidFill>
                <a:latin typeface="Calibri"/>
                <a:ea typeface="Calibri"/>
                <a:cs typeface="Calibri"/>
                <a:sym typeface="Calibri"/>
              </a:rPr>
              <a:t>SQL so you can write SQL</a:t>
            </a:r>
            <a:endParaRPr b="0" i="0" sz="3000" u="none" cap="none" strike="noStrike">
              <a:solidFill>
                <a:srgbClr val="000000"/>
              </a:solidFill>
              <a:latin typeface="Calibri"/>
              <a:ea typeface="Calibri"/>
              <a:cs typeface="Calibri"/>
              <a:sym typeface="Calibri"/>
            </a:endParaRPr>
          </a:p>
        </p:txBody>
      </p:sp>
      <p:pic>
        <p:nvPicPr>
          <p:cNvPr id="4522" name="Google Shape;4522;p467"/>
          <p:cNvPicPr preferRelativeResize="0"/>
          <p:nvPr/>
        </p:nvPicPr>
        <p:blipFill rotWithShape="1">
          <a:blip r:embed="rId3">
            <a:alphaModFix/>
          </a:blip>
          <a:srcRect b="0" l="0" r="0" t="0"/>
          <a:stretch/>
        </p:blipFill>
        <p:spPr>
          <a:xfrm>
            <a:off x="3164038" y="1887616"/>
            <a:ext cx="2815924" cy="758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6" name="Shape 4526"/>
        <p:cNvGrpSpPr/>
        <p:nvPr/>
      </p:nvGrpSpPr>
      <p:grpSpPr>
        <a:xfrm>
          <a:off x="0" y="0"/>
          <a:ext cx="0" cy="0"/>
          <a:chOff x="0" y="0"/>
          <a:chExt cx="0" cy="0"/>
        </a:xfrm>
      </p:grpSpPr>
      <p:sp>
        <p:nvSpPr>
          <p:cNvPr id="4527" name="Google Shape;4527;p468"/>
          <p:cNvSpPr txBox="1"/>
          <p:nvPr>
            <p:ph type="title"/>
          </p:nvPr>
        </p:nvSpPr>
        <p:spPr>
          <a:xfrm>
            <a:off x="298600" y="361275"/>
            <a:ext cx="7679400" cy="112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Apache Phoenix </a:t>
            </a:r>
            <a:endParaRPr/>
          </a:p>
          <a:p>
            <a:pPr indent="0" lvl="0" marL="0" rtl="0" algn="l">
              <a:lnSpc>
                <a:spcPct val="100000"/>
              </a:lnSpc>
              <a:spcBef>
                <a:spcPts val="0"/>
              </a:spcBef>
              <a:spcAft>
                <a:spcPts val="0"/>
              </a:spcAft>
              <a:buSzPts val="2400"/>
              <a:buNone/>
            </a:pPr>
            <a:r>
              <a:rPr i="1" lang="en" sz="2400"/>
              <a:t>Apps built on HBase</a:t>
            </a:r>
            <a:endParaRPr i="1" sz="2400"/>
          </a:p>
        </p:txBody>
      </p:sp>
      <p:pic>
        <p:nvPicPr>
          <p:cNvPr id="4528" name="Google Shape;4528;p468"/>
          <p:cNvPicPr preferRelativeResize="0"/>
          <p:nvPr/>
        </p:nvPicPr>
        <p:blipFill rotWithShape="1">
          <a:blip r:embed="rId3">
            <a:alphaModFix/>
          </a:blip>
          <a:srcRect b="0" l="0" r="0" t="0"/>
          <a:stretch/>
        </p:blipFill>
        <p:spPr>
          <a:xfrm>
            <a:off x="7284124" y="266700"/>
            <a:ext cx="1669450" cy="449825"/>
          </a:xfrm>
          <a:prstGeom prst="rect">
            <a:avLst/>
          </a:prstGeom>
          <a:noFill/>
          <a:ln>
            <a:noFill/>
          </a:ln>
        </p:spPr>
      </p:pic>
      <p:grpSp>
        <p:nvGrpSpPr>
          <p:cNvPr id="4529" name="Google Shape;4529;p468"/>
          <p:cNvGrpSpPr/>
          <p:nvPr/>
        </p:nvGrpSpPr>
        <p:grpSpPr>
          <a:xfrm>
            <a:off x="1156540" y="3475706"/>
            <a:ext cx="141336" cy="615269"/>
            <a:chOff x="1705519" y="3933896"/>
            <a:chExt cx="180000" cy="783582"/>
          </a:xfrm>
        </p:grpSpPr>
        <p:sp>
          <p:nvSpPr>
            <p:cNvPr id="4530" name="Google Shape;4530;p468"/>
            <p:cNvSpPr/>
            <p:nvPr/>
          </p:nvSpPr>
          <p:spPr>
            <a:xfrm>
              <a:off x="1766609" y="4113878"/>
              <a:ext cx="57900" cy="603600"/>
            </a:xfrm>
            <a:prstGeom prst="rect">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nvGrpSpPr>
            <p:cNvPr id="4531" name="Google Shape;4531;p468"/>
            <p:cNvGrpSpPr/>
            <p:nvPr/>
          </p:nvGrpSpPr>
          <p:grpSpPr>
            <a:xfrm>
              <a:off x="1705519" y="3933896"/>
              <a:ext cx="180000" cy="180000"/>
              <a:chOff x="2702115" y="2551218"/>
              <a:chExt cx="180000" cy="180000"/>
            </a:xfrm>
          </p:grpSpPr>
          <p:sp>
            <p:nvSpPr>
              <p:cNvPr id="4532" name="Google Shape;4532;p468"/>
              <p:cNvSpPr/>
              <p:nvPr/>
            </p:nvSpPr>
            <p:spPr>
              <a:xfrm>
                <a:off x="2732669" y="2581772"/>
                <a:ext cx="118800" cy="1188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sp>
            <p:nvSpPr>
              <p:cNvPr id="4533" name="Google Shape;4533;p468"/>
              <p:cNvSpPr/>
              <p:nvPr/>
            </p:nvSpPr>
            <p:spPr>
              <a:xfrm>
                <a:off x="2702115" y="2551218"/>
                <a:ext cx="180000" cy="1800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grpSp>
      <p:grpSp>
        <p:nvGrpSpPr>
          <p:cNvPr id="4534" name="Google Shape;4534;p468"/>
          <p:cNvGrpSpPr/>
          <p:nvPr/>
        </p:nvGrpSpPr>
        <p:grpSpPr>
          <a:xfrm>
            <a:off x="3227520" y="3475706"/>
            <a:ext cx="141336" cy="615269"/>
            <a:chOff x="1705519" y="3933896"/>
            <a:chExt cx="180000" cy="783582"/>
          </a:xfrm>
        </p:grpSpPr>
        <p:sp>
          <p:nvSpPr>
            <p:cNvPr id="4535" name="Google Shape;4535;p468"/>
            <p:cNvSpPr/>
            <p:nvPr/>
          </p:nvSpPr>
          <p:spPr>
            <a:xfrm>
              <a:off x="1766609" y="4113878"/>
              <a:ext cx="57900" cy="603600"/>
            </a:xfrm>
            <a:prstGeom prst="rect">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nvGrpSpPr>
            <p:cNvPr id="4536" name="Google Shape;4536;p468"/>
            <p:cNvGrpSpPr/>
            <p:nvPr/>
          </p:nvGrpSpPr>
          <p:grpSpPr>
            <a:xfrm>
              <a:off x="1705519" y="3933896"/>
              <a:ext cx="180000" cy="180000"/>
              <a:chOff x="2702115" y="2551218"/>
              <a:chExt cx="180000" cy="180000"/>
            </a:xfrm>
          </p:grpSpPr>
          <p:sp>
            <p:nvSpPr>
              <p:cNvPr id="4537" name="Google Shape;4537;p468"/>
              <p:cNvSpPr/>
              <p:nvPr/>
            </p:nvSpPr>
            <p:spPr>
              <a:xfrm>
                <a:off x="2732669" y="2581772"/>
                <a:ext cx="118800" cy="1188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sp>
            <p:nvSpPr>
              <p:cNvPr id="4538" name="Google Shape;4538;p468"/>
              <p:cNvSpPr/>
              <p:nvPr/>
            </p:nvSpPr>
            <p:spPr>
              <a:xfrm>
                <a:off x="2702115" y="2551218"/>
                <a:ext cx="180000" cy="1800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grpSp>
      <p:grpSp>
        <p:nvGrpSpPr>
          <p:cNvPr id="4539" name="Google Shape;4539;p468"/>
          <p:cNvGrpSpPr/>
          <p:nvPr/>
        </p:nvGrpSpPr>
        <p:grpSpPr>
          <a:xfrm>
            <a:off x="5457180" y="3475706"/>
            <a:ext cx="141336" cy="615269"/>
            <a:chOff x="1705519" y="3933896"/>
            <a:chExt cx="180000" cy="783582"/>
          </a:xfrm>
        </p:grpSpPr>
        <p:sp>
          <p:nvSpPr>
            <p:cNvPr id="4540" name="Google Shape;4540;p468"/>
            <p:cNvSpPr/>
            <p:nvPr/>
          </p:nvSpPr>
          <p:spPr>
            <a:xfrm>
              <a:off x="1766609" y="4113878"/>
              <a:ext cx="57900" cy="603600"/>
            </a:xfrm>
            <a:prstGeom prst="rect">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nvGrpSpPr>
            <p:cNvPr id="4541" name="Google Shape;4541;p468"/>
            <p:cNvGrpSpPr/>
            <p:nvPr/>
          </p:nvGrpSpPr>
          <p:grpSpPr>
            <a:xfrm>
              <a:off x="1705519" y="3933896"/>
              <a:ext cx="180000" cy="180000"/>
              <a:chOff x="2702115" y="2551218"/>
              <a:chExt cx="180000" cy="180000"/>
            </a:xfrm>
          </p:grpSpPr>
          <p:sp>
            <p:nvSpPr>
              <p:cNvPr id="4542" name="Google Shape;4542;p468"/>
              <p:cNvSpPr/>
              <p:nvPr/>
            </p:nvSpPr>
            <p:spPr>
              <a:xfrm>
                <a:off x="2732669" y="2581772"/>
                <a:ext cx="118800" cy="1188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sp>
            <p:nvSpPr>
              <p:cNvPr id="4543" name="Google Shape;4543;p468"/>
              <p:cNvSpPr/>
              <p:nvPr/>
            </p:nvSpPr>
            <p:spPr>
              <a:xfrm>
                <a:off x="2702115" y="2551218"/>
                <a:ext cx="180000" cy="1800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grpSp>
      <p:grpSp>
        <p:nvGrpSpPr>
          <p:cNvPr id="4544" name="Google Shape;4544;p468"/>
          <p:cNvGrpSpPr/>
          <p:nvPr/>
        </p:nvGrpSpPr>
        <p:grpSpPr>
          <a:xfrm>
            <a:off x="7881456" y="3475706"/>
            <a:ext cx="141336" cy="615269"/>
            <a:chOff x="1705519" y="3933896"/>
            <a:chExt cx="180000" cy="783582"/>
          </a:xfrm>
        </p:grpSpPr>
        <p:sp>
          <p:nvSpPr>
            <p:cNvPr id="4545" name="Google Shape;4545;p468"/>
            <p:cNvSpPr/>
            <p:nvPr/>
          </p:nvSpPr>
          <p:spPr>
            <a:xfrm>
              <a:off x="1766609" y="4113878"/>
              <a:ext cx="57900" cy="603600"/>
            </a:xfrm>
            <a:prstGeom prst="rect">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nvGrpSpPr>
            <p:cNvPr id="4546" name="Google Shape;4546;p468"/>
            <p:cNvGrpSpPr/>
            <p:nvPr/>
          </p:nvGrpSpPr>
          <p:grpSpPr>
            <a:xfrm>
              <a:off x="1705519" y="3933896"/>
              <a:ext cx="180000" cy="180000"/>
              <a:chOff x="2702115" y="2551218"/>
              <a:chExt cx="180000" cy="180000"/>
            </a:xfrm>
          </p:grpSpPr>
          <p:sp>
            <p:nvSpPr>
              <p:cNvPr id="4547" name="Google Shape;4547;p468"/>
              <p:cNvSpPr/>
              <p:nvPr/>
            </p:nvSpPr>
            <p:spPr>
              <a:xfrm>
                <a:off x="2732669" y="2581772"/>
                <a:ext cx="118800" cy="1188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sp>
            <p:nvSpPr>
              <p:cNvPr id="4548" name="Google Shape;4548;p468"/>
              <p:cNvSpPr/>
              <p:nvPr/>
            </p:nvSpPr>
            <p:spPr>
              <a:xfrm>
                <a:off x="2702115" y="2551218"/>
                <a:ext cx="180000" cy="1800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grpSp>
      <p:grpSp>
        <p:nvGrpSpPr>
          <p:cNvPr id="4549" name="Google Shape;4549;p468"/>
          <p:cNvGrpSpPr/>
          <p:nvPr/>
        </p:nvGrpSpPr>
        <p:grpSpPr>
          <a:xfrm>
            <a:off x="2257594" y="2261346"/>
            <a:ext cx="141336" cy="1765273"/>
            <a:chOff x="3111113" y="2387334"/>
            <a:chExt cx="180000" cy="2248182"/>
          </a:xfrm>
        </p:grpSpPr>
        <p:sp>
          <p:nvSpPr>
            <p:cNvPr id="4550" name="Google Shape;4550;p468"/>
            <p:cNvSpPr/>
            <p:nvPr/>
          </p:nvSpPr>
          <p:spPr>
            <a:xfrm>
              <a:off x="3172203" y="2567316"/>
              <a:ext cx="57900" cy="2068200"/>
            </a:xfrm>
            <a:prstGeom prst="rect">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nvGrpSpPr>
            <p:cNvPr id="4551" name="Google Shape;4551;p468"/>
            <p:cNvGrpSpPr/>
            <p:nvPr/>
          </p:nvGrpSpPr>
          <p:grpSpPr>
            <a:xfrm>
              <a:off x="3111113" y="2387334"/>
              <a:ext cx="180000" cy="180000"/>
              <a:chOff x="2702115" y="2551218"/>
              <a:chExt cx="180000" cy="180000"/>
            </a:xfrm>
          </p:grpSpPr>
          <p:sp>
            <p:nvSpPr>
              <p:cNvPr id="4552" name="Google Shape;4552;p468"/>
              <p:cNvSpPr/>
              <p:nvPr/>
            </p:nvSpPr>
            <p:spPr>
              <a:xfrm>
                <a:off x="2732669" y="2581772"/>
                <a:ext cx="118800" cy="1188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sp>
            <p:nvSpPr>
              <p:cNvPr id="4553" name="Google Shape;4553;p468"/>
              <p:cNvSpPr/>
              <p:nvPr/>
            </p:nvSpPr>
            <p:spPr>
              <a:xfrm>
                <a:off x="2702115" y="2551218"/>
                <a:ext cx="180000" cy="1800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grpSp>
      <p:sp>
        <p:nvSpPr>
          <p:cNvPr id="4554" name="Google Shape;4554;p468"/>
          <p:cNvSpPr/>
          <p:nvPr/>
        </p:nvSpPr>
        <p:spPr>
          <a:xfrm>
            <a:off x="530400" y="3794210"/>
            <a:ext cx="8139900" cy="862500"/>
          </a:xfrm>
          <a:prstGeom prst="leftRightArrow">
            <a:avLst>
              <a:gd fmla="val 50000" name="adj1"/>
              <a:gd fmla="val 50000" name="adj2"/>
            </a:avLst>
          </a:prstGeom>
          <a:gradFill>
            <a:gsLst>
              <a:gs pos="0">
                <a:srgbClr val="3FAE2A"/>
              </a:gs>
              <a:gs pos="100000">
                <a:srgbClr val="44697D"/>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C61E"/>
                </a:solidFill>
                <a:latin typeface="Calibri"/>
                <a:ea typeface="Calibri"/>
                <a:cs typeface="Calibri"/>
                <a:sym typeface="Calibri"/>
              </a:rPr>
              <a:t>	Write Heavy	Low-Latency</a:t>
            </a:r>
            <a:endParaRPr b="0" i="0" sz="1400" u="none" cap="none" strike="noStrike">
              <a:solidFill>
                <a:srgbClr val="000000"/>
              </a:solidFill>
              <a:latin typeface="Arial"/>
              <a:ea typeface="Arial"/>
              <a:cs typeface="Arial"/>
              <a:sym typeface="Arial"/>
            </a:endParaRPr>
          </a:p>
        </p:txBody>
      </p:sp>
      <p:grpSp>
        <p:nvGrpSpPr>
          <p:cNvPr id="4555" name="Google Shape;4555;p468"/>
          <p:cNvGrpSpPr/>
          <p:nvPr/>
        </p:nvGrpSpPr>
        <p:grpSpPr>
          <a:xfrm>
            <a:off x="2883241" y="2632555"/>
            <a:ext cx="829642" cy="843102"/>
            <a:chOff x="3907912" y="2830825"/>
            <a:chExt cx="1056600" cy="1073742"/>
          </a:xfrm>
        </p:grpSpPr>
        <p:sp>
          <p:nvSpPr>
            <p:cNvPr id="4556" name="Google Shape;4556;p468"/>
            <p:cNvSpPr txBox="1"/>
            <p:nvPr/>
          </p:nvSpPr>
          <p:spPr>
            <a:xfrm>
              <a:off x="3907912" y="3165967"/>
              <a:ext cx="1056600" cy="73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Search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Indexing</a:t>
              </a:r>
              <a:endParaRPr b="0" i="0" sz="1400" u="none" cap="none" strike="noStrike">
                <a:solidFill>
                  <a:srgbClr val="000000"/>
                </a:solidFill>
                <a:latin typeface="Arial"/>
                <a:ea typeface="Arial"/>
                <a:cs typeface="Arial"/>
                <a:sym typeface="Arial"/>
              </a:endParaRPr>
            </a:p>
          </p:txBody>
        </p:sp>
        <p:pic>
          <p:nvPicPr>
            <p:cNvPr descr="ebay-logo-01.jpg" id="4557" name="Google Shape;4557;p468"/>
            <p:cNvPicPr preferRelativeResize="0"/>
            <p:nvPr/>
          </p:nvPicPr>
          <p:blipFill rotWithShape="1">
            <a:blip r:embed="rId4">
              <a:alphaModFix/>
            </a:blip>
            <a:srcRect b="26930" l="9743" r="6970" t="26787"/>
            <a:stretch/>
          </p:blipFill>
          <p:spPr>
            <a:xfrm>
              <a:off x="4025375" y="2830825"/>
              <a:ext cx="821774" cy="337941"/>
            </a:xfrm>
            <a:prstGeom prst="rect">
              <a:avLst/>
            </a:prstGeom>
            <a:noFill/>
            <a:ln>
              <a:noFill/>
            </a:ln>
          </p:spPr>
        </p:pic>
      </p:grpSp>
      <p:grpSp>
        <p:nvGrpSpPr>
          <p:cNvPr id="4558" name="Google Shape;4558;p468"/>
          <p:cNvGrpSpPr/>
          <p:nvPr/>
        </p:nvGrpSpPr>
        <p:grpSpPr>
          <a:xfrm>
            <a:off x="3834029" y="1610776"/>
            <a:ext cx="1021624" cy="631044"/>
            <a:chOff x="5118799" y="1281783"/>
            <a:chExt cx="1301100" cy="803673"/>
          </a:xfrm>
        </p:grpSpPr>
        <p:sp>
          <p:nvSpPr>
            <p:cNvPr id="4559" name="Google Shape;4559;p468"/>
            <p:cNvSpPr txBox="1"/>
            <p:nvPr/>
          </p:nvSpPr>
          <p:spPr>
            <a:xfrm>
              <a:off x="5118799" y="1623756"/>
              <a:ext cx="13011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Messaging</a:t>
              </a:r>
              <a:endParaRPr b="0" i="0" sz="1400" u="none" cap="none" strike="noStrike">
                <a:solidFill>
                  <a:srgbClr val="000000"/>
                </a:solidFill>
                <a:latin typeface="Arial"/>
                <a:ea typeface="Arial"/>
                <a:cs typeface="Arial"/>
                <a:sym typeface="Arial"/>
              </a:endParaRPr>
            </a:p>
          </p:txBody>
        </p:sp>
        <p:pic>
          <p:nvPicPr>
            <p:cNvPr descr="facebook-logo.jpg" id="4560" name="Google Shape;4560;p468"/>
            <p:cNvPicPr preferRelativeResize="0"/>
            <p:nvPr/>
          </p:nvPicPr>
          <p:blipFill rotWithShape="1">
            <a:blip r:embed="rId5">
              <a:alphaModFix/>
            </a:blip>
            <a:srcRect b="0" l="0" r="0" t="0"/>
            <a:stretch/>
          </p:blipFill>
          <p:spPr>
            <a:xfrm>
              <a:off x="5294316" y="1281783"/>
              <a:ext cx="949925" cy="357353"/>
            </a:xfrm>
            <a:prstGeom prst="rect">
              <a:avLst/>
            </a:prstGeom>
            <a:noFill/>
            <a:ln>
              <a:noFill/>
            </a:ln>
          </p:spPr>
        </p:pic>
      </p:grpSp>
      <p:grpSp>
        <p:nvGrpSpPr>
          <p:cNvPr id="4561" name="Google Shape;4561;p468"/>
          <p:cNvGrpSpPr/>
          <p:nvPr/>
        </p:nvGrpSpPr>
        <p:grpSpPr>
          <a:xfrm>
            <a:off x="681133" y="2402952"/>
            <a:ext cx="1092056" cy="1072705"/>
            <a:chOff x="1103393" y="2538412"/>
            <a:chExt cx="1390800" cy="1366155"/>
          </a:xfrm>
        </p:grpSpPr>
        <p:sp>
          <p:nvSpPr>
            <p:cNvPr id="4562" name="Google Shape;4562;p468"/>
            <p:cNvSpPr txBox="1"/>
            <p:nvPr/>
          </p:nvSpPr>
          <p:spPr>
            <a:xfrm>
              <a:off x="1103393" y="3165967"/>
              <a:ext cx="1390800" cy="73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Audit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Log Archive</a:t>
              </a:r>
              <a:endParaRPr b="0" i="0" sz="1400" u="none" cap="none" strike="noStrike">
                <a:solidFill>
                  <a:srgbClr val="000000"/>
                </a:solidFill>
                <a:latin typeface="Arial"/>
                <a:ea typeface="Arial"/>
                <a:cs typeface="Arial"/>
                <a:sym typeface="Arial"/>
              </a:endParaRPr>
            </a:p>
          </p:txBody>
        </p:sp>
        <p:pic>
          <p:nvPicPr>
            <p:cNvPr descr="Salesforce_Logo_2009.JPG" id="4563" name="Google Shape;4563;p468"/>
            <p:cNvPicPr preferRelativeResize="0"/>
            <p:nvPr/>
          </p:nvPicPr>
          <p:blipFill rotWithShape="1">
            <a:blip r:embed="rId6">
              <a:alphaModFix/>
            </a:blip>
            <a:srcRect b="0" l="0" r="0" t="0"/>
            <a:stretch/>
          </p:blipFill>
          <p:spPr>
            <a:xfrm>
              <a:off x="1408164" y="2538412"/>
              <a:ext cx="781358" cy="612796"/>
            </a:xfrm>
            <a:prstGeom prst="rect">
              <a:avLst/>
            </a:prstGeom>
            <a:noFill/>
            <a:ln>
              <a:noFill/>
            </a:ln>
          </p:spPr>
        </p:pic>
      </p:grpSp>
      <p:grpSp>
        <p:nvGrpSpPr>
          <p:cNvPr id="4564" name="Google Shape;4564;p468"/>
          <p:cNvGrpSpPr/>
          <p:nvPr/>
        </p:nvGrpSpPr>
        <p:grpSpPr>
          <a:xfrm>
            <a:off x="7426025" y="2517986"/>
            <a:ext cx="1051775" cy="957759"/>
            <a:chOff x="9693424" y="2407903"/>
            <a:chExt cx="1339500" cy="1219764"/>
          </a:xfrm>
        </p:grpSpPr>
        <p:sp>
          <p:nvSpPr>
            <p:cNvPr id="4565" name="Google Shape;4565;p468"/>
            <p:cNvSpPr txBox="1"/>
            <p:nvPr/>
          </p:nvSpPr>
          <p:spPr>
            <a:xfrm>
              <a:off x="9693424" y="3165967"/>
              <a:ext cx="13395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Advertising</a:t>
              </a:r>
              <a:endParaRPr b="0" i="0" sz="1400" u="none" cap="none" strike="noStrike">
                <a:solidFill>
                  <a:srgbClr val="000000"/>
                </a:solidFill>
                <a:latin typeface="Arial"/>
                <a:ea typeface="Arial"/>
                <a:cs typeface="Arial"/>
                <a:sym typeface="Arial"/>
              </a:endParaRPr>
            </a:p>
          </p:txBody>
        </p:sp>
        <p:pic>
          <p:nvPicPr>
            <p:cNvPr descr="stumbleupon_Logo.png" id="4566" name="Google Shape;4566;p468"/>
            <p:cNvPicPr preferRelativeResize="0"/>
            <p:nvPr/>
          </p:nvPicPr>
          <p:blipFill rotWithShape="1">
            <a:blip r:embed="rId7">
              <a:alphaModFix/>
            </a:blip>
            <a:srcRect b="7774" l="0" r="0" t="0"/>
            <a:stretch/>
          </p:blipFill>
          <p:spPr>
            <a:xfrm>
              <a:off x="9950621" y="2407903"/>
              <a:ext cx="824973" cy="760863"/>
            </a:xfrm>
            <a:prstGeom prst="rect">
              <a:avLst/>
            </a:prstGeom>
            <a:noFill/>
            <a:ln>
              <a:noFill/>
            </a:ln>
          </p:spPr>
        </p:pic>
      </p:grpSp>
      <p:grpSp>
        <p:nvGrpSpPr>
          <p:cNvPr id="4567" name="Google Shape;4567;p468"/>
          <p:cNvGrpSpPr/>
          <p:nvPr/>
        </p:nvGrpSpPr>
        <p:grpSpPr>
          <a:xfrm>
            <a:off x="4976608" y="2669337"/>
            <a:ext cx="1102185" cy="806407"/>
            <a:chOff x="6573943" y="2600658"/>
            <a:chExt cx="1403700" cy="1027009"/>
          </a:xfrm>
        </p:grpSpPr>
        <p:sp>
          <p:nvSpPr>
            <p:cNvPr id="4568" name="Google Shape;4568;p468"/>
            <p:cNvSpPr txBox="1"/>
            <p:nvPr/>
          </p:nvSpPr>
          <p:spPr>
            <a:xfrm>
              <a:off x="6573943" y="3165967"/>
              <a:ext cx="14037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Data Cubes</a:t>
              </a:r>
              <a:endParaRPr b="0" i="0" sz="1400" u="none" cap="none" strike="noStrike">
                <a:solidFill>
                  <a:srgbClr val="000000"/>
                </a:solidFill>
                <a:latin typeface="Arial"/>
                <a:ea typeface="Arial"/>
                <a:cs typeface="Arial"/>
                <a:sym typeface="Arial"/>
              </a:endParaRPr>
            </a:p>
          </p:txBody>
        </p:sp>
        <p:pic>
          <p:nvPicPr>
            <p:cNvPr descr="Adobe-Logo-f630x378-ffffff-C-8efc0747-51390411.jpg" id="4569" name="Google Shape;4569;p468"/>
            <p:cNvPicPr preferRelativeResize="0"/>
            <p:nvPr/>
          </p:nvPicPr>
          <p:blipFill rotWithShape="1">
            <a:blip r:embed="rId8">
              <a:alphaModFix/>
            </a:blip>
            <a:srcRect b="0" l="26175" r="23593" t="0"/>
            <a:stretch/>
          </p:blipFill>
          <p:spPr>
            <a:xfrm>
              <a:off x="7033062" y="2600658"/>
              <a:ext cx="485398" cy="579814"/>
            </a:xfrm>
            <a:prstGeom prst="rect">
              <a:avLst/>
            </a:prstGeom>
            <a:noFill/>
            <a:ln>
              <a:noFill/>
            </a:ln>
          </p:spPr>
        </p:pic>
      </p:grpSp>
      <p:grpSp>
        <p:nvGrpSpPr>
          <p:cNvPr id="4570" name="Google Shape;4570;p468"/>
          <p:cNvGrpSpPr/>
          <p:nvPr/>
        </p:nvGrpSpPr>
        <p:grpSpPr>
          <a:xfrm>
            <a:off x="6199812" y="1672032"/>
            <a:ext cx="1105248" cy="569788"/>
            <a:chOff x="8131767" y="1359796"/>
            <a:chExt cx="1407600" cy="725660"/>
          </a:xfrm>
        </p:grpSpPr>
        <p:sp>
          <p:nvSpPr>
            <p:cNvPr id="4571" name="Google Shape;4571;p468"/>
            <p:cNvSpPr txBox="1"/>
            <p:nvPr/>
          </p:nvSpPr>
          <p:spPr>
            <a:xfrm>
              <a:off x="8131767" y="1623756"/>
              <a:ext cx="1407600" cy="46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Time Series</a:t>
              </a:r>
              <a:endParaRPr b="0" i="0" sz="1400" u="none" cap="none" strike="noStrike">
                <a:solidFill>
                  <a:srgbClr val="000000"/>
                </a:solidFill>
                <a:latin typeface="Arial"/>
                <a:ea typeface="Arial"/>
                <a:cs typeface="Arial"/>
                <a:sym typeface="Arial"/>
              </a:endParaRPr>
            </a:p>
          </p:txBody>
        </p:sp>
        <p:pic>
          <p:nvPicPr>
            <p:cNvPr id="4572" name="Google Shape;4572;p468"/>
            <p:cNvPicPr preferRelativeResize="0"/>
            <p:nvPr/>
          </p:nvPicPr>
          <p:blipFill rotWithShape="1">
            <a:blip r:embed="rId9">
              <a:alphaModFix/>
            </a:blip>
            <a:srcRect b="0" l="0" r="0" t="0"/>
            <a:stretch/>
          </p:blipFill>
          <p:spPr>
            <a:xfrm>
              <a:off x="8206004" y="1359796"/>
              <a:ext cx="1258995" cy="279339"/>
            </a:xfrm>
            <a:prstGeom prst="rect">
              <a:avLst/>
            </a:prstGeom>
            <a:noFill/>
            <a:ln>
              <a:noFill/>
            </a:ln>
          </p:spPr>
        </p:pic>
      </p:grpSp>
      <p:grpSp>
        <p:nvGrpSpPr>
          <p:cNvPr id="4573" name="Google Shape;4573;p468"/>
          <p:cNvGrpSpPr/>
          <p:nvPr/>
        </p:nvGrpSpPr>
        <p:grpSpPr>
          <a:xfrm>
            <a:off x="1894336" y="1466882"/>
            <a:ext cx="867837" cy="774851"/>
            <a:chOff x="2648481" y="1375536"/>
            <a:chExt cx="1105244" cy="986820"/>
          </a:xfrm>
        </p:grpSpPr>
        <p:sp>
          <p:nvSpPr>
            <p:cNvPr id="4574" name="Google Shape;4574;p468"/>
            <p:cNvSpPr txBox="1"/>
            <p:nvPr/>
          </p:nvSpPr>
          <p:spPr>
            <a:xfrm>
              <a:off x="2672753" y="1623756"/>
              <a:ext cx="1056600" cy="73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Sensor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Device</a:t>
              </a:r>
              <a:endParaRPr b="0" i="0" sz="1400" u="none" cap="none" strike="noStrike">
                <a:solidFill>
                  <a:srgbClr val="000000"/>
                </a:solidFill>
                <a:latin typeface="Arial"/>
                <a:ea typeface="Arial"/>
                <a:cs typeface="Arial"/>
                <a:sym typeface="Arial"/>
              </a:endParaRPr>
            </a:p>
          </p:txBody>
        </p:sp>
        <p:pic>
          <p:nvPicPr>
            <p:cNvPr id="4575" name="Google Shape;4575;p468"/>
            <p:cNvPicPr preferRelativeResize="0"/>
            <p:nvPr/>
          </p:nvPicPr>
          <p:blipFill rotWithShape="1">
            <a:blip r:embed="rId10">
              <a:alphaModFix/>
            </a:blip>
            <a:srcRect b="0" l="0" r="0" t="0"/>
            <a:stretch/>
          </p:blipFill>
          <p:spPr>
            <a:xfrm>
              <a:off x="2648481" y="1375536"/>
              <a:ext cx="1105244" cy="263599"/>
            </a:xfrm>
            <a:prstGeom prst="rect">
              <a:avLst/>
            </a:prstGeom>
            <a:noFill/>
            <a:ln>
              <a:noFill/>
            </a:ln>
          </p:spPr>
        </p:pic>
      </p:grpSp>
      <p:grpSp>
        <p:nvGrpSpPr>
          <p:cNvPr id="4576" name="Google Shape;4576;p468"/>
          <p:cNvGrpSpPr/>
          <p:nvPr/>
        </p:nvGrpSpPr>
        <p:grpSpPr>
          <a:xfrm>
            <a:off x="4274202" y="2261346"/>
            <a:ext cx="141336" cy="1765273"/>
            <a:chOff x="3111113" y="2387334"/>
            <a:chExt cx="180000" cy="2248182"/>
          </a:xfrm>
        </p:grpSpPr>
        <p:sp>
          <p:nvSpPr>
            <p:cNvPr id="4577" name="Google Shape;4577;p468"/>
            <p:cNvSpPr/>
            <p:nvPr/>
          </p:nvSpPr>
          <p:spPr>
            <a:xfrm>
              <a:off x="3172203" y="2567316"/>
              <a:ext cx="57900" cy="2068200"/>
            </a:xfrm>
            <a:prstGeom prst="rect">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nvGrpSpPr>
            <p:cNvPr id="4578" name="Google Shape;4578;p468"/>
            <p:cNvGrpSpPr/>
            <p:nvPr/>
          </p:nvGrpSpPr>
          <p:grpSpPr>
            <a:xfrm>
              <a:off x="3111113" y="2387334"/>
              <a:ext cx="180000" cy="180000"/>
              <a:chOff x="2702115" y="2551218"/>
              <a:chExt cx="180000" cy="180000"/>
            </a:xfrm>
          </p:grpSpPr>
          <p:sp>
            <p:nvSpPr>
              <p:cNvPr id="4579" name="Google Shape;4579;p468"/>
              <p:cNvSpPr/>
              <p:nvPr/>
            </p:nvSpPr>
            <p:spPr>
              <a:xfrm>
                <a:off x="2732669" y="2581772"/>
                <a:ext cx="118800" cy="1188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sp>
            <p:nvSpPr>
              <p:cNvPr id="4580" name="Google Shape;4580;p468"/>
              <p:cNvSpPr/>
              <p:nvPr/>
            </p:nvSpPr>
            <p:spPr>
              <a:xfrm>
                <a:off x="2702115" y="2551218"/>
                <a:ext cx="180000" cy="1800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grpSp>
      <p:grpSp>
        <p:nvGrpSpPr>
          <p:cNvPr id="4581" name="Google Shape;4581;p468"/>
          <p:cNvGrpSpPr/>
          <p:nvPr/>
        </p:nvGrpSpPr>
        <p:grpSpPr>
          <a:xfrm>
            <a:off x="6681893" y="2261346"/>
            <a:ext cx="141336" cy="1765273"/>
            <a:chOff x="3111113" y="2387334"/>
            <a:chExt cx="180000" cy="2248182"/>
          </a:xfrm>
        </p:grpSpPr>
        <p:sp>
          <p:nvSpPr>
            <p:cNvPr id="4582" name="Google Shape;4582;p468"/>
            <p:cNvSpPr/>
            <p:nvPr/>
          </p:nvSpPr>
          <p:spPr>
            <a:xfrm>
              <a:off x="3172203" y="2567316"/>
              <a:ext cx="57900" cy="2068200"/>
            </a:xfrm>
            <a:prstGeom prst="rect">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nvGrpSpPr>
            <p:cNvPr id="4583" name="Google Shape;4583;p468"/>
            <p:cNvGrpSpPr/>
            <p:nvPr/>
          </p:nvGrpSpPr>
          <p:grpSpPr>
            <a:xfrm>
              <a:off x="3111113" y="2387334"/>
              <a:ext cx="180000" cy="180000"/>
              <a:chOff x="2702115" y="2551218"/>
              <a:chExt cx="180000" cy="180000"/>
            </a:xfrm>
          </p:grpSpPr>
          <p:sp>
            <p:nvSpPr>
              <p:cNvPr id="4584" name="Google Shape;4584;p468"/>
              <p:cNvSpPr/>
              <p:nvPr/>
            </p:nvSpPr>
            <p:spPr>
              <a:xfrm>
                <a:off x="2732669" y="2581772"/>
                <a:ext cx="118800" cy="1188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sp>
            <p:nvSpPr>
              <p:cNvPr id="4585" name="Google Shape;4585;p468"/>
              <p:cNvSpPr/>
              <p:nvPr/>
            </p:nvSpPr>
            <p:spPr>
              <a:xfrm>
                <a:off x="2702115" y="2551218"/>
                <a:ext cx="180000" cy="180000"/>
              </a:xfrm>
              <a:prstGeom prst="ellipse">
                <a:avLst/>
              </a:prstGeom>
              <a:solidFill>
                <a:srgbClr val="1E1E1E"/>
              </a:solidFill>
              <a:ln cap="flat" cmpd="sng" w="25400">
                <a:solidFill>
                  <a:srgbClr val="3B864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C61E"/>
                  </a:solidFill>
                  <a:latin typeface="Calibri"/>
                  <a:ea typeface="Calibri"/>
                  <a:cs typeface="Calibri"/>
                  <a:sym typeface="Calibri"/>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9" name="Shape 4589"/>
        <p:cNvGrpSpPr/>
        <p:nvPr/>
      </p:nvGrpSpPr>
      <p:grpSpPr>
        <a:xfrm>
          <a:off x="0" y="0"/>
          <a:ext cx="0" cy="0"/>
          <a:chOff x="0" y="0"/>
          <a:chExt cx="0" cy="0"/>
        </a:xfrm>
      </p:grpSpPr>
      <p:sp>
        <p:nvSpPr>
          <p:cNvPr id="4590" name="Google Shape;4590;p469"/>
          <p:cNvSpPr txBox="1"/>
          <p:nvPr>
            <p:ph type="title"/>
          </p:nvPr>
        </p:nvSpPr>
        <p:spPr>
          <a:xfrm>
            <a:off x="298600" y="361275"/>
            <a:ext cx="7679400" cy="112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Apache Phoenix - Example</a:t>
            </a:r>
            <a:endParaRPr i="1" sz="2400"/>
          </a:p>
        </p:txBody>
      </p:sp>
      <p:pic>
        <p:nvPicPr>
          <p:cNvPr id="4591" name="Google Shape;4591;p469"/>
          <p:cNvPicPr preferRelativeResize="0"/>
          <p:nvPr/>
        </p:nvPicPr>
        <p:blipFill rotWithShape="1">
          <a:blip r:embed="rId3">
            <a:alphaModFix/>
          </a:blip>
          <a:srcRect b="0" l="0" r="0" t="0"/>
          <a:stretch/>
        </p:blipFill>
        <p:spPr>
          <a:xfrm>
            <a:off x="7284124" y="266700"/>
            <a:ext cx="1669450" cy="449825"/>
          </a:xfrm>
          <a:prstGeom prst="rect">
            <a:avLst/>
          </a:prstGeom>
          <a:noFill/>
          <a:ln>
            <a:noFill/>
          </a:ln>
        </p:spPr>
      </p:pic>
      <p:sp>
        <p:nvSpPr>
          <p:cNvPr id="4592" name="Google Shape;4592;p469"/>
          <p:cNvSpPr/>
          <p:nvPr/>
        </p:nvSpPr>
        <p:spPr>
          <a:xfrm>
            <a:off x="480766" y="1223027"/>
            <a:ext cx="8629500" cy="342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CREATE TABLE IF NOT EXISTS </a:t>
            </a:r>
            <a:r>
              <a:rPr b="0" i="0" lang="en" sz="1200" u="none" cap="none" strike="noStrike">
                <a:solidFill>
                  <a:srgbClr val="000000"/>
                </a:solidFill>
                <a:latin typeface="Calibri"/>
                <a:ea typeface="Calibri"/>
                <a:cs typeface="Calibri"/>
                <a:sym typeface="Calibri"/>
              </a:rPr>
              <a:t>mm_season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	(id VARCHAR, season VARCHAR, day VARCHAR, wteam VARCHAR, wscore INTEGER, lteam VARCHAR,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	lscore INTEGER, wloc VARCHAR, ot VARCHAR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	</a:t>
            </a:r>
            <a:r>
              <a:rPr b="1" i="0" lang="en" sz="1200" u="none" cap="none" strike="noStrike">
                <a:solidFill>
                  <a:srgbClr val="3FAE2A"/>
                </a:solidFill>
                <a:latin typeface="Calibri"/>
                <a:ea typeface="Calibri"/>
                <a:cs typeface="Calibri"/>
                <a:sym typeface="Calibri"/>
              </a:rPr>
              <a:t>CONSTRAINT mypk PRIMARY KEY (id))    </a:t>
            </a:r>
            <a:endParaRPr b="1" i="0" sz="1200" u="none" cap="none" strike="noStrike">
              <a:solidFill>
                <a:srgbClr val="3FAE2A"/>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	</a:t>
            </a:r>
            <a:r>
              <a:rPr b="1" i="0" lang="en" sz="1200" u="none" cap="none" strike="noStrike">
                <a:solidFill>
                  <a:srgbClr val="3FAE2A"/>
                </a:solidFill>
                <a:latin typeface="Calibri"/>
                <a:ea typeface="Calibri"/>
                <a:cs typeface="Calibri"/>
                <a:sym typeface="Calibri"/>
              </a:rPr>
              <a:t>SALT_BUCKETS = 1;</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HADOOP_CLASSPATH=/usr/hdp/2.5.0.0-1245/hbase/lib/hbase-protocol.jar:/usr/hdp/2.5.0.0-1245/hbase/conf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hadoop jar /usr/hdp/2.5.0.0-1245/phoenix/phoenix-4.7.0.2.5.0.0-1245-client.jar </a:t>
            </a:r>
            <a:r>
              <a:rPr b="1" i="0" lang="en" sz="1200" u="none" cap="none" strike="noStrike">
                <a:solidFill>
                  <a:srgbClr val="3FAE2A"/>
                </a:solidFill>
                <a:latin typeface="Calibri"/>
                <a:ea typeface="Calibri"/>
                <a:cs typeface="Calibri"/>
                <a:sym typeface="Calibri"/>
              </a:rPr>
              <a:t>org.apache.phoenix.mapreduce.CsvBulkLoadTool</a:t>
            </a:r>
            <a:r>
              <a:rPr b="0" i="0" lang="en" sz="1200" u="none" cap="none" strike="noStrike">
                <a:solidFill>
                  <a:srgbClr val="3FAE2A"/>
                </a:solidFill>
                <a:latin typeface="Calibri"/>
                <a:ea typeface="Calibri"/>
                <a:cs typeface="Calibri"/>
                <a:sym typeface="Calibri"/>
              </a:rPr>
              <a:t> </a:t>
            </a:r>
            <a:r>
              <a:rPr b="0" i="0" lang="en" sz="1200" u="none" cap="none" strike="noStrike">
                <a:solidFill>
                  <a:srgbClr val="000000"/>
                </a:solidFill>
                <a:latin typeface="Calibri"/>
                <a:ea typeface="Calibri"/>
                <a:cs typeface="Calibri"/>
                <a:sym typeface="Calibri"/>
              </a:rPr>
              <a:t>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--table mm_season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--d ”,"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--ignore-errors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--input /tmp/marchmadness/SeasonResults/SeasonResults.csv</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SELECT * FROM </a:t>
            </a:r>
            <a:r>
              <a:rPr b="0" i="0" lang="en" sz="1200" u="none" cap="none" strike="noStrike">
                <a:solidFill>
                  <a:srgbClr val="000000"/>
                </a:solidFill>
                <a:latin typeface="Calibri"/>
                <a:ea typeface="Calibri"/>
                <a:cs typeface="Calibri"/>
                <a:sym typeface="Calibri"/>
              </a:rPr>
              <a:t>MM_SEASON LIMIT 10;</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!describe </a:t>
            </a:r>
            <a:r>
              <a:rPr b="0" i="0" lang="en" sz="1200" u="none" cap="none" strike="noStrike">
                <a:solidFill>
                  <a:srgbClr val="000000"/>
                </a:solidFill>
                <a:latin typeface="Calibri"/>
                <a:ea typeface="Calibri"/>
                <a:cs typeface="Calibri"/>
                <a:sym typeface="Calibri"/>
              </a:rPr>
              <a:t>mm_season</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6" name="Shape 4596"/>
        <p:cNvGrpSpPr/>
        <p:nvPr/>
      </p:nvGrpSpPr>
      <p:grpSpPr>
        <a:xfrm>
          <a:off x="0" y="0"/>
          <a:ext cx="0" cy="0"/>
          <a:chOff x="0" y="0"/>
          <a:chExt cx="0" cy="0"/>
        </a:xfrm>
      </p:grpSpPr>
      <p:sp>
        <p:nvSpPr>
          <p:cNvPr id="4597" name="Google Shape;4597;p470"/>
          <p:cNvSpPr txBox="1"/>
          <p:nvPr>
            <p:ph type="title"/>
          </p:nvPr>
        </p:nvSpPr>
        <p:spPr>
          <a:xfrm>
            <a:off x="298600" y="361275"/>
            <a:ext cx="7679400" cy="112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Apache Spark</a:t>
            </a:r>
            <a:endParaRPr i="1" sz="2400"/>
          </a:p>
        </p:txBody>
      </p:sp>
      <p:pic>
        <p:nvPicPr>
          <p:cNvPr id="4598" name="Google Shape;4598;p470"/>
          <p:cNvPicPr preferRelativeResize="0"/>
          <p:nvPr/>
        </p:nvPicPr>
        <p:blipFill rotWithShape="1">
          <a:blip r:embed="rId3">
            <a:alphaModFix/>
          </a:blip>
          <a:srcRect b="0" l="0" r="0" t="0"/>
          <a:stretch/>
        </p:blipFill>
        <p:spPr>
          <a:xfrm>
            <a:off x="7490000" y="198225"/>
            <a:ext cx="1355575" cy="705574"/>
          </a:xfrm>
          <a:prstGeom prst="rect">
            <a:avLst/>
          </a:prstGeom>
          <a:noFill/>
          <a:ln>
            <a:noFill/>
          </a:ln>
        </p:spPr>
      </p:pic>
      <p:sp>
        <p:nvSpPr>
          <p:cNvPr id="4599" name="Google Shape;4599;p470"/>
          <p:cNvSpPr txBox="1"/>
          <p:nvPr/>
        </p:nvSpPr>
        <p:spPr>
          <a:xfrm>
            <a:off x="732300" y="1390725"/>
            <a:ext cx="7679400" cy="3110100"/>
          </a:xfrm>
          <a:prstGeom prst="rect">
            <a:avLst/>
          </a:prstGeom>
          <a:noFill/>
          <a:ln>
            <a:noFill/>
          </a:ln>
        </p:spPr>
        <p:txBody>
          <a:bodyPr anchorCtr="0" anchor="t" bIns="0" lIns="0" spcFirstLastPara="1" rIns="0" wrap="square" tIns="0">
            <a:noAutofit/>
          </a:bodyPr>
          <a:lstStyle/>
          <a:p>
            <a:pPr indent="-342803" lvl="0" marL="342803" marR="0" rtl="0" algn="l">
              <a:lnSpc>
                <a:spcPct val="90000"/>
              </a:lnSpc>
              <a:spcBef>
                <a:spcPts val="0"/>
              </a:spcBef>
              <a:spcAft>
                <a:spcPts val="0"/>
              </a:spcAft>
              <a:buClr>
                <a:srgbClr val="3FAE2A"/>
              </a:buClr>
              <a:buSzPts val="1800"/>
              <a:buFont typeface="Noto Sans Symbols"/>
              <a:buChar char="⬢"/>
            </a:pPr>
            <a:r>
              <a:rPr b="1" i="0" lang="en" sz="1800" u="none" cap="none" strike="noStrike">
                <a:solidFill>
                  <a:srgbClr val="3FAE2A"/>
                </a:solidFill>
                <a:latin typeface="Calibri"/>
                <a:ea typeface="Calibri"/>
                <a:cs typeface="Calibri"/>
                <a:sym typeface="Calibri"/>
              </a:rPr>
              <a:t>In-Memory compute for ETL, Analytics, and Machine Learning</a:t>
            </a:r>
            <a:r>
              <a:rPr b="0" i="0" lang="en"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a:p>
            <a:pPr indent="-342803" lvl="0" marL="342803" marR="0" rtl="0" algn="l">
              <a:lnSpc>
                <a:spcPct val="90000"/>
              </a:lnSpc>
              <a:spcBef>
                <a:spcPts val="1500"/>
              </a:spcBef>
              <a:spcAft>
                <a:spcPts val="0"/>
              </a:spcAft>
              <a:buClr>
                <a:srgbClr val="3FAE2A"/>
              </a:buClr>
              <a:buSzPts val="1800"/>
              <a:buFont typeface="Noto Sans Symbols"/>
              <a:buChar char="⬢"/>
            </a:pPr>
            <a:r>
              <a:rPr b="0" i="0" lang="en" sz="1800" u="none" cap="none" strike="noStrike">
                <a:solidFill>
                  <a:srgbClr val="000000"/>
                </a:solidFill>
                <a:latin typeface="Calibri"/>
                <a:ea typeface="Calibri"/>
                <a:cs typeface="Calibri"/>
                <a:sym typeface="Calibri"/>
              </a:rPr>
              <a:t>Scala, Java, Python, and R APIs</a:t>
            </a:r>
            <a:endParaRPr b="0" i="0" sz="1800" u="none" cap="none" strike="noStrike">
              <a:solidFill>
                <a:srgbClr val="000000"/>
              </a:solidFill>
              <a:latin typeface="Calibri"/>
              <a:ea typeface="Calibri"/>
              <a:cs typeface="Calibri"/>
              <a:sym typeface="Calibri"/>
            </a:endParaRPr>
          </a:p>
          <a:p>
            <a:pPr indent="-342803" lvl="0" marL="342803" marR="0" rtl="0" algn="l">
              <a:lnSpc>
                <a:spcPct val="90000"/>
              </a:lnSpc>
              <a:spcBef>
                <a:spcPts val="1500"/>
              </a:spcBef>
              <a:spcAft>
                <a:spcPts val="0"/>
              </a:spcAft>
              <a:buClr>
                <a:srgbClr val="3FAE2A"/>
              </a:buClr>
              <a:buSzPts val="1800"/>
              <a:buFont typeface="Noto Sans Symbols"/>
              <a:buChar char="⬢"/>
            </a:pPr>
            <a:r>
              <a:rPr b="0" i="0" lang="en" sz="1800" u="none" cap="none" strike="noStrike">
                <a:solidFill>
                  <a:srgbClr val="000000"/>
                </a:solidFill>
                <a:latin typeface="Calibri"/>
                <a:ea typeface="Calibri"/>
                <a:cs typeface="Calibri"/>
                <a:sym typeface="Calibri"/>
              </a:rPr>
              <a:t>Libraries:</a:t>
            </a:r>
            <a:endParaRPr b="0" i="0" sz="1800" u="none" cap="none" strike="noStrike">
              <a:solidFill>
                <a:srgbClr val="000000"/>
              </a:solidFill>
              <a:latin typeface="Calibri"/>
              <a:ea typeface="Calibri"/>
              <a:cs typeface="Calibri"/>
              <a:sym typeface="Calibri"/>
            </a:endParaRPr>
          </a:p>
          <a:p>
            <a:pPr indent="-190435" lvl="2" marL="1142680" marR="0" rtl="0" algn="l">
              <a:lnSpc>
                <a:spcPct val="100000"/>
              </a:lnSpc>
              <a:spcBef>
                <a:spcPts val="480"/>
              </a:spcBef>
              <a:spcAft>
                <a:spcPts val="0"/>
              </a:spcAft>
              <a:buClr>
                <a:srgbClr val="000000"/>
              </a:buClr>
              <a:buSzPts val="1800"/>
              <a:buFont typeface="Arial"/>
              <a:buChar char="•"/>
            </a:pPr>
            <a:r>
              <a:rPr b="0" i="0" lang="en" sz="1800" u="none" cap="none" strike="noStrike">
                <a:solidFill>
                  <a:srgbClr val="000000"/>
                </a:solidFill>
                <a:latin typeface="Calibri"/>
                <a:ea typeface="Calibri"/>
                <a:cs typeface="Calibri"/>
                <a:sym typeface="Calibri"/>
              </a:rPr>
              <a:t>SparkSQL</a:t>
            </a:r>
            <a:endParaRPr b="0" i="0" sz="1800" u="none" cap="none" strike="noStrike">
              <a:solidFill>
                <a:srgbClr val="000000"/>
              </a:solidFill>
              <a:latin typeface="Calibri"/>
              <a:ea typeface="Calibri"/>
              <a:cs typeface="Calibri"/>
              <a:sym typeface="Calibri"/>
            </a:endParaRPr>
          </a:p>
          <a:p>
            <a:pPr indent="-190435" lvl="2" marL="1142680" marR="0" rtl="0" algn="l">
              <a:lnSpc>
                <a:spcPct val="100000"/>
              </a:lnSpc>
              <a:spcBef>
                <a:spcPts val="480"/>
              </a:spcBef>
              <a:spcAft>
                <a:spcPts val="0"/>
              </a:spcAft>
              <a:buClr>
                <a:srgbClr val="000000"/>
              </a:buClr>
              <a:buSzPts val="1800"/>
              <a:buFont typeface="Arial"/>
              <a:buChar char="•"/>
            </a:pPr>
            <a:r>
              <a:rPr b="0" i="0" lang="en" sz="1800" u="none" cap="none" strike="noStrike">
                <a:solidFill>
                  <a:srgbClr val="000000"/>
                </a:solidFill>
                <a:latin typeface="Calibri"/>
                <a:ea typeface="Calibri"/>
                <a:cs typeface="Calibri"/>
                <a:sym typeface="Calibri"/>
              </a:rPr>
              <a:t>Spark Streaming &amp; Structured Streaming</a:t>
            </a:r>
            <a:endParaRPr b="0" i="0" sz="1800" u="none" cap="none" strike="noStrike">
              <a:solidFill>
                <a:srgbClr val="000000"/>
              </a:solidFill>
              <a:latin typeface="Calibri"/>
              <a:ea typeface="Calibri"/>
              <a:cs typeface="Calibri"/>
              <a:sym typeface="Calibri"/>
            </a:endParaRPr>
          </a:p>
          <a:p>
            <a:pPr indent="-190435" lvl="2" marL="1142680" marR="0" rtl="0" algn="l">
              <a:lnSpc>
                <a:spcPct val="100000"/>
              </a:lnSpc>
              <a:spcBef>
                <a:spcPts val="480"/>
              </a:spcBef>
              <a:spcAft>
                <a:spcPts val="0"/>
              </a:spcAft>
              <a:buClr>
                <a:srgbClr val="000000"/>
              </a:buClr>
              <a:buSzPts val="1800"/>
              <a:buFont typeface="Arial"/>
              <a:buChar char="•"/>
            </a:pPr>
            <a:r>
              <a:rPr b="0" i="0" lang="en" sz="1800" u="none" cap="none" strike="noStrike">
                <a:solidFill>
                  <a:srgbClr val="000000"/>
                </a:solidFill>
                <a:latin typeface="Calibri"/>
                <a:ea typeface="Calibri"/>
                <a:cs typeface="Calibri"/>
                <a:sym typeface="Calibri"/>
              </a:rPr>
              <a:t>GraphX</a:t>
            </a:r>
            <a:endParaRPr b="0" i="0" sz="1800" u="none" cap="none" strike="noStrike">
              <a:solidFill>
                <a:srgbClr val="000000"/>
              </a:solidFill>
              <a:latin typeface="Calibri"/>
              <a:ea typeface="Calibri"/>
              <a:cs typeface="Calibri"/>
              <a:sym typeface="Calibri"/>
            </a:endParaRPr>
          </a:p>
          <a:p>
            <a:pPr indent="-190435" lvl="2" marL="1142680" marR="0" rtl="0" algn="l">
              <a:lnSpc>
                <a:spcPct val="100000"/>
              </a:lnSpc>
              <a:spcBef>
                <a:spcPts val="480"/>
              </a:spcBef>
              <a:spcAft>
                <a:spcPts val="0"/>
              </a:spcAft>
              <a:buClr>
                <a:srgbClr val="000000"/>
              </a:buClr>
              <a:buSzPts val="1800"/>
              <a:buFont typeface="Arial"/>
              <a:buChar char="•"/>
            </a:pPr>
            <a:r>
              <a:rPr b="0" i="0" lang="en" sz="1800" u="none" cap="none" strike="noStrike">
                <a:solidFill>
                  <a:srgbClr val="000000"/>
                </a:solidFill>
                <a:latin typeface="Calibri"/>
                <a:ea typeface="Calibri"/>
                <a:cs typeface="Calibri"/>
                <a:sym typeface="Calibri"/>
              </a:rPr>
              <a:t>Spark ML</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3" name="Shape 4603"/>
        <p:cNvGrpSpPr/>
        <p:nvPr/>
      </p:nvGrpSpPr>
      <p:grpSpPr>
        <a:xfrm>
          <a:off x="0" y="0"/>
          <a:ext cx="0" cy="0"/>
          <a:chOff x="0" y="0"/>
          <a:chExt cx="0" cy="0"/>
        </a:xfrm>
      </p:grpSpPr>
      <p:sp>
        <p:nvSpPr>
          <p:cNvPr id="4604" name="Google Shape;4604;p471"/>
          <p:cNvSpPr txBox="1"/>
          <p:nvPr>
            <p:ph type="title"/>
          </p:nvPr>
        </p:nvSpPr>
        <p:spPr>
          <a:xfrm>
            <a:off x="298600" y="361275"/>
            <a:ext cx="7679400" cy="112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Apache SparkSQL - Example </a:t>
            </a:r>
            <a:endParaRPr i="1" sz="2400"/>
          </a:p>
        </p:txBody>
      </p:sp>
      <p:pic>
        <p:nvPicPr>
          <p:cNvPr id="4605" name="Google Shape;4605;p471"/>
          <p:cNvPicPr preferRelativeResize="0"/>
          <p:nvPr/>
        </p:nvPicPr>
        <p:blipFill rotWithShape="1">
          <a:blip r:embed="rId3">
            <a:alphaModFix/>
          </a:blip>
          <a:srcRect b="0" l="0" r="0" t="0"/>
          <a:stretch/>
        </p:blipFill>
        <p:spPr>
          <a:xfrm>
            <a:off x="7490000" y="198225"/>
            <a:ext cx="1355575" cy="705574"/>
          </a:xfrm>
          <a:prstGeom prst="rect">
            <a:avLst/>
          </a:prstGeom>
          <a:noFill/>
          <a:ln>
            <a:noFill/>
          </a:ln>
        </p:spPr>
      </p:pic>
      <p:sp>
        <p:nvSpPr>
          <p:cNvPr id="4606" name="Google Shape;4606;p471"/>
          <p:cNvSpPr/>
          <p:nvPr/>
        </p:nvSpPr>
        <p:spPr>
          <a:xfrm>
            <a:off x="647700" y="1296950"/>
            <a:ext cx="8286600" cy="334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mm_season = </a:t>
            </a:r>
            <a:r>
              <a:rPr b="1" i="0" lang="en" sz="1400" u="none" cap="none" strike="noStrike">
                <a:solidFill>
                  <a:srgbClr val="3FAE2A"/>
                </a:solidFill>
                <a:latin typeface="Calibri"/>
                <a:ea typeface="Calibri"/>
                <a:cs typeface="Calibri"/>
                <a:sym typeface="Calibri"/>
              </a:rPr>
              <a:t>spark.read.load</a:t>
            </a:r>
            <a:r>
              <a:rPr b="0" i="0" lang="en" sz="14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"hdfs://sandbox.hortonworks.com:8020/tmp/marchmadness/SeasonResults/SeasonResults.csv",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format="csv",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	header=True)</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mm_season</a:t>
            </a:r>
            <a:r>
              <a:rPr b="1" i="0" lang="en" sz="1400" u="none" cap="none" strike="noStrike">
                <a:solidFill>
                  <a:srgbClr val="3FAE2A"/>
                </a:solidFill>
                <a:latin typeface="Calibri"/>
                <a:ea typeface="Calibri"/>
                <a:cs typeface="Calibri"/>
                <a:sym typeface="Calibri"/>
              </a:rPr>
              <a:t>.show()</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mm_season</a:t>
            </a:r>
            <a:r>
              <a:rPr b="1" i="0" lang="en" sz="1400" u="none" cap="none" strike="noStrike">
                <a:solidFill>
                  <a:srgbClr val="3FAE2A"/>
                </a:solidFill>
                <a:latin typeface="Calibri"/>
                <a:ea typeface="Calibri"/>
                <a:cs typeface="Calibri"/>
                <a:sym typeface="Calibri"/>
              </a:rPr>
              <a:t>.count()</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mm_season.dtypes</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mm_season.</a:t>
            </a:r>
            <a:r>
              <a:rPr b="1" i="0" lang="en" sz="1400" u="none" cap="none" strike="noStrike">
                <a:solidFill>
                  <a:srgbClr val="3FAE2A"/>
                </a:solidFill>
                <a:latin typeface="Calibri"/>
                <a:ea typeface="Calibri"/>
                <a:cs typeface="Calibri"/>
                <a:sym typeface="Calibri"/>
              </a:rPr>
              <a:t>createOrReplaceTempView</a:t>
            </a:r>
            <a:r>
              <a:rPr b="0" i="0" lang="en" sz="1400" u="none" cap="none" strike="noStrike">
                <a:solidFill>
                  <a:srgbClr val="000000"/>
                </a:solidFill>
                <a:latin typeface="Calibri"/>
                <a:ea typeface="Calibri"/>
                <a:cs typeface="Calibri"/>
                <a:sym typeface="Calibri"/>
              </a:rPr>
              <a:t>('mm_season_sql')</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spark.sql('''</a:t>
            </a:r>
            <a:r>
              <a:rPr b="1" i="0" lang="en" sz="1400" u="none" cap="none" strike="noStrike">
                <a:solidFill>
                  <a:srgbClr val="000000"/>
                </a:solidFill>
                <a:latin typeface="Calibri"/>
                <a:ea typeface="Calibri"/>
                <a:cs typeface="Calibri"/>
                <a:sym typeface="Calibri"/>
              </a:rPr>
              <a:t>SELECT * FROM</a:t>
            </a:r>
            <a:r>
              <a:rPr b="0" i="0" lang="en" sz="1400" u="none" cap="none" strike="noStrike">
                <a:solidFill>
                  <a:srgbClr val="000000"/>
                </a:solidFill>
                <a:latin typeface="Calibri"/>
                <a:ea typeface="Calibri"/>
                <a:cs typeface="Calibri"/>
                <a:sym typeface="Calibri"/>
              </a:rPr>
              <a:t> mm_season_sql ''').show(10)</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0" name="Shape 4610"/>
        <p:cNvGrpSpPr/>
        <p:nvPr/>
      </p:nvGrpSpPr>
      <p:grpSpPr>
        <a:xfrm>
          <a:off x="0" y="0"/>
          <a:ext cx="0" cy="0"/>
          <a:chOff x="0" y="0"/>
          <a:chExt cx="0" cy="0"/>
        </a:xfrm>
      </p:grpSpPr>
      <p:sp>
        <p:nvSpPr>
          <p:cNvPr id="4611" name="Google Shape;4611;p472"/>
          <p:cNvSpPr txBox="1"/>
          <p:nvPr>
            <p:ph type="title"/>
          </p:nvPr>
        </p:nvSpPr>
        <p:spPr>
          <a:xfrm>
            <a:off x="0" y="0"/>
            <a:ext cx="9144000" cy="112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Which Technology should I use?</a:t>
            </a:r>
            <a:endParaRPr i="1"/>
          </a:p>
        </p:txBody>
      </p:sp>
      <p:pic>
        <p:nvPicPr>
          <p:cNvPr id="4612" name="Google Shape;4612;p472"/>
          <p:cNvPicPr preferRelativeResize="0"/>
          <p:nvPr/>
        </p:nvPicPr>
        <p:blipFill rotWithShape="1">
          <a:blip r:embed="rId3">
            <a:alphaModFix/>
          </a:blip>
          <a:srcRect b="0" l="0" r="0" t="0"/>
          <a:stretch/>
        </p:blipFill>
        <p:spPr>
          <a:xfrm>
            <a:off x="671212" y="3368719"/>
            <a:ext cx="1222910" cy="711282"/>
          </a:xfrm>
          <a:prstGeom prst="rect">
            <a:avLst/>
          </a:prstGeom>
          <a:noFill/>
          <a:ln>
            <a:noFill/>
          </a:ln>
        </p:spPr>
      </p:pic>
      <p:pic>
        <p:nvPicPr>
          <p:cNvPr id="4613" name="Google Shape;4613;p472"/>
          <p:cNvPicPr preferRelativeResize="0"/>
          <p:nvPr/>
        </p:nvPicPr>
        <p:blipFill rotWithShape="1">
          <a:blip r:embed="rId4">
            <a:alphaModFix/>
          </a:blip>
          <a:srcRect b="0" l="0" r="0" t="0"/>
          <a:stretch/>
        </p:blipFill>
        <p:spPr>
          <a:xfrm>
            <a:off x="671213" y="2305125"/>
            <a:ext cx="1240763" cy="398197"/>
          </a:xfrm>
          <a:prstGeom prst="rect">
            <a:avLst/>
          </a:prstGeom>
          <a:noFill/>
          <a:ln>
            <a:noFill/>
          </a:ln>
        </p:spPr>
      </p:pic>
      <p:pic>
        <p:nvPicPr>
          <p:cNvPr id="4614" name="Google Shape;4614;p472"/>
          <p:cNvPicPr preferRelativeResize="0"/>
          <p:nvPr/>
        </p:nvPicPr>
        <p:blipFill rotWithShape="1">
          <a:blip r:embed="rId5">
            <a:alphaModFix/>
          </a:blip>
          <a:srcRect b="0" l="0" r="0" t="0"/>
          <a:stretch/>
        </p:blipFill>
        <p:spPr>
          <a:xfrm>
            <a:off x="805108" y="1047753"/>
            <a:ext cx="839077" cy="747450"/>
          </a:xfrm>
          <a:prstGeom prst="rect">
            <a:avLst/>
          </a:prstGeom>
          <a:noFill/>
          <a:ln>
            <a:noFill/>
          </a:ln>
        </p:spPr>
      </p:pic>
      <p:sp>
        <p:nvSpPr>
          <p:cNvPr id="4615" name="Google Shape;4615;p472"/>
          <p:cNvSpPr txBox="1"/>
          <p:nvPr/>
        </p:nvSpPr>
        <p:spPr>
          <a:xfrm>
            <a:off x="2188700" y="952500"/>
            <a:ext cx="6840900" cy="4456200"/>
          </a:xfrm>
          <a:prstGeom prst="rect">
            <a:avLst/>
          </a:prstGeom>
          <a:noFill/>
          <a:ln>
            <a:noFill/>
          </a:ln>
        </p:spPr>
        <p:txBody>
          <a:bodyPr anchorCtr="0" anchor="t" bIns="0" lIns="0" spcFirstLastPara="1" rIns="0" wrap="square" tIns="0">
            <a:noAutofit/>
          </a:bodyPr>
          <a:lstStyle/>
          <a:p>
            <a:pPr indent="-321848" lvl="0" marL="342803" marR="0" rtl="0" algn="l">
              <a:lnSpc>
                <a:spcPct val="70000"/>
              </a:lnSpc>
              <a:spcBef>
                <a:spcPts val="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Defacto SQL on Hadoop (Production-ready, easy to get up and running)</a:t>
            </a:r>
            <a:endParaRPr b="0" i="0" sz="1200" u="none" cap="none" strike="noStrike">
              <a:solidFill>
                <a:srgbClr val="000000"/>
              </a:solidFill>
              <a:latin typeface="Calibri"/>
              <a:ea typeface="Calibri"/>
              <a:cs typeface="Calibri"/>
              <a:sym typeface="Calibri"/>
            </a:endParaRPr>
          </a:p>
          <a:p>
            <a:pPr indent="-321848" lvl="0" marL="342803" marR="0" rtl="0" algn="l">
              <a:lnSpc>
                <a:spcPct val="70000"/>
              </a:lnSpc>
              <a:spcBef>
                <a:spcPts val="150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Traditional SQL use cases (large-scale ETL, data prep)</a:t>
            </a:r>
            <a:endParaRPr b="0" i="0" sz="1200" u="none" cap="none" strike="noStrike">
              <a:solidFill>
                <a:srgbClr val="000000"/>
              </a:solidFill>
              <a:latin typeface="Calibri"/>
              <a:ea typeface="Calibri"/>
              <a:cs typeface="Calibri"/>
              <a:sym typeface="Calibri"/>
            </a:endParaRPr>
          </a:p>
          <a:p>
            <a:pPr indent="-321848" lvl="0" marL="342803" marR="0" rtl="0" algn="l">
              <a:lnSpc>
                <a:spcPct val="70000"/>
              </a:lnSpc>
              <a:spcBef>
                <a:spcPts val="150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Interactive Queries and Data Exploration</a:t>
            </a:r>
            <a:endParaRPr b="0" i="0" sz="1200" u="none" cap="none" strike="noStrike">
              <a:solidFill>
                <a:srgbClr val="000000"/>
              </a:solidFill>
              <a:latin typeface="Calibri"/>
              <a:ea typeface="Calibri"/>
              <a:cs typeface="Calibri"/>
              <a:sym typeface="Calibri"/>
            </a:endParaRPr>
          </a:p>
          <a:p>
            <a:pPr indent="-245648" lvl="0" marL="342803" marR="0" rtl="0" algn="l">
              <a:lnSpc>
                <a:spcPct val="70000"/>
              </a:lnSpc>
              <a:spcBef>
                <a:spcPts val="150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p>
            <a:pPr indent="-321848" lvl="0" marL="342803" marR="0" rtl="0" algn="l">
              <a:lnSpc>
                <a:spcPct val="70000"/>
              </a:lnSpc>
              <a:spcBef>
                <a:spcPts val="150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NoSQL schema required</a:t>
            </a:r>
            <a:endParaRPr b="0" i="0" sz="1200" u="none" cap="none" strike="noStrike">
              <a:solidFill>
                <a:srgbClr val="000000"/>
              </a:solidFill>
              <a:latin typeface="Calibri"/>
              <a:ea typeface="Calibri"/>
              <a:cs typeface="Calibri"/>
              <a:sym typeface="Calibri"/>
            </a:endParaRPr>
          </a:p>
          <a:p>
            <a:pPr indent="-321848" lvl="0" marL="342803" marR="0" rtl="0" algn="l">
              <a:lnSpc>
                <a:spcPct val="70000"/>
              </a:lnSpc>
              <a:spcBef>
                <a:spcPts val="150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Quick Scans / Lookups</a:t>
            </a:r>
            <a:endParaRPr b="0" i="0" sz="1200" u="none" cap="none" strike="noStrike">
              <a:solidFill>
                <a:srgbClr val="000000"/>
              </a:solidFill>
              <a:latin typeface="Calibri"/>
              <a:ea typeface="Calibri"/>
              <a:cs typeface="Calibri"/>
              <a:sym typeface="Calibri"/>
            </a:endParaRPr>
          </a:p>
          <a:p>
            <a:pPr indent="-321848" lvl="0" marL="342803" marR="0" rtl="0" algn="l">
              <a:lnSpc>
                <a:spcPct val="70000"/>
              </a:lnSpc>
              <a:spcBef>
                <a:spcPts val="150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Insert, update, and transactional support (full ACID capabilities)</a:t>
            </a:r>
            <a:endParaRPr b="0" i="0" sz="1200" u="none" cap="none" strike="noStrike">
              <a:solidFill>
                <a:srgbClr val="000000"/>
              </a:solidFill>
              <a:latin typeface="Calibri"/>
              <a:ea typeface="Calibri"/>
              <a:cs typeface="Calibri"/>
              <a:sym typeface="Calibri"/>
            </a:endParaRPr>
          </a:p>
          <a:p>
            <a:pPr indent="-245648" lvl="0" marL="342803" marR="0" rtl="0" algn="l">
              <a:lnSpc>
                <a:spcPct val="70000"/>
              </a:lnSpc>
              <a:spcBef>
                <a:spcPts val="1500"/>
              </a:spcBef>
              <a:spcAft>
                <a:spcPts val="0"/>
              </a:spcAft>
              <a:buClr>
                <a:srgbClr val="000000"/>
              </a:buClr>
              <a:buSzPts val="600"/>
              <a:buFont typeface="Arial"/>
              <a:buNone/>
            </a:pPr>
            <a:r>
              <a:t/>
            </a:r>
            <a:endParaRPr b="0" i="0" sz="600" u="none" cap="none" strike="noStrike">
              <a:solidFill>
                <a:srgbClr val="000000"/>
              </a:solidFill>
              <a:latin typeface="Calibri"/>
              <a:ea typeface="Calibri"/>
              <a:cs typeface="Calibri"/>
              <a:sym typeface="Calibri"/>
            </a:endParaRPr>
          </a:p>
          <a:p>
            <a:pPr indent="-321848" lvl="0" marL="342803" marR="0" rtl="0" algn="l">
              <a:lnSpc>
                <a:spcPct val="70000"/>
              </a:lnSpc>
              <a:spcBef>
                <a:spcPts val="150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Data science use cases</a:t>
            </a:r>
            <a:endParaRPr b="0" i="0" sz="1200" u="none" cap="none" strike="noStrike">
              <a:solidFill>
                <a:srgbClr val="000000"/>
              </a:solidFill>
              <a:latin typeface="Calibri"/>
              <a:ea typeface="Calibri"/>
              <a:cs typeface="Calibri"/>
              <a:sym typeface="Calibri"/>
            </a:endParaRPr>
          </a:p>
          <a:p>
            <a:pPr indent="-321848" lvl="0" marL="342803" marR="0" rtl="0" algn="l">
              <a:lnSpc>
                <a:spcPct val="70000"/>
              </a:lnSpc>
              <a:spcBef>
                <a:spcPts val="150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Multi-language support (Python, Java, Scala, R, scripting vs SQL preference)</a:t>
            </a:r>
            <a:endParaRPr b="0" i="0" sz="1200" u="none" cap="none" strike="noStrike">
              <a:solidFill>
                <a:srgbClr val="000000"/>
              </a:solidFill>
              <a:latin typeface="Calibri"/>
              <a:ea typeface="Calibri"/>
              <a:cs typeface="Calibri"/>
              <a:sym typeface="Calibri"/>
            </a:endParaRPr>
          </a:p>
          <a:p>
            <a:pPr indent="-321848" lvl="0" marL="342803" marR="0" rtl="0" algn="l">
              <a:lnSpc>
                <a:spcPct val="70000"/>
              </a:lnSpc>
              <a:spcBef>
                <a:spcPts val="150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High memory, low disk consumption</a:t>
            </a:r>
            <a:endParaRPr b="0" i="0" sz="1200" u="none" cap="none" strike="noStrike">
              <a:solidFill>
                <a:srgbClr val="000000"/>
              </a:solidFill>
              <a:latin typeface="Calibri"/>
              <a:ea typeface="Calibri"/>
              <a:cs typeface="Calibri"/>
              <a:sym typeface="Calibri"/>
            </a:endParaRPr>
          </a:p>
          <a:p>
            <a:pPr indent="-321848" lvl="0" marL="342803" marR="0" rtl="0" algn="l">
              <a:lnSpc>
                <a:spcPct val="70000"/>
              </a:lnSpc>
              <a:spcBef>
                <a:spcPts val="1500"/>
              </a:spcBef>
              <a:spcAft>
                <a:spcPts val="0"/>
              </a:spcAft>
              <a:buClr>
                <a:srgbClr val="3FAE2A"/>
              </a:buClr>
              <a:buSzPts val="1200"/>
              <a:buFont typeface="Noto Sans Symbols"/>
              <a:buChar char="⬢"/>
            </a:pPr>
            <a:r>
              <a:rPr b="0" i="0" lang="en" sz="1200" u="none" cap="none" strike="noStrike">
                <a:solidFill>
                  <a:srgbClr val="000000"/>
                </a:solidFill>
                <a:latin typeface="Calibri"/>
                <a:ea typeface="Calibri"/>
                <a:cs typeface="Calibri"/>
                <a:sym typeface="Calibri"/>
              </a:rPr>
              <a:t>Real-time Use Cases</a:t>
            </a:r>
            <a:endParaRPr b="0" i="0" sz="1200" u="none" cap="none" strike="noStrike">
              <a:solidFill>
                <a:srgbClr val="000000"/>
              </a:solidFill>
              <a:latin typeface="Calibri"/>
              <a:ea typeface="Calibri"/>
              <a:cs typeface="Calibri"/>
              <a:sym typeface="Calibri"/>
            </a:endParaRPr>
          </a:p>
        </p:txBody>
      </p:sp>
      <p:sp>
        <p:nvSpPr>
          <p:cNvPr id="4616" name="Google Shape;4616;p472"/>
          <p:cNvSpPr txBox="1"/>
          <p:nvPr/>
        </p:nvSpPr>
        <p:spPr>
          <a:xfrm>
            <a:off x="393375" y="1919375"/>
            <a:ext cx="8248500" cy="1162200"/>
          </a:xfrm>
          <a:prstGeom prst="rect">
            <a:avLst/>
          </a:prstGeom>
          <a:gradFill>
            <a:gsLst>
              <a:gs pos="0">
                <a:srgbClr val="DAD9D5"/>
              </a:gs>
              <a:gs pos="100000">
                <a:srgbClr val="EEEEEA"/>
              </a:gs>
            </a:gsLst>
            <a:lin ang="16200038" scaled="0"/>
          </a:gradFill>
          <a:ln>
            <a:noFill/>
          </a:ln>
          <a:effectLst>
            <a:outerShdw blurRad="40000" rotWithShape="0" dir="5400000" dist="23000">
              <a:srgbClr val="000000">
                <a:alpha val="34509"/>
              </a:srgbClr>
            </a:outerShdw>
          </a:effectLst>
        </p:spPr>
        <p:txBody>
          <a:bodyPr anchorCtr="0" anchor="ctr" bIns="0" lIns="0" spcFirstLastPara="1" rIns="0" wrap="square" tIns="0">
            <a:noAutofit/>
          </a:bodyPr>
          <a:lstStyle/>
          <a:p>
            <a:pPr indent="0" lvl="0" marL="0" marR="0" rtl="0" algn="ctr">
              <a:lnSpc>
                <a:spcPct val="85000"/>
              </a:lnSpc>
              <a:spcBef>
                <a:spcPts val="600"/>
              </a:spcBef>
              <a:spcAft>
                <a:spcPts val="0"/>
              </a:spcAft>
              <a:buClr>
                <a:srgbClr val="000000"/>
              </a:buClr>
              <a:buSzPts val="3600"/>
              <a:buFont typeface="Arial"/>
              <a:buNone/>
            </a:pPr>
            <a:r>
              <a:rPr b="1" i="0" lang="en" sz="3600" u="none" cap="none" strike="noStrike">
                <a:solidFill>
                  <a:srgbClr val="1E1E1E"/>
                </a:solidFill>
                <a:latin typeface="Calibri"/>
                <a:ea typeface="Calibri"/>
                <a:cs typeface="Calibri"/>
                <a:sym typeface="Calibri"/>
              </a:rPr>
              <a:t>...and, they all integrate...</a:t>
            </a:r>
            <a:endParaRPr b="1" i="0" sz="3600" u="none" cap="none" strike="noStrike">
              <a:solidFill>
                <a:srgbClr val="1E1E1E"/>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6"/>
                                        </p:tgtEl>
                                        <p:attrNameLst>
                                          <p:attrName>style.visibility</p:attrName>
                                        </p:attrNameLst>
                                      </p:cBhvr>
                                      <p:to>
                                        <p:strVal val="visible"/>
                                      </p:to>
                                    </p:set>
                                    <p:animEffect filter="fade" transition="in">
                                      <p:cBhvr>
                                        <p:cTn dur="1000"/>
                                        <p:tgtEl>
                                          <p:spTgt spid="4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0" name="Shape 4620"/>
        <p:cNvGrpSpPr/>
        <p:nvPr/>
      </p:nvGrpSpPr>
      <p:grpSpPr>
        <a:xfrm>
          <a:off x="0" y="0"/>
          <a:ext cx="0" cy="0"/>
          <a:chOff x="0" y="0"/>
          <a:chExt cx="0" cy="0"/>
        </a:xfrm>
      </p:grpSpPr>
      <p:sp>
        <p:nvSpPr>
          <p:cNvPr id="4621" name="Google Shape;4621;p473"/>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4622" name="Google Shape;4622;p473"/>
          <p:cNvPicPr preferRelativeResize="0"/>
          <p:nvPr/>
        </p:nvPicPr>
        <p:blipFill rotWithShape="1">
          <a:blip r:embed="rId3">
            <a:alphaModFix/>
          </a:blip>
          <a:srcRect b="14305" l="0" r="37511" t="12707"/>
          <a:stretch/>
        </p:blipFill>
        <p:spPr>
          <a:xfrm>
            <a:off x="4785525" y="0"/>
            <a:ext cx="4358474" cy="5143500"/>
          </a:xfrm>
          <a:prstGeom prst="rect">
            <a:avLst/>
          </a:prstGeom>
          <a:noFill/>
          <a:ln>
            <a:noFill/>
          </a:ln>
        </p:spPr>
      </p:pic>
      <p:sp>
        <p:nvSpPr>
          <p:cNvPr id="4623" name="Google Shape;4623;p473"/>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4624" name="Google Shape;4624;p473"/>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4625" name="Google Shape;4625;p473"/>
          <p:cNvSpPr txBox="1"/>
          <p:nvPr/>
        </p:nvSpPr>
        <p:spPr>
          <a:xfrm>
            <a:off x="519050" y="1821600"/>
            <a:ext cx="6631800" cy="150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4800">
                <a:solidFill>
                  <a:srgbClr val="FFFFFF"/>
                </a:solidFill>
                <a:latin typeface="Roboto"/>
                <a:ea typeface="Roboto"/>
                <a:cs typeface="Roboto"/>
                <a:sym typeface="Roboto"/>
              </a:rPr>
              <a:t>Managed SQL Databases</a:t>
            </a:r>
            <a:endParaRPr b="1" sz="1100">
              <a:solidFill>
                <a:srgbClr val="FFFFFF"/>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9" name="Shape 4629"/>
        <p:cNvGrpSpPr/>
        <p:nvPr/>
      </p:nvGrpSpPr>
      <p:grpSpPr>
        <a:xfrm>
          <a:off x="0" y="0"/>
          <a:ext cx="0" cy="0"/>
          <a:chOff x="0" y="0"/>
          <a:chExt cx="0" cy="0"/>
        </a:xfrm>
      </p:grpSpPr>
      <p:pic>
        <p:nvPicPr>
          <p:cNvPr id="4630" name="Google Shape;4630;p474"/>
          <p:cNvPicPr preferRelativeResize="0"/>
          <p:nvPr/>
        </p:nvPicPr>
        <p:blipFill>
          <a:blip r:embed="rId3">
            <a:alphaModFix/>
          </a:blip>
          <a:stretch>
            <a:fillRect/>
          </a:stretch>
        </p:blipFill>
        <p:spPr>
          <a:xfrm>
            <a:off x="307250" y="278563"/>
            <a:ext cx="3909225" cy="1665325"/>
          </a:xfrm>
          <a:prstGeom prst="rect">
            <a:avLst/>
          </a:prstGeom>
          <a:noFill/>
          <a:ln>
            <a:noFill/>
          </a:ln>
        </p:spPr>
      </p:pic>
      <p:pic>
        <p:nvPicPr>
          <p:cNvPr id="4631" name="Google Shape;4631;p474"/>
          <p:cNvPicPr preferRelativeResize="0"/>
          <p:nvPr/>
        </p:nvPicPr>
        <p:blipFill>
          <a:blip r:embed="rId4">
            <a:alphaModFix/>
          </a:blip>
          <a:stretch>
            <a:fillRect/>
          </a:stretch>
        </p:blipFill>
        <p:spPr>
          <a:xfrm>
            <a:off x="894000" y="4010675"/>
            <a:ext cx="3597901" cy="860125"/>
          </a:xfrm>
          <a:prstGeom prst="rect">
            <a:avLst/>
          </a:prstGeom>
          <a:noFill/>
          <a:ln>
            <a:noFill/>
          </a:ln>
        </p:spPr>
      </p:pic>
      <p:pic>
        <p:nvPicPr>
          <p:cNvPr id="4632" name="Google Shape;4632;p474"/>
          <p:cNvPicPr preferRelativeResize="0"/>
          <p:nvPr/>
        </p:nvPicPr>
        <p:blipFill>
          <a:blip r:embed="rId5">
            <a:alphaModFix/>
          </a:blip>
          <a:stretch>
            <a:fillRect/>
          </a:stretch>
        </p:blipFill>
        <p:spPr>
          <a:xfrm>
            <a:off x="1864450" y="2058275"/>
            <a:ext cx="2652450" cy="1413226"/>
          </a:xfrm>
          <a:prstGeom prst="rect">
            <a:avLst/>
          </a:prstGeom>
          <a:noFill/>
          <a:ln>
            <a:noFill/>
          </a:ln>
        </p:spPr>
      </p:pic>
      <p:pic>
        <p:nvPicPr>
          <p:cNvPr id="4633" name="Google Shape;4633;p474"/>
          <p:cNvPicPr preferRelativeResize="0"/>
          <p:nvPr/>
        </p:nvPicPr>
        <p:blipFill>
          <a:blip r:embed="rId6">
            <a:alphaModFix/>
          </a:blip>
          <a:stretch>
            <a:fillRect/>
          </a:stretch>
        </p:blipFill>
        <p:spPr>
          <a:xfrm>
            <a:off x="4450324" y="381125"/>
            <a:ext cx="2753776" cy="1945603"/>
          </a:xfrm>
          <a:prstGeom prst="rect">
            <a:avLst/>
          </a:prstGeom>
          <a:noFill/>
          <a:ln>
            <a:noFill/>
          </a:ln>
        </p:spPr>
      </p:pic>
      <p:pic>
        <p:nvPicPr>
          <p:cNvPr id="4634" name="Google Shape;4634;p474"/>
          <p:cNvPicPr preferRelativeResize="0"/>
          <p:nvPr/>
        </p:nvPicPr>
        <p:blipFill>
          <a:blip r:embed="rId7">
            <a:alphaModFix/>
          </a:blip>
          <a:stretch>
            <a:fillRect/>
          </a:stretch>
        </p:blipFill>
        <p:spPr>
          <a:xfrm>
            <a:off x="5402711" y="2849603"/>
            <a:ext cx="2511664" cy="1413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5" name="Shape 4395"/>
        <p:cNvGrpSpPr/>
        <p:nvPr/>
      </p:nvGrpSpPr>
      <p:grpSpPr>
        <a:xfrm>
          <a:off x="0" y="0"/>
          <a:ext cx="0" cy="0"/>
          <a:chOff x="0" y="0"/>
          <a:chExt cx="0" cy="0"/>
        </a:xfrm>
      </p:grpSpPr>
      <p:sp>
        <p:nvSpPr>
          <p:cNvPr id="4396" name="Google Shape;4396;p457"/>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4397" name="Google Shape;4397;p457"/>
          <p:cNvPicPr preferRelativeResize="0"/>
          <p:nvPr/>
        </p:nvPicPr>
        <p:blipFill rotWithShape="1">
          <a:blip r:embed="rId3">
            <a:alphaModFix/>
          </a:blip>
          <a:srcRect b="14305" l="0" r="37511" t="12707"/>
          <a:stretch/>
        </p:blipFill>
        <p:spPr>
          <a:xfrm>
            <a:off x="4785225" y="29950"/>
            <a:ext cx="4358474" cy="5143500"/>
          </a:xfrm>
          <a:prstGeom prst="rect">
            <a:avLst/>
          </a:prstGeom>
          <a:noFill/>
          <a:ln>
            <a:noFill/>
          </a:ln>
        </p:spPr>
      </p:pic>
      <p:sp>
        <p:nvSpPr>
          <p:cNvPr id="4398" name="Google Shape;4398;p457"/>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4399" name="Google Shape;4399;p457"/>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4400" name="Google Shape;4400;p457"/>
          <p:cNvSpPr txBox="1"/>
          <p:nvPr/>
        </p:nvSpPr>
        <p:spPr>
          <a:xfrm>
            <a:off x="168975" y="1055500"/>
            <a:ext cx="7034100" cy="36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1: Intro Big Data Architectures and Services </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2: SQL and NoSQL</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chemeClr val="lt1"/>
                </a:solidFill>
                <a:latin typeface="Calibri"/>
                <a:ea typeface="Calibri"/>
                <a:cs typeface="Calibri"/>
                <a:sym typeface="Calibri"/>
              </a:rPr>
              <a:t>Session 3: Spark ML</a:t>
            </a:r>
            <a:endParaRPr b="1" sz="1800">
              <a:solidFill>
                <a:schemeClr val="lt1"/>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4: </a:t>
            </a:r>
            <a:r>
              <a:rPr b="1" lang="en" sz="1800">
                <a:solidFill>
                  <a:schemeClr val="lt1"/>
                </a:solidFill>
                <a:latin typeface="Calibri"/>
                <a:ea typeface="Calibri"/>
                <a:cs typeface="Calibri"/>
                <a:sym typeface="Calibri"/>
              </a:rPr>
              <a:t>Real-Time Streaming Analytics</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chemeClr val="lt1"/>
                </a:solidFill>
                <a:latin typeface="Calibri"/>
                <a:ea typeface="Calibri"/>
                <a:cs typeface="Calibri"/>
                <a:sym typeface="Calibri"/>
              </a:rPr>
              <a:t>Session 5: Serverless Technology</a:t>
            </a:r>
            <a:endParaRPr b="1" sz="1800">
              <a:solidFill>
                <a:srgbClr val="FFFFFF"/>
              </a:solidFill>
              <a:latin typeface="Calibri"/>
              <a:ea typeface="Calibri"/>
              <a:cs typeface="Calibri"/>
              <a:sym typeface="Calibri"/>
            </a:endParaRPr>
          </a:p>
          <a:p>
            <a:pPr indent="-342900" lvl="0" marL="457200" rtl="0" algn="l">
              <a:lnSpc>
                <a:spcPct val="150000"/>
              </a:lnSpc>
              <a:spcBef>
                <a:spcPts val="0"/>
              </a:spcBef>
              <a:spcAft>
                <a:spcPts val="0"/>
              </a:spcAft>
              <a:buClr>
                <a:srgbClr val="FFFFFF"/>
              </a:buClr>
              <a:buSzPts val="1800"/>
              <a:buFont typeface="Calibri"/>
              <a:buChar char="➢"/>
            </a:pPr>
            <a:r>
              <a:rPr b="1" lang="en" sz="1800">
                <a:solidFill>
                  <a:srgbClr val="FFFFFF"/>
                </a:solidFill>
                <a:latin typeface="Calibri"/>
                <a:ea typeface="Calibri"/>
                <a:cs typeface="Calibri"/>
                <a:sym typeface="Calibri"/>
              </a:rPr>
              <a:t>Session 6: Cloud Machine Learning and Deployments</a:t>
            </a:r>
            <a:endParaRPr b="1" sz="1800">
              <a:solidFill>
                <a:srgbClr val="FFFFFF"/>
              </a:solidFill>
              <a:latin typeface="Calibri"/>
              <a:ea typeface="Calibri"/>
              <a:cs typeface="Calibri"/>
              <a:sym typeface="Calibri"/>
            </a:endParaRPr>
          </a:p>
        </p:txBody>
      </p:sp>
      <p:sp>
        <p:nvSpPr>
          <p:cNvPr id="4401" name="Google Shape;4401;p457"/>
          <p:cNvSpPr txBox="1"/>
          <p:nvPr/>
        </p:nvSpPr>
        <p:spPr>
          <a:xfrm rot="2700000">
            <a:off x="5553859" y="1010746"/>
            <a:ext cx="3118341" cy="831133"/>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4800">
                <a:solidFill>
                  <a:schemeClr val="lt1"/>
                </a:solidFill>
                <a:latin typeface="Roboto"/>
                <a:ea typeface="Roboto"/>
                <a:cs typeface="Roboto"/>
                <a:sym typeface="Roboto"/>
              </a:rPr>
              <a:t>TOPICS</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8" name="Shape 4638"/>
        <p:cNvGrpSpPr/>
        <p:nvPr/>
      </p:nvGrpSpPr>
      <p:grpSpPr>
        <a:xfrm>
          <a:off x="0" y="0"/>
          <a:ext cx="0" cy="0"/>
          <a:chOff x="0" y="0"/>
          <a:chExt cx="0" cy="0"/>
        </a:xfrm>
      </p:grpSpPr>
      <p:sp>
        <p:nvSpPr>
          <p:cNvPr id="4639" name="Google Shape;4639;p475"/>
          <p:cNvSpPr txBox="1"/>
          <p:nvPr/>
        </p:nvSpPr>
        <p:spPr>
          <a:xfrm>
            <a:off x="1033550" y="2501600"/>
            <a:ext cx="70968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Industry-Standard SQL</a:t>
            </a:r>
            <a:endParaRPr/>
          </a:p>
        </p:txBody>
      </p:sp>
      <p:sp>
        <p:nvSpPr>
          <p:cNvPr id="4640" name="Google Shape;4640;p475"/>
          <p:cNvSpPr txBox="1"/>
          <p:nvPr/>
        </p:nvSpPr>
        <p:spPr>
          <a:xfrm>
            <a:off x="331950" y="301775"/>
            <a:ext cx="8537100" cy="75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a:buNone/>
            </a:pPr>
            <a:r>
              <a:rPr b="0" i="0" lang="en" sz="3000" u="none" cap="none" strike="noStrike">
                <a:solidFill>
                  <a:srgbClr val="666666"/>
                </a:solidFill>
                <a:latin typeface="Roboto"/>
                <a:ea typeface="Roboto"/>
                <a:cs typeface="Roboto"/>
                <a:sym typeface="Roboto"/>
              </a:rPr>
              <a:t>What is BigQuery?</a:t>
            </a:r>
            <a:endParaRPr/>
          </a:p>
        </p:txBody>
      </p:sp>
      <p:cxnSp>
        <p:nvCxnSpPr>
          <p:cNvPr id="4641" name="Google Shape;4641;p475"/>
          <p:cNvCxnSpPr/>
          <p:nvPr/>
        </p:nvCxnSpPr>
        <p:spPr>
          <a:xfrm rot="10800000">
            <a:off x="719425" y="1222523"/>
            <a:ext cx="0" cy="2961300"/>
          </a:xfrm>
          <a:prstGeom prst="straightConnector1">
            <a:avLst/>
          </a:prstGeom>
          <a:noFill/>
          <a:ln cap="flat" cmpd="sng" w="9525">
            <a:solidFill>
              <a:srgbClr val="A5A5A5"/>
            </a:solidFill>
            <a:prstDash val="solid"/>
            <a:round/>
            <a:headEnd len="sm" w="sm" type="none"/>
            <a:tailEnd len="sm" w="sm" type="none"/>
          </a:ln>
        </p:spPr>
      </p:cxnSp>
      <p:sp>
        <p:nvSpPr>
          <p:cNvPr id="4642" name="Google Shape;4642;p475"/>
          <p:cNvSpPr/>
          <p:nvPr/>
        </p:nvSpPr>
        <p:spPr>
          <a:xfrm>
            <a:off x="555466" y="1181499"/>
            <a:ext cx="327300" cy="327300"/>
          </a:xfrm>
          <a:prstGeom prst="ellipse">
            <a:avLst/>
          </a:prstGeom>
          <a:solidFill>
            <a:srgbClr val="4285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4285F4"/>
              </a:solidFill>
              <a:latin typeface="Roboto"/>
              <a:ea typeface="Roboto"/>
              <a:cs typeface="Roboto"/>
              <a:sym typeface="Roboto"/>
            </a:endParaRPr>
          </a:p>
        </p:txBody>
      </p:sp>
      <p:sp>
        <p:nvSpPr>
          <p:cNvPr id="4643" name="Google Shape;4643;p475"/>
          <p:cNvSpPr/>
          <p:nvPr/>
        </p:nvSpPr>
        <p:spPr>
          <a:xfrm>
            <a:off x="555466" y="1887522"/>
            <a:ext cx="327300" cy="327300"/>
          </a:xfrm>
          <a:prstGeom prst="ellipse">
            <a:avLst/>
          </a:prstGeom>
          <a:solidFill>
            <a:srgbClr val="F4B4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F4B400"/>
              </a:solidFill>
              <a:latin typeface="Arial"/>
              <a:ea typeface="Arial"/>
              <a:cs typeface="Arial"/>
              <a:sym typeface="Arial"/>
            </a:endParaRPr>
          </a:p>
        </p:txBody>
      </p:sp>
      <p:sp>
        <p:nvSpPr>
          <p:cNvPr id="4644" name="Google Shape;4644;p475"/>
          <p:cNvSpPr/>
          <p:nvPr/>
        </p:nvSpPr>
        <p:spPr>
          <a:xfrm>
            <a:off x="555466" y="2593541"/>
            <a:ext cx="327300" cy="327300"/>
          </a:xfrm>
          <a:prstGeom prst="ellipse">
            <a:avLst/>
          </a:prstGeom>
          <a:solidFill>
            <a:srgbClr val="D8443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D84437"/>
              </a:solidFill>
              <a:latin typeface="Arial"/>
              <a:ea typeface="Arial"/>
              <a:cs typeface="Arial"/>
              <a:sym typeface="Arial"/>
            </a:endParaRPr>
          </a:p>
        </p:txBody>
      </p:sp>
      <p:sp>
        <p:nvSpPr>
          <p:cNvPr id="4645" name="Google Shape;4645;p475"/>
          <p:cNvSpPr/>
          <p:nvPr/>
        </p:nvSpPr>
        <p:spPr>
          <a:xfrm>
            <a:off x="555466" y="3299567"/>
            <a:ext cx="327300" cy="327300"/>
          </a:xfrm>
          <a:prstGeom prst="ellipse">
            <a:avLst/>
          </a:prstGeom>
          <a:solidFill>
            <a:srgbClr val="0F9D5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F9D58"/>
              </a:solidFill>
              <a:latin typeface="Arial"/>
              <a:ea typeface="Arial"/>
              <a:cs typeface="Arial"/>
              <a:sym typeface="Arial"/>
            </a:endParaRPr>
          </a:p>
        </p:txBody>
      </p:sp>
      <p:sp>
        <p:nvSpPr>
          <p:cNvPr id="4646" name="Google Shape;4646;p475"/>
          <p:cNvSpPr txBox="1"/>
          <p:nvPr/>
        </p:nvSpPr>
        <p:spPr>
          <a:xfrm>
            <a:off x="1038476" y="3231925"/>
            <a:ext cx="68325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666666"/>
              </a:buClr>
              <a:buFont typeface="Roboto"/>
              <a:buNone/>
            </a:pPr>
            <a:r>
              <a:rPr lang="en" sz="1800">
                <a:solidFill>
                  <a:srgbClr val="666666"/>
                </a:solidFill>
                <a:latin typeface="Roboto"/>
                <a:ea typeface="Roboto"/>
                <a:cs typeface="Roboto"/>
                <a:sym typeface="Roboto"/>
              </a:rPr>
              <a:t>Automatically </a:t>
            </a:r>
            <a:r>
              <a:rPr b="0" i="0" lang="en" sz="1800" u="none" cap="none" strike="noStrike">
                <a:solidFill>
                  <a:srgbClr val="666666"/>
                </a:solidFill>
                <a:latin typeface="Roboto"/>
                <a:ea typeface="Roboto"/>
                <a:cs typeface="Roboto"/>
                <a:sym typeface="Roboto"/>
              </a:rPr>
              <a:t>Encrypted, Durable, and Highly Available</a:t>
            </a:r>
            <a:endParaRPr/>
          </a:p>
        </p:txBody>
      </p:sp>
      <p:sp>
        <p:nvSpPr>
          <p:cNvPr id="4647" name="Google Shape;4647;p475"/>
          <p:cNvSpPr txBox="1"/>
          <p:nvPr/>
        </p:nvSpPr>
        <p:spPr>
          <a:xfrm>
            <a:off x="1038473" y="1827974"/>
            <a:ext cx="4359300" cy="438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Petabyte-Scale</a:t>
            </a:r>
            <a:endParaRPr/>
          </a:p>
        </p:txBody>
      </p:sp>
      <p:sp>
        <p:nvSpPr>
          <p:cNvPr id="4648" name="Google Shape;4648;p475"/>
          <p:cNvSpPr txBox="1"/>
          <p:nvPr/>
        </p:nvSpPr>
        <p:spPr>
          <a:xfrm>
            <a:off x="1033550" y="1097650"/>
            <a:ext cx="51510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Fully Managed, </a:t>
            </a:r>
            <a:r>
              <a:rPr lang="en" sz="1800">
                <a:solidFill>
                  <a:srgbClr val="666666"/>
                </a:solidFill>
                <a:latin typeface="Roboto"/>
                <a:ea typeface="Roboto"/>
                <a:cs typeface="Roboto"/>
                <a:sym typeface="Roboto"/>
              </a:rPr>
              <a:t>Zero</a:t>
            </a:r>
            <a:r>
              <a:rPr i="0" lang="en" sz="1800" u="none" cap="none" strike="noStrike">
                <a:solidFill>
                  <a:srgbClr val="666666"/>
                </a:solidFill>
                <a:latin typeface="Roboto"/>
                <a:ea typeface="Roboto"/>
                <a:cs typeface="Roboto"/>
                <a:sym typeface="Roboto"/>
              </a:rPr>
              <a:t>-Ops</a:t>
            </a:r>
            <a:r>
              <a:rPr b="0" i="0" lang="en" sz="1800" u="none" cap="none" strike="noStrike">
                <a:solidFill>
                  <a:srgbClr val="666666"/>
                </a:solidFill>
                <a:latin typeface="Roboto"/>
                <a:ea typeface="Roboto"/>
                <a:cs typeface="Roboto"/>
                <a:sym typeface="Roboto"/>
              </a:rPr>
              <a:t> Data Warehouse</a:t>
            </a:r>
            <a:endParaRPr/>
          </a:p>
        </p:txBody>
      </p:sp>
      <p:sp>
        <p:nvSpPr>
          <p:cNvPr id="4649" name="Google Shape;4649;p475"/>
          <p:cNvSpPr txBox="1"/>
          <p:nvPr/>
        </p:nvSpPr>
        <p:spPr>
          <a:xfrm>
            <a:off x="1033550" y="3921750"/>
            <a:ext cx="7016100" cy="495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666666"/>
              </a:buClr>
              <a:buFont typeface="Roboto"/>
              <a:buNone/>
            </a:pPr>
            <a:r>
              <a:rPr b="0" i="0" lang="en" sz="1800" u="none" cap="none" strike="noStrike">
                <a:solidFill>
                  <a:srgbClr val="666666"/>
                </a:solidFill>
                <a:latin typeface="Roboto"/>
                <a:ea typeface="Roboto"/>
                <a:cs typeface="Roboto"/>
                <a:sym typeface="Roboto"/>
              </a:rPr>
              <a:t>Virtually </a:t>
            </a:r>
            <a:r>
              <a:rPr lang="en" sz="1800">
                <a:solidFill>
                  <a:srgbClr val="666666"/>
                </a:solidFill>
                <a:latin typeface="Roboto"/>
                <a:ea typeface="Roboto"/>
                <a:cs typeface="Roboto"/>
                <a:sym typeface="Roboto"/>
              </a:rPr>
              <a:t>U</a:t>
            </a:r>
            <a:r>
              <a:rPr b="0" i="0" lang="en" sz="1800" u="none" cap="none" strike="noStrike">
                <a:solidFill>
                  <a:srgbClr val="666666"/>
                </a:solidFill>
                <a:latin typeface="Roboto"/>
                <a:ea typeface="Roboto"/>
                <a:cs typeface="Roboto"/>
                <a:sym typeface="Roboto"/>
              </a:rPr>
              <a:t>nlimited </a:t>
            </a:r>
            <a:r>
              <a:rPr lang="en" sz="1800">
                <a:solidFill>
                  <a:srgbClr val="666666"/>
                </a:solidFill>
                <a:latin typeface="Roboto"/>
                <a:ea typeface="Roboto"/>
                <a:cs typeface="Roboto"/>
                <a:sym typeface="Roboto"/>
              </a:rPr>
              <a:t>R</a:t>
            </a:r>
            <a:r>
              <a:rPr b="0" i="0" lang="en" sz="1800" u="none" cap="none" strike="noStrike">
                <a:solidFill>
                  <a:srgbClr val="666666"/>
                </a:solidFill>
                <a:latin typeface="Roboto"/>
                <a:ea typeface="Roboto"/>
                <a:cs typeface="Roboto"/>
                <a:sym typeface="Roboto"/>
              </a:rPr>
              <a:t>esources</a:t>
            </a:r>
            <a:endParaRPr/>
          </a:p>
        </p:txBody>
      </p:sp>
      <p:sp>
        <p:nvSpPr>
          <p:cNvPr id="4650" name="Google Shape;4650;p475"/>
          <p:cNvSpPr/>
          <p:nvPr/>
        </p:nvSpPr>
        <p:spPr>
          <a:xfrm>
            <a:off x="555466" y="4005592"/>
            <a:ext cx="327300" cy="327300"/>
          </a:xfrm>
          <a:prstGeom prst="ellipse">
            <a:avLst/>
          </a:prstGeom>
          <a:solidFill>
            <a:srgbClr val="4184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F9D58"/>
              </a:solidFill>
              <a:latin typeface="Arial"/>
              <a:ea typeface="Arial"/>
              <a:cs typeface="Arial"/>
              <a:sym typeface="Arial"/>
            </a:endParaRPr>
          </a:p>
        </p:txBody>
      </p:sp>
      <p:pic>
        <p:nvPicPr>
          <p:cNvPr id="4651" name="Google Shape;4651;p475"/>
          <p:cNvPicPr preferRelativeResize="0"/>
          <p:nvPr/>
        </p:nvPicPr>
        <p:blipFill>
          <a:blip r:embed="rId3">
            <a:alphaModFix/>
          </a:blip>
          <a:stretch>
            <a:fillRect/>
          </a:stretch>
        </p:blipFill>
        <p:spPr>
          <a:xfrm>
            <a:off x="6498675" y="212770"/>
            <a:ext cx="2370325" cy="1009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5" name="Shape 4655"/>
        <p:cNvGrpSpPr/>
        <p:nvPr/>
      </p:nvGrpSpPr>
      <p:grpSpPr>
        <a:xfrm>
          <a:off x="0" y="0"/>
          <a:ext cx="0" cy="0"/>
          <a:chOff x="0" y="0"/>
          <a:chExt cx="0" cy="0"/>
        </a:xfrm>
      </p:grpSpPr>
      <p:grpSp>
        <p:nvGrpSpPr>
          <p:cNvPr id="4656" name="Google Shape;4656;p476"/>
          <p:cNvGrpSpPr/>
          <p:nvPr/>
        </p:nvGrpSpPr>
        <p:grpSpPr>
          <a:xfrm>
            <a:off x="5739399" y="2084383"/>
            <a:ext cx="1878300" cy="1870200"/>
            <a:chOff x="6425199" y="2693983"/>
            <a:chExt cx="1878300" cy="1870200"/>
          </a:xfrm>
        </p:grpSpPr>
        <p:sp>
          <p:nvSpPr>
            <p:cNvPr id="4657" name="Google Shape;4657;p476"/>
            <p:cNvSpPr/>
            <p:nvPr/>
          </p:nvSpPr>
          <p:spPr>
            <a:xfrm>
              <a:off x="6425199" y="2693983"/>
              <a:ext cx="1878300" cy="187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476"/>
            <p:cNvSpPr/>
            <p:nvPr/>
          </p:nvSpPr>
          <p:spPr>
            <a:xfrm>
              <a:off x="6840849" y="3105583"/>
              <a:ext cx="1047000" cy="1047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9" name="Google Shape;4659;p476"/>
          <p:cNvSpPr txBox="1"/>
          <p:nvPr/>
        </p:nvSpPr>
        <p:spPr>
          <a:xfrm>
            <a:off x="762000" y="457175"/>
            <a:ext cx="7620000" cy="352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2400">
                <a:solidFill>
                  <a:schemeClr val="dk1"/>
                </a:solidFill>
                <a:latin typeface="Google Sans"/>
                <a:ea typeface="Google Sans"/>
                <a:cs typeface="Google Sans"/>
                <a:sym typeface="Google Sans"/>
              </a:rPr>
              <a:t>BigQuery | </a:t>
            </a:r>
            <a:r>
              <a:rPr b="1" lang="en" sz="2400">
                <a:solidFill>
                  <a:schemeClr val="accent1"/>
                </a:solidFill>
                <a:latin typeface="Google Sans"/>
                <a:ea typeface="Google Sans"/>
                <a:cs typeface="Google Sans"/>
                <a:sym typeface="Google Sans"/>
              </a:rPr>
              <a:t>Serverless data warehouse</a:t>
            </a:r>
            <a:br>
              <a:rPr b="1" lang="en" sz="2400">
                <a:solidFill>
                  <a:schemeClr val="accent1"/>
                </a:solidFill>
                <a:latin typeface="Google Sans"/>
                <a:ea typeface="Google Sans"/>
                <a:cs typeface="Google Sans"/>
                <a:sym typeface="Google Sans"/>
              </a:rPr>
            </a:br>
            <a:endParaRPr b="1" sz="1800">
              <a:solidFill>
                <a:schemeClr val="accent1"/>
              </a:solidFill>
              <a:latin typeface="Google Sans"/>
              <a:ea typeface="Google Sans"/>
              <a:cs typeface="Google Sans"/>
              <a:sym typeface="Google Sans"/>
            </a:endParaRPr>
          </a:p>
        </p:txBody>
      </p:sp>
      <p:sp>
        <p:nvSpPr>
          <p:cNvPr id="4660" name="Google Shape;4660;p476"/>
          <p:cNvSpPr txBox="1"/>
          <p:nvPr/>
        </p:nvSpPr>
        <p:spPr>
          <a:xfrm>
            <a:off x="758575" y="1200775"/>
            <a:ext cx="3178500" cy="25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Traditional data warehouses </a:t>
            </a:r>
            <a:endParaRPr b="1" sz="1200">
              <a:solidFill>
                <a:schemeClr val="dk1"/>
              </a:solidFill>
              <a:latin typeface="Google Sans"/>
              <a:ea typeface="Google Sans"/>
              <a:cs typeface="Google Sans"/>
              <a:sym typeface="Google Sans"/>
            </a:endParaRPr>
          </a:p>
        </p:txBody>
      </p:sp>
      <p:sp>
        <p:nvSpPr>
          <p:cNvPr id="4661" name="Google Shape;4661;p476"/>
          <p:cNvSpPr txBox="1"/>
          <p:nvPr/>
        </p:nvSpPr>
        <p:spPr>
          <a:xfrm>
            <a:off x="762375" y="2536775"/>
            <a:ext cx="1008300" cy="318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Performance tuning</a:t>
            </a:r>
            <a:endParaRPr sz="1000">
              <a:solidFill>
                <a:schemeClr val="dk1"/>
              </a:solidFill>
              <a:latin typeface="Roboto"/>
              <a:ea typeface="Roboto"/>
              <a:cs typeface="Roboto"/>
              <a:sym typeface="Roboto"/>
            </a:endParaRPr>
          </a:p>
        </p:txBody>
      </p:sp>
      <p:sp>
        <p:nvSpPr>
          <p:cNvPr id="4662" name="Google Shape;4662;p476"/>
          <p:cNvSpPr txBox="1"/>
          <p:nvPr/>
        </p:nvSpPr>
        <p:spPr>
          <a:xfrm>
            <a:off x="762375" y="2095297"/>
            <a:ext cx="998700" cy="155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Monitoring</a:t>
            </a:r>
            <a:endParaRPr sz="1000">
              <a:solidFill>
                <a:schemeClr val="dk1"/>
              </a:solidFill>
              <a:latin typeface="Roboto"/>
              <a:ea typeface="Roboto"/>
              <a:cs typeface="Roboto"/>
              <a:sym typeface="Roboto"/>
            </a:endParaRPr>
          </a:p>
        </p:txBody>
      </p:sp>
      <p:sp>
        <p:nvSpPr>
          <p:cNvPr id="4663" name="Google Shape;4663;p476"/>
          <p:cNvSpPr txBox="1"/>
          <p:nvPr/>
        </p:nvSpPr>
        <p:spPr>
          <a:xfrm>
            <a:off x="4264925" y="3821073"/>
            <a:ext cx="998700" cy="1557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Reliability</a:t>
            </a:r>
            <a:endParaRPr sz="1000">
              <a:solidFill>
                <a:schemeClr val="dk1"/>
              </a:solidFill>
              <a:latin typeface="Roboto"/>
              <a:ea typeface="Roboto"/>
              <a:cs typeface="Roboto"/>
              <a:sym typeface="Roboto"/>
            </a:endParaRPr>
          </a:p>
        </p:txBody>
      </p:sp>
      <p:sp>
        <p:nvSpPr>
          <p:cNvPr id="4664" name="Google Shape;4664;p476"/>
          <p:cNvSpPr txBox="1"/>
          <p:nvPr/>
        </p:nvSpPr>
        <p:spPr>
          <a:xfrm>
            <a:off x="762375" y="3624575"/>
            <a:ext cx="1344900" cy="3522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Deployment &amp; configuration</a:t>
            </a:r>
            <a:endParaRPr sz="1000">
              <a:solidFill>
                <a:schemeClr val="dk1"/>
              </a:solidFill>
              <a:latin typeface="Roboto"/>
              <a:ea typeface="Roboto"/>
              <a:cs typeface="Roboto"/>
              <a:sym typeface="Roboto"/>
            </a:endParaRPr>
          </a:p>
        </p:txBody>
      </p:sp>
      <p:sp>
        <p:nvSpPr>
          <p:cNvPr id="4665" name="Google Shape;4665;p476"/>
          <p:cNvSpPr txBox="1"/>
          <p:nvPr/>
        </p:nvSpPr>
        <p:spPr>
          <a:xfrm>
            <a:off x="762375" y="3100725"/>
            <a:ext cx="1281300" cy="3522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Utilization improvements</a:t>
            </a:r>
            <a:endParaRPr sz="1000">
              <a:solidFill>
                <a:schemeClr val="dk1"/>
              </a:solidFill>
              <a:latin typeface="Roboto"/>
              <a:ea typeface="Roboto"/>
              <a:cs typeface="Roboto"/>
              <a:sym typeface="Roboto"/>
            </a:endParaRPr>
          </a:p>
        </p:txBody>
      </p:sp>
      <p:sp>
        <p:nvSpPr>
          <p:cNvPr id="4666" name="Google Shape;4666;p476"/>
          <p:cNvSpPr txBox="1"/>
          <p:nvPr/>
        </p:nvSpPr>
        <p:spPr>
          <a:xfrm>
            <a:off x="4136450" y="1930275"/>
            <a:ext cx="1124700" cy="318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b="1" lang="en" sz="1000">
                <a:solidFill>
                  <a:srgbClr val="4285F4"/>
                </a:solidFill>
                <a:latin typeface="Roboto"/>
                <a:ea typeface="Roboto"/>
                <a:cs typeface="Roboto"/>
                <a:sym typeface="Roboto"/>
              </a:rPr>
              <a:t>15% time &gt; Analysis and insights</a:t>
            </a:r>
            <a:endParaRPr b="1" sz="1000">
              <a:solidFill>
                <a:srgbClr val="4285F4"/>
              </a:solidFill>
              <a:latin typeface="Roboto"/>
              <a:ea typeface="Roboto"/>
              <a:cs typeface="Roboto"/>
              <a:sym typeface="Roboto"/>
            </a:endParaRPr>
          </a:p>
        </p:txBody>
      </p:sp>
      <p:sp>
        <p:nvSpPr>
          <p:cNvPr id="4667" name="Google Shape;4667;p476"/>
          <p:cNvSpPr txBox="1"/>
          <p:nvPr/>
        </p:nvSpPr>
        <p:spPr>
          <a:xfrm>
            <a:off x="4142000" y="2536775"/>
            <a:ext cx="1124700" cy="318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Resource provisioning</a:t>
            </a:r>
            <a:endParaRPr sz="1000">
              <a:solidFill>
                <a:schemeClr val="dk1"/>
              </a:solidFill>
              <a:latin typeface="Roboto"/>
              <a:ea typeface="Roboto"/>
              <a:cs typeface="Roboto"/>
              <a:sym typeface="Roboto"/>
            </a:endParaRPr>
          </a:p>
        </p:txBody>
      </p:sp>
      <p:sp>
        <p:nvSpPr>
          <p:cNvPr id="4668" name="Google Shape;4668;p476"/>
          <p:cNvSpPr txBox="1"/>
          <p:nvPr/>
        </p:nvSpPr>
        <p:spPr>
          <a:xfrm>
            <a:off x="4052525" y="3117675"/>
            <a:ext cx="1214700" cy="318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i="0" lang="en" sz="1000" u="none" cap="none" strike="noStrike">
                <a:solidFill>
                  <a:schemeClr val="dk1"/>
                </a:solidFill>
                <a:latin typeface="Roboto"/>
                <a:ea typeface="Roboto"/>
                <a:cs typeface="Roboto"/>
                <a:sym typeface="Roboto"/>
              </a:rPr>
              <a:t>Handling </a:t>
            </a:r>
            <a:br>
              <a:rPr i="0" lang="en" sz="1000" u="none" cap="none" strike="noStrike">
                <a:solidFill>
                  <a:schemeClr val="dk1"/>
                </a:solidFill>
                <a:latin typeface="Roboto"/>
                <a:ea typeface="Roboto"/>
                <a:cs typeface="Roboto"/>
                <a:sym typeface="Roboto"/>
              </a:rPr>
            </a:br>
            <a:r>
              <a:rPr i="0" lang="en" sz="1000" u="none" cap="none" strike="noStrike">
                <a:solidFill>
                  <a:schemeClr val="dk1"/>
                </a:solidFill>
                <a:latin typeface="Roboto"/>
                <a:ea typeface="Roboto"/>
                <a:cs typeface="Roboto"/>
                <a:sym typeface="Roboto"/>
              </a:rPr>
              <a:t>growing scale</a:t>
            </a:r>
            <a:endParaRPr sz="1000">
              <a:solidFill>
                <a:schemeClr val="dk1"/>
              </a:solidFill>
              <a:latin typeface="Roboto"/>
              <a:ea typeface="Roboto"/>
              <a:cs typeface="Roboto"/>
              <a:sym typeface="Roboto"/>
            </a:endParaRPr>
          </a:p>
        </p:txBody>
      </p:sp>
      <p:grpSp>
        <p:nvGrpSpPr>
          <p:cNvPr id="4669" name="Google Shape;4669;p476"/>
          <p:cNvGrpSpPr/>
          <p:nvPr/>
        </p:nvGrpSpPr>
        <p:grpSpPr>
          <a:xfrm>
            <a:off x="2026181" y="2177107"/>
            <a:ext cx="1843204" cy="1847959"/>
            <a:chOff x="1657456" y="2130257"/>
            <a:chExt cx="1843204" cy="1847959"/>
          </a:xfrm>
        </p:grpSpPr>
        <p:sp>
          <p:nvSpPr>
            <p:cNvPr id="4670" name="Google Shape;4670;p476"/>
            <p:cNvSpPr/>
            <p:nvPr/>
          </p:nvSpPr>
          <p:spPr>
            <a:xfrm rot="5400000">
              <a:off x="1657461" y="2135016"/>
              <a:ext cx="1843200" cy="1843200"/>
            </a:xfrm>
            <a:prstGeom prst="pie">
              <a:avLst>
                <a:gd fmla="val 10492950" name="adj1"/>
                <a:gd fmla="val 13482494" name="adj2"/>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476"/>
            <p:cNvSpPr/>
            <p:nvPr/>
          </p:nvSpPr>
          <p:spPr>
            <a:xfrm>
              <a:off x="1657456" y="2135016"/>
              <a:ext cx="1843200" cy="1843200"/>
            </a:xfrm>
            <a:prstGeom prst="pie">
              <a:avLst>
                <a:gd fmla="val 13467096" name="adj1"/>
                <a:gd fmla="val 16200000" name="adj2"/>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476"/>
            <p:cNvSpPr/>
            <p:nvPr/>
          </p:nvSpPr>
          <p:spPr>
            <a:xfrm>
              <a:off x="1657456" y="2135016"/>
              <a:ext cx="1843200" cy="1843200"/>
            </a:xfrm>
            <a:prstGeom prst="pie">
              <a:avLst>
                <a:gd fmla="val 10789830" name="adj1"/>
                <a:gd fmla="val 13482494" name="adj2"/>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476"/>
            <p:cNvSpPr/>
            <p:nvPr/>
          </p:nvSpPr>
          <p:spPr>
            <a:xfrm rot="-5400000">
              <a:off x="1657456" y="2130277"/>
              <a:ext cx="1843200" cy="1843200"/>
            </a:xfrm>
            <a:prstGeom prst="pie">
              <a:avLst>
                <a:gd fmla="val 13467096" name="adj1"/>
                <a:gd fmla="val 16251945" name="adj2"/>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476"/>
            <p:cNvSpPr/>
            <p:nvPr/>
          </p:nvSpPr>
          <p:spPr>
            <a:xfrm rot="10800000">
              <a:off x="1657461" y="2130277"/>
              <a:ext cx="1843200" cy="1843200"/>
            </a:xfrm>
            <a:prstGeom prst="pie">
              <a:avLst>
                <a:gd fmla="val 13467096" name="adj1"/>
                <a:gd fmla="val 16251945" name="adj2"/>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476"/>
            <p:cNvSpPr/>
            <p:nvPr/>
          </p:nvSpPr>
          <p:spPr>
            <a:xfrm rot="10800000">
              <a:off x="1657461" y="2130277"/>
              <a:ext cx="1843200" cy="1843200"/>
            </a:xfrm>
            <a:prstGeom prst="pie">
              <a:avLst>
                <a:gd fmla="val 10789830" name="adj1"/>
                <a:gd fmla="val 13482494"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a:p>
          </p:txBody>
        </p:sp>
        <p:sp>
          <p:nvSpPr>
            <p:cNvPr id="4676" name="Google Shape;4676;p476"/>
            <p:cNvSpPr/>
            <p:nvPr/>
          </p:nvSpPr>
          <p:spPr>
            <a:xfrm rot="5400000">
              <a:off x="1657461" y="2130257"/>
              <a:ext cx="1843200" cy="1843200"/>
            </a:xfrm>
            <a:prstGeom prst="pie">
              <a:avLst>
                <a:gd fmla="val 13467096" name="adj1"/>
                <a:gd fmla="val 16251945"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476"/>
            <p:cNvSpPr/>
            <p:nvPr/>
          </p:nvSpPr>
          <p:spPr>
            <a:xfrm rot="-5400000">
              <a:off x="1657456" y="2130277"/>
              <a:ext cx="1843200" cy="1843200"/>
            </a:xfrm>
            <a:prstGeom prst="pie">
              <a:avLst>
                <a:gd fmla="val 10789830" name="adj1"/>
                <a:gd fmla="val 13482494"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4678" name="Google Shape;4678;p476"/>
          <p:cNvSpPr/>
          <p:nvPr/>
        </p:nvSpPr>
        <p:spPr>
          <a:xfrm>
            <a:off x="2424283" y="2577587"/>
            <a:ext cx="1047000" cy="1047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9" name="Google Shape;4679;p476"/>
          <p:cNvCxnSpPr/>
          <p:nvPr/>
        </p:nvCxnSpPr>
        <p:spPr>
          <a:xfrm rot="10800000">
            <a:off x="3489950" y="2299675"/>
            <a:ext cx="1771200" cy="0"/>
          </a:xfrm>
          <a:prstGeom prst="straightConnector1">
            <a:avLst/>
          </a:prstGeom>
          <a:noFill/>
          <a:ln cap="flat" cmpd="sng" w="9525">
            <a:solidFill>
              <a:schemeClr val="accent1"/>
            </a:solidFill>
            <a:prstDash val="solid"/>
            <a:round/>
            <a:headEnd len="med" w="med" type="none"/>
            <a:tailEnd len="med" w="med" type="oval"/>
          </a:ln>
        </p:spPr>
      </p:cxnSp>
      <p:cxnSp>
        <p:nvCxnSpPr>
          <p:cNvPr id="4680" name="Google Shape;4680;p476"/>
          <p:cNvCxnSpPr/>
          <p:nvPr/>
        </p:nvCxnSpPr>
        <p:spPr>
          <a:xfrm rot="10800000">
            <a:off x="3924275" y="2895200"/>
            <a:ext cx="1342500" cy="0"/>
          </a:xfrm>
          <a:prstGeom prst="straightConnector1">
            <a:avLst/>
          </a:prstGeom>
          <a:noFill/>
          <a:ln cap="flat" cmpd="sng" w="9525">
            <a:solidFill>
              <a:schemeClr val="dk2"/>
            </a:solidFill>
            <a:prstDash val="solid"/>
            <a:round/>
            <a:headEnd len="med" w="med" type="none"/>
            <a:tailEnd len="med" w="med" type="oval"/>
          </a:ln>
        </p:spPr>
      </p:cxnSp>
      <p:cxnSp>
        <p:nvCxnSpPr>
          <p:cNvPr id="4681" name="Google Shape;4681;p476"/>
          <p:cNvCxnSpPr/>
          <p:nvPr/>
        </p:nvCxnSpPr>
        <p:spPr>
          <a:xfrm rot="10800000">
            <a:off x="3856475" y="3482425"/>
            <a:ext cx="1410300" cy="0"/>
          </a:xfrm>
          <a:prstGeom prst="straightConnector1">
            <a:avLst/>
          </a:prstGeom>
          <a:noFill/>
          <a:ln cap="flat" cmpd="sng" w="9525">
            <a:solidFill>
              <a:schemeClr val="dk2"/>
            </a:solidFill>
            <a:prstDash val="solid"/>
            <a:round/>
            <a:headEnd len="med" w="med" type="none"/>
            <a:tailEnd len="med" w="med" type="oval"/>
          </a:ln>
        </p:spPr>
      </p:cxnSp>
      <p:cxnSp>
        <p:nvCxnSpPr>
          <p:cNvPr id="4682" name="Google Shape;4682;p476"/>
          <p:cNvCxnSpPr/>
          <p:nvPr/>
        </p:nvCxnSpPr>
        <p:spPr>
          <a:xfrm rot="10800000">
            <a:off x="3272975" y="4025075"/>
            <a:ext cx="1993800" cy="0"/>
          </a:xfrm>
          <a:prstGeom prst="straightConnector1">
            <a:avLst/>
          </a:prstGeom>
          <a:noFill/>
          <a:ln cap="flat" cmpd="sng" w="9525">
            <a:solidFill>
              <a:schemeClr val="dk2"/>
            </a:solidFill>
            <a:prstDash val="solid"/>
            <a:round/>
            <a:headEnd len="med" w="med" type="none"/>
            <a:tailEnd len="med" w="med" type="oval"/>
          </a:ln>
        </p:spPr>
      </p:cxnSp>
      <p:cxnSp>
        <p:nvCxnSpPr>
          <p:cNvPr id="4683" name="Google Shape;4683;p476"/>
          <p:cNvCxnSpPr/>
          <p:nvPr/>
        </p:nvCxnSpPr>
        <p:spPr>
          <a:xfrm rot="10800000">
            <a:off x="762375" y="2299675"/>
            <a:ext cx="1535400" cy="0"/>
          </a:xfrm>
          <a:prstGeom prst="straightConnector1">
            <a:avLst/>
          </a:prstGeom>
          <a:noFill/>
          <a:ln cap="flat" cmpd="sng" w="9525">
            <a:solidFill>
              <a:schemeClr val="dk2"/>
            </a:solidFill>
            <a:prstDash val="solid"/>
            <a:round/>
            <a:headEnd len="med" w="med" type="oval"/>
            <a:tailEnd len="med" w="med" type="none"/>
          </a:ln>
        </p:spPr>
      </p:cxnSp>
      <p:cxnSp>
        <p:nvCxnSpPr>
          <p:cNvPr id="4684" name="Google Shape;4684;p476"/>
          <p:cNvCxnSpPr/>
          <p:nvPr/>
        </p:nvCxnSpPr>
        <p:spPr>
          <a:xfrm rot="10800000">
            <a:off x="762225" y="2895200"/>
            <a:ext cx="1214700" cy="0"/>
          </a:xfrm>
          <a:prstGeom prst="straightConnector1">
            <a:avLst/>
          </a:prstGeom>
          <a:noFill/>
          <a:ln cap="flat" cmpd="sng" w="9525">
            <a:solidFill>
              <a:schemeClr val="dk2"/>
            </a:solidFill>
            <a:prstDash val="solid"/>
            <a:round/>
            <a:headEnd len="med" w="med" type="oval"/>
            <a:tailEnd len="med" w="med" type="none"/>
          </a:ln>
        </p:spPr>
      </p:cxnSp>
      <p:cxnSp>
        <p:nvCxnSpPr>
          <p:cNvPr id="4685" name="Google Shape;4685;p476"/>
          <p:cNvCxnSpPr/>
          <p:nvPr/>
        </p:nvCxnSpPr>
        <p:spPr>
          <a:xfrm rot="10800000">
            <a:off x="762150" y="3485725"/>
            <a:ext cx="1289400" cy="0"/>
          </a:xfrm>
          <a:prstGeom prst="straightConnector1">
            <a:avLst/>
          </a:prstGeom>
          <a:noFill/>
          <a:ln cap="flat" cmpd="sng" w="9525">
            <a:solidFill>
              <a:schemeClr val="dk2"/>
            </a:solidFill>
            <a:prstDash val="solid"/>
            <a:round/>
            <a:headEnd len="med" w="med" type="oval"/>
            <a:tailEnd len="med" w="med" type="none"/>
          </a:ln>
        </p:spPr>
      </p:cxnSp>
      <p:cxnSp>
        <p:nvCxnSpPr>
          <p:cNvPr id="4686" name="Google Shape;4686;p476"/>
          <p:cNvCxnSpPr/>
          <p:nvPr/>
        </p:nvCxnSpPr>
        <p:spPr>
          <a:xfrm rot="10800000">
            <a:off x="762000" y="4025075"/>
            <a:ext cx="1832400" cy="0"/>
          </a:xfrm>
          <a:prstGeom prst="straightConnector1">
            <a:avLst/>
          </a:prstGeom>
          <a:noFill/>
          <a:ln cap="flat" cmpd="sng" w="9525">
            <a:solidFill>
              <a:schemeClr val="dk2"/>
            </a:solidFill>
            <a:prstDash val="solid"/>
            <a:round/>
            <a:headEnd len="med" w="med" type="oval"/>
            <a:tailEnd len="med" w="med" type="none"/>
          </a:ln>
        </p:spPr>
      </p:cxnSp>
      <p:cxnSp>
        <p:nvCxnSpPr>
          <p:cNvPr id="4687" name="Google Shape;4687;p476"/>
          <p:cNvCxnSpPr/>
          <p:nvPr/>
        </p:nvCxnSpPr>
        <p:spPr>
          <a:xfrm>
            <a:off x="5504425" y="1236750"/>
            <a:ext cx="0" cy="3072300"/>
          </a:xfrm>
          <a:prstGeom prst="straightConnector1">
            <a:avLst/>
          </a:prstGeom>
          <a:noFill/>
          <a:ln cap="flat" cmpd="sng" w="9525">
            <a:solidFill>
              <a:schemeClr val="dk2"/>
            </a:solidFill>
            <a:prstDash val="dash"/>
            <a:round/>
            <a:headEnd len="med" w="med" type="none"/>
            <a:tailEnd len="med" w="med" type="none"/>
          </a:ln>
        </p:spPr>
      </p:cxnSp>
      <p:sp>
        <p:nvSpPr>
          <p:cNvPr id="4688" name="Google Shape;4688;p476"/>
          <p:cNvSpPr txBox="1"/>
          <p:nvPr/>
        </p:nvSpPr>
        <p:spPr>
          <a:xfrm>
            <a:off x="5697225" y="1200775"/>
            <a:ext cx="3178500" cy="258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BigQuery’s serverless analytics </a:t>
            </a:r>
            <a:endParaRPr b="1" sz="1200">
              <a:solidFill>
                <a:schemeClr val="dk1"/>
              </a:solidFill>
              <a:latin typeface="Google Sans"/>
              <a:ea typeface="Google Sans"/>
              <a:cs typeface="Google Sans"/>
              <a:sym typeface="Google Sans"/>
            </a:endParaRPr>
          </a:p>
        </p:txBody>
      </p:sp>
      <p:sp>
        <p:nvSpPr>
          <p:cNvPr id="4689" name="Google Shape;4689;p476"/>
          <p:cNvSpPr txBox="1"/>
          <p:nvPr/>
        </p:nvSpPr>
        <p:spPr>
          <a:xfrm>
            <a:off x="7275125" y="1930275"/>
            <a:ext cx="1124700" cy="3183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FFFFFF"/>
              </a:buClr>
              <a:buFont typeface="Roboto"/>
              <a:buNone/>
            </a:pPr>
            <a:r>
              <a:rPr b="1" lang="en" sz="1000">
                <a:solidFill>
                  <a:srgbClr val="4285F4"/>
                </a:solidFill>
                <a:latin typeface="Roboto"/>
                <a:ea typeface="Roboto"/>
                <a:cs typeface="Roboto"/>
                <a:sym typeface="Roboto"/>
              </a:rPr>
              <a:t>100% time on Analysis and insights</a:t>
            </a:r>
            <a:endParaRPr b="1" sz="1000">
              <a:solidFill>
                <a:srgbClr val="4285F4"/>
              </a:solidFill>
              <a:latin typeface="Roboto"/>
              <a:ea typeface="Roboto"/>
              <a:cs typeface="Roboto"/>
              <a:sym typeface="Roboto"/>
            </a:endParaRPr>
          </a:p>
        </p:txBody>
      </p:sp>
      <p:cxnSp>
        <p:nvCxnSpPr>
          <p:cNvPr id="4690" name="Google Shape;4690;p476"/>
          <p:cNvCxnSpPr/>
          <p:nvPr/>
        </p:nvCxnSpPr>
        <p:spPr>
          <a:xfrm rot="10800000">
            <a:off x="7391525" y="2299675"/>
            <a:ext cx="1008300" cy="0"/>
          </a:xfrm>
          <a:prstGeom prst="straightConnector1">
            <a:avLst/>
          </a:prstGeom>
          <a:noFill/>
          <a:ln cap="flat" cmpd="sng" w="9525">
            <a:solidFill>
              <a:schemeClr val="accent1"/>
            </a:solidFill>
            <a:prstDash val="solid"/>
            <a:round/>
            <a:headEnd len="med" w="med" type="none"/>
            <a:tailEnd len="med" w="med" type="oval"/>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4" name="Shape 4694"/>
        <p:cNvGrpSpPr/>
        <p:nvPr/>
      </p:nvGrpSpPr>
      <p:grpSpPr>
        <a:xfrm>
          <a:off x="0" y="0"/>
          <a:ext cx="0" cy="0"/>
          <a:chOff x="0" y="0"/>
          <a:chExt cx="0" cy="0"/>
        </a:xfrm>
      </p:grpSpPr>
      <p:sp>
        <p:nvSpPr>
          <p:cNvPr id="4695" name="Google Shape;4695;p477"/>
          <p:cNvSpPr txBox="1"/>
          <p:nvPr>
            <p:ph idx="4294967295" type="title"/>
          </p:nvPr>
        </p:nvSpPr>
        <p:spPr>
          <a:xfrm>
            <a:off x="238665" y="315500"/>
            <a:ext cx="7963200" cy="83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66666"/>
              </a:buClr>
              <a:buFont typeface="Roboto"/>
              <a:buNone/>
            </a:pPr>
            <a:r>
              <a:rPr lang="en" sz="3000">
                <a:solidFill>
                  <a:srgbClr val="666666"/>
                </a:solidFill>
                <a:latin typeface="Roboto"/>
                <a:ea typeface="Roboto"/>
                <a:cs typeface="Roboto"/>
                <a:sym typeface="Roboto"/>
              </a:rPr>
              <a:t>Some BigQuery Stats</a:t>
            </a:r>
            <a:endParaRPr sz="1800">
              <a:solidFill>
                <a:srgbClr val="666666"/>
              </a:solidFill>
              <a:latin typeface="Roboto"/>
              <a:ea typeface="Roboto"/>
              <a:cs typeface="Roboto"/>
              <a:sym typeface="Roboto"/>
            </a:endParaRPr>
          </a:p>
        </p:txBody>
      </p:sp>
      <p:sp>
        <p:nvSpPr>
          <p:cNvPr id="4696" name="Google Shape;4696;p477"/>
          <p:cNvSpPr txBox="1"/>
          <p:nvPr/>
        </p:nvSpPr>
        <p:spPr>
          <a:xfrm>
            <a:off x="1327550" y="1154200"/>
            <a:ext cx="3612300" cy="62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rgbClr val="4387FD"/>
                </a:solidFill>
                <a:latin typeface="Roboto Light"/>
                <a:ea typeface="Roboto Light"/>
                <a:cs typeface="Roboto Light"/>
                <a:sym typeface="Roboto Light"/>
              </a:rPr>
              <a:t>10.5 Trillion</a:t>
            </a:r>
            <a:endParaRPr sz="3600">
              <a:solidFill>
                <a:srgbClr val="4387FD"/>
              </a:solidFill>
              <a:latin typeface="Roboto Light"/>
              <a:ea typeface="Roboto Light"/>
              <a:cs typeface="Roboto Light"/>
              <a:sym typeface="Roboto Light"/>
            </a:endParaRPr>
          </a:p>
        </p:txBody>
      </p:sp>
      <p:sp>
        <p:nvSpPr>
          <p:cNvPr id="4697" name="Google Shape;4697;p477"/>
          <p:cNvSpPr txBox="1"/>
          <p:nvPr/>
        </p:nvSpPr>
        <p:spPr>
          <a:xfrm>
            <a:off x="1327550" y="2010700"/>
            <a:ext cx="3612300" cy="62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rgbClr val="4387FD"/>
                </a:solidFill>
                <a:latin typeface="Roboto Light"/>
                <a:ea typeface="Roboto Light"/>
                <a:cs typeface="Roboto Light"/>
                <a:sym typeface="Roboto Light"/>
              </a:rPr>
              <a:t>5 petabytes</a:t>
            </a:r>
            <a:endParaRPr sz="3600">
              <a:solidFill>
                <a:srgbClr val="4387FD"/>
              </a:solidFill>
              <a:latin typeface="Roboto Light"/>
              <a:ea typeface="Roboto Light"/>
              <a:cs typeface="Roboto Light"/>
              <a:sym typeface="Roboto Light"/>
            </a:endParaRPr>
          </a:p>
        </p:txBody>
      </p:sp>
      <p:sp>
        <p:nvSpPr>
          <p:cNvPr id="4698" name="Google Shape;4698;p477"/>
          <p:cNvSpPr txBox="1"/>
          <p:nvPr/>
        </p:nvSpPr>
        <p:spPr>
          <a:xfrm>
            <a:off x="1327550" y="2867200"/>
            <a:ext cx="3612300" cy="62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rgbClr val="4387FD"/>
                </a:solidFill>
                <a:latin typeface="Roboto Light"/>
                <a:ea typeface="Roboto Light"/>
                <a:cs typeface="Roboto Light"/>
                <a:sym typeface="Roboto Light"/>
              </a:rPr>
              <a:t>250 petabytes</a:t>
            </a:r>
            <a:endParaRPr sz="3600">
              <a:solidFill>
                <a:srgbClr val="4387FD"/>
              </a:solidFill>
              <a:latin typeface="Roboto Light"/>
              <a:ea typeface="Roboto Light"/>
              <a:cs typeface="Roboto Light"/>
              <a:sym typeface="Roboto Light"/>
            </a:endParaRPr>
          </a:p>
        </p:txBody>
      </p:sp>
      <p:sp>
        <p:nvSpPr>
          <p:cNvPr id="4699" name="Google Shape;4699;p477"/>
          <p:cNvSpPr txBox="1"/>
          <p:nvPr/>
        </p:nvSpPr>
        <p:spPr>
          <a:xfrm>
            <a:off x="611075" y="3723700"/>
            <a:ext cx="4329000" cy="62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600">
                <a:solidFill>
                  <a:srgbClr val="4387FD"/>
                </a:solidFill>
                <a:latin typeface="Roboto Light"/>
                <a:ea typeface="Roboto Light"/>
                <a:cs typeface="Roboto Light"/>
                <a:sym typeface="Roboto Light"/>
              </a:rPr>
              <a:t>4.5 million rows/sec</a:t>
            </a:r>
            <a:endParaRPr sz="3600">
              <a:solidFill>
                <a:srgbClr val="4387FD"/>
              </a:solidFill>
              <a:latin typeface="Roboto Light"/>
              <a:ea typeface="Roboto Light"/>
              <a:cs typeface="Roboto Light"/>
              <a:sym typeface="Roboto Light"/>
            </a:endParaRPr>
          </a:p>
        </p:txBody>
      </p:sp>
      <p:sp>
        <p:nvSpPr>
          <p:cNvPr id="4700" name="Google Shape;4700;p477"/>
          <p:cNvSpPr txBox="1"/>
          <p:nvPr/>
        </p:nvSpPr>
        <p:spPr>
          <a:xfrm>
            <a:off x="4928500" y="1175323"/>
            <a:ext cx="2795100" cy="62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545454"/>
                </a:solidFill>
                <a:latin typeface="Roboto Light"/>
                <a:ea typeface="Roboto Light"/>
                <a:cs typeface="Roboto Light"/>
                <a:sym typeface="Roboto Light"/>
              </a:rPr>
              <a:t>Largest query (rows)</a:t>
            </a:r>
            <a:endParaRPr sz="1500">
              <a:solidFill>
                <a:srgbClr val="545454"/>
              </a:solidFill>
              <a:latin typeface="Roboto Light"/>
              <a:ea typeface="Roboto Light"/>
              <a:cs typeface="Roboto Light"/>
              <a:sym typeface="Roboto Light"/>
            </a:endParaRPr>
          </a:p>
        </p:txBody>
      </p:sp>
      <p:sp>
        <p:nvSpPr>
          <p:cNvPr id="4701" name="Google Shape;4701;p477"/>
          <p:cNvSpPr txBox="1"/>
          <p:nvPr/>
        </p:nvSpPr>
        <p:spPr>
          <a:xfrm>
            <a:off x="4928500" y="2042385"/>
            <a:ext cx="2795100" cy="62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545454"/>
                </a:solidFill>
                <a:latin typeface="Roboto Light"/>
                <a:ea typeface="Roboto Light"/>
                <a:cs typeface="Roboto Light"/>
                <a:sym typeface="Roboto Light"/>
              </a:rPr>
              <a:t>Largest query (data size)</a:t>
            </a:r>
            <a:endParaRPr sz="1500">
              <a:solidFill>
                <a:srgbClr val="545454"/>
              </a:solidFill>
              <a:latin typeface="Roboto Light"/>
              <a:ea typeface="Roboto Light"/>
              <a:cs typeface="Roboto Light"/>
              <a:sym typeface="Roboto Light"/>
            </a:endParaRPr>
          </a:p>
        </p:txBody>
      </p:sp>
      <p:sp>
        <p:nvSpPr>
          <p:cNvPr id="4702" name="Google Shape;4702;p477"/>
          <p:cNvSpPr txBox="1"/>
          <p:nvPr/>
        </p:nvSpPr>
        <p:spPr>
          <a:xfrm>
            <a:off x="4928500" y="2898885"/>
            <a:ext cx="2795100" cy="62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545454"/>
                </a:solidFill>
                <a:latin typeface="Roboto Light"/>
                <a:ea typeface="Roboto Light"/>
                <a:cs typeface="Roboto Light"/>
                <a:sym typeface="Roboto Light"/>
              </a:rPr>
              <a:t>Largest storage customer</a:t>
            </a:r>
            <a:endParaRPr sz="1500">
              <a:solidFill>
                <a:srgbClr val="545454"/>
              </a:solidFill>
              <a:latin typeface="Roboto Light"/>
              <a:ea typeface="Roboto Light"/>
              <a:cs typeface="Roboto Light"/>
              <a:sym typeface="Roboto Light"/>
            </a:endParaRPr>
          </a:p>
        </p:txBody>
      </p:sp>
      <p:sp>
        <p:nvSpPr>
          <p:cNvPr id="4703" name="Google Shape;4703;p477"/>
          <p:cNvSpPr txBox="1"/>
          <p:nvPr/>
        </p:nvSpPr>
        <p:spPr>
          <a:xfrm>
            <a:off x="4928500" y="3755385"/>
            <a:ext cx="3349500" cy="62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545454"/>
                </a:solidFill>
                <a:latin typeface="Roboto Light"/>
                <a:ea typeface="Roboto Light"/>
                <a:cs typeface="Roboto Light"/>
                <a:sym typeface="Roboto Light"/>
              </a:rPr>
              <a:t>Peak ingestion rate</a:t>
            </a:r>
            <a:endParaRPr sz="1500">
              <a:solidFill>
                <a:srgbClr val="545454"/>
              </a:solidFill>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7" name="Shape 4707"/>
        <p:cNvGrpSpPr/>
        <p:nvPr/>
      </p:nvGrpSpPr>
      <p:grpSpPr>
        <a:xfrm>
          <a:off x="0" y="0"/>
          <a:ext cx="0" cy="0"/>
          <a:chOff x="0" y="0"/>
          <a:chExt cx="0" cy="0"/>
        </a:xfrm>
      </p:grpSpPr>
      <p:sp>
        <p:nvSpPr>
          <p:cNvPr id="4708" name="Google Shape;4708;p478"/>
          <p:cNvSpPr/>
          <p:nvPr/>
        </p:nvSpPr>
        <p:spPr>
          <a:xfrm>
            <a:off x="1651048" y="1869486"/>
            <a:ext cx="6220500" cy="2364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78"/>
          <p:cNvSpPr/>
          <p:nvPr/>
        </p:nvSpPr>
        <p:spPr>
          <a:xfrm>
            <a:off x="1651048" y="1869460"/>
            <a:ext cx="6220500" cy="2364900"/>
          </a:xfrm>
          <a:prstGeom prst="rect">
            <a:avLst/>
          </a:prstGeom>
          <a:noFill/>
          <a:ln cap="flat" cmpd="sng" w="9525">
            <a:solidFill>
              <a:srgbClr val="4184F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78"/>
          <p:cNvSpPr/>
          <p:nvPr/>
        </p:nvSpPr>
        <p:spPr>
          <a:xfrm>
            <a:off x="8066163" y="2267720"/>
            <a:ext cx="898200" cy="398700"/>
          </a:xfrm>
          <a:prstGeom prst="rect">
            <a:avLst/>
          </a:prstGeom>
          <a:solidFill>
            <a:srgbClr val="4184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000">
                <a:solidFill>
                  <a:srgbClr val="FFFFFF"/>
                </a:solidFill>
                <a:latin typeface="Roboto"/>
                <a:ea typeface="Roboto"/>
                <a:cs typeface="Roboto"/>
                <a:sym typeface="Roboto"/>
              </a:rPr>
              <a:t>SQL:2011</a:t>
            </a:r>
            <a:endParaRPr sz="1000">
              <a:solidFill>
                <a:srgbClr val="FFFFFF"/>
              </a:solidFill>
              <a:latin typeface="Roboto"/>
              <a:ea typeface="Roboto"/>
              <a:cs typeface="Roboto"/>
              <a:sym typeface="Roboto"/>
            </a:endParaRPr>
          </a:p>
          <a:p>
            <a:pPr indent="0" lvl="0" marL="0" marR="0" rtl="0" algn="ctr">
              <a:spcBef>
                <a:spcPts val="0"/>
              </a:spcBef>
              <a:spcAft>
                <a:spcPts val="0"/>
              </a:spcAft>
              <a:buNone/>
            </a:pPr>
            <a:r>
              <a:rPr lang="en" sz="1000">
                <a:solidFill>
                  <a:srgbClr val="FFFFFF"/>
                </a:solidFill>
                <a:latin typeface="Roboto"/>
                <a:ea typeface="Roboto"/>
                <a:cs typeface="Roboto"/>
                <a:sym typeface="Roboto"/>
              </a:rPr>
              <a:t>Compliant</a:t>
            </a:r>
            <a:endParaRPr sz="1000">
              <a:solidFill>
                <a:srgbClr val="FFFFFF"/>
              </a:solidFill>
              <a:latin typeface="Roboto"/>
              <a:ea typeface="Roboto"/>
              <a:cs typeface="Roboto"/>
              <a:sym typeface="Roboto"/>
            </a:endParaRPr>
          </a:p>
        </p:txBody>
      </p:sp>
      <p:sp>
        <p:nvSpPr>
          <p:cNvPr id="4711" name="Google Shape;4711;p478"/>
          <p:cNvSpPr/>
          <p:nvPr/>
        </p:nvSpPr>
        <p:spPr>
          <a:xfrm>
            <a:off x="3695020" y="3973620"/>
            <a:ext cx="2134800" cy="260700"/>
          </a:xfrm>
          <a:prstGeom prst="rect">
            <a:avLst/>
          </a:prstGeom>
          <a:solidFill>
            <a:srgbClr val="4184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00">
                <a:solidFill>
                  <a:srgbClr val="FFFFFF"/>
                </a:solidFill>
                <a:latin typeface="Roboto"/>
                <a:ea typeface="Roboto"/>
                <a:cs typeface="Roboto"/>
                <a:sym typeface="Roboto"/>
              </a:rPr>
              <a:t>Petabit Network</a:t>
            </a:r>
            <a:endParaRPr b="1" i="0" sz="1000" u="none" cap="none" strike="noStrike">
              <a:solidFill>
                <a:srgbClr val="FFFFFF"/>
              </a:solidFill>
              <a:latin typeface="Roboto"/>
              <a:ea typeface="Roboto"/>
              <a:cs typeface="Roboto"/>
              <a:sym typeface="Roboto"/>
            </a:endParaRPr>
          </a:p>
        </p:txBody>
      </p:sp>
      <p:cxnSp>
        <p:nvCxnSpPr>
          <p:cNvPr id="4712" name="Google Shape;4712;p478"/>
          <p:cNvCxnSpPr/>
          <p:nvPr/>
        </p:nvCxnSpPr>
        <p:spPr>
          <a:xfrm>
            <a:off x="4199509" y="2832385"/>
            <a:ext cx="1135500" cy="0"/>
          </a:xfrm>
          <a:prstGeom prst="straightConnector1">
            <a:avLst/>
          </a:prstGeom>
          <a:noFill/>
          <a:ln cap="flat" cmpd="sng" w="9525">
            <a:solidFill>
              <a:srgbClr val="696B75"/>
            </a:solidFill>
            <a:prstDash val="solid"/>
            <a:round/>
            <a:headEnd len="sm" w="sm" type="triangle"/>
            <a:tailEnd len="sm" w="sm" type="triangle"/>
          </a:ln>
        </p:spPr>
      </p:cxnSp>
      <p:cxnSp>
        <p:nvCxnSpPr>
          <p:cNvPr id="4713" name="Google Shape;4713;p478"/>
          <p:cNvCxnSpPr/>
          <p:nvPr/>
        </p:nvCxnSpPr>
        <p:spPr>
          <a:xfrm>
            <a:off x="4199509" y="3750079"/>
            <a:ext cx="1135500" cy="0"/>
          </a:xfrm>
          <a:prstGeom prst="straightConnector1">
            <a:avLst/>
          </a:prstGeom>
          <a:noFill/>
          <a:ln cap="flat" cmpd="sng" w="9525">
            <a:solidFill>
              <a:srgbClr val="696B75"/>
            </a:solidFill>
            <a:prstDash val="solid"/>
            <a:round/>
            <a:headEnd len="sm" w="sm" type="triangle"/>
            <a:tailEnd len="sm" w="sm" type="triangle"/>
          </a:ln>
        </p:spPr>
      </p:cxnSp>
      <p:grpSp>
        <p:nvGrpSpPr>
          <p:cNvPr id="4714" name="Google Shape;4714;p478"/>
          <p:cNvGrpSpPr/>
          <p:nvPr/>
        </p:nvGrpSpPr>
        <p:grpSpPr>
          <a:xfrm>
            <a:off x="4231993" y="1573672"/>
            <a:ext cx="1058351" cy="877725"/>
            <a:chOff x="7057519" y="4816386"/>
            <a:chExt cx="1332600" cy="1105446"/>
          </a:xfrm>
        </p:grpSpPr>
        <p:sp>
          <p:nvSpPr>
            <p:cNvPr id="4715" name="Google Shape;4715;p478"/>
            <p:cNvSpPr/>
            <p:nvPr/>
          </p:nvSpPr>
          <p:spPr>
            <a:xfrm>
              <a:off x="7299140" y="4816386"/>
              <a:ext cx="839522" cy="747570"/>
            </a:xfrm>
            <a:custGeom>
              <a:rect b="b" l="l" r="r" t="t"/>
              <a:pathLst>
                <a:path extrusionOk="0" h="209550" w="235490">
                  <a:moveTo>
                    <a:pt x="68991" y="0"/>
                  </a:moveTo>
                  <a:lnTo>
                    <a:pt x="68631" y="15"/>
                  </a:lnTo>
                  <a:lnTo>
                    <a:pt x="68270" y="29"/>
                  </a:lnTo>
                  <a:lnTo>
                    <a:pt x="67909" y="52"/>
                  </a:lnTo>
                  <a:lnTo>
                    <a:pt x="67556" y="74"/>
                  </a:lnTo>
                  <a:lnTo>
                    <a:pt x="67203" y="110"/>
                  </a:lnTo>
                  <a:lnTo>
                    <a:pt x="66850" y="147"/>
                  </a:lnTo>
                  <a:lnTo>
                    <a:pt x="66496" y="191"/>
                  </a:lnTo>
                  <a:lnTo>
                    <a:pt x="66151" y="243"/>
                  </a:lnTo>
                  <a:lnTo>
                    <a:pt x="65797" y="302"/>
                  </a:lnTo>
                  <a:lnTo>
                    <a:pt x="65452" y="361"/>
                  </a:lnTo>
                  <a:lnTo>
                    <a:pt x="65113" y="427"/>
                  </a:lnTo>
                  <a:lnTo>
                    <a:pt x="64767" y="500"/>
                  </a:lnTo>
                  <a:lnTo>
                    <a:pt x="64429" y="581"/>
                  </a:lnTo>
                  <a:lnTo>
                    <a:pt x="64090" y="670"/>
                  </a:lnTo>
                  <a:lnTo>
                    <a:pt x="63759" y="758"/>
                  </a:lnTo>
                  <a:lnTo>
                    <a:pt x="63420" y="854"/>
                  </a:lnTo>
                  <a:lnTo>
                    <a:pt x="63089" y="949"/>
                  </a:lnTo>
                  <a:lnTo>
                    <a:pt x="62765" y="1060"/>
                  </a:lnTo>
                  <a:lnTo>
                    <a:pt x="62442" y="1170"/>
                  </a:lnTo>
                  <a:lnTo>
                    <a:pt x="62118" y="1288"/>
                  </a:lnTo>
                  <a:lnTo>
                    <a:pt x="61794" y="1406"/>
                  </a:lnTo>
                  <a:lnTo>
                    <a:pt x="61478" y="1531"/>
                  </a:lnTo>
                  <a:lnTo>
                    <a:pt x="61161" y="1663"/>
                  </a:lnTo>
                  <a:lnTo>
                    <a:pt x="60845" y="1803"/>
                  </a:lnTo>
                  <a:lnTo>
                    <a:pt x="60536" y="1943"/>
                  </a:lnTo>
                  <a:lnTo>
                    <a:pt x="60227" y="2090"/>
                  </a:lnTo>
                  <a:lnTo>
                    <a:pt x="59925" y="2237"/>
                  </a:lnTo>
                  <a:lnTo>
                    <a:pt x="59623" y="2392"/>
                  </a:lnTo>
                  <a:lnTo>
                    <a:pt x="59321" y="2554"/>
                  </a:lnTo>
                  <a:lnTo>
                    <a:pt x="59027" y="2723"/>
                  </a:lnTo>
                  <a:lnTo>
                    <a:pt x="58733" y="2892"/>
                  </a:lnTo>
                  <a:lnTo>
                    <a:pt x="58438" y="3061"/>
                  </a:lnTo>
                  <a:lnTo>
                    <a:pt x="58151" y="3245"/>
                  </a:lnTo>
                  <a:lnTo>
                    <a:pt x="57872" y="3429"/>
                  </a:lnTo>
                  <a:lnTo>
                    <a:pt x="57585" y="3613"/>
                  </a:lnTo>
                  <a:lnTo>
                    <a:pt x="57312" y="3805"/>
                  </a:lnTo>
                  <a:lnTo>
                    <a:pt x="57033" y="4003"/>
                  </a:lnTo>
                  <a:lnTo>
                    <a:pt x="56760" y="4202"/>
                  </a:lnTo>
                  <a:lnTo>
                    <a:pt x="56496" y="4408"/>
                  </a:lnTo>
                  <a:lnTo>
                    <a:pt x="56231" y="4622"/>
                  </a:lnTo>
                  <a:lnTo>
                    <a:pt x="55973" y="4835"/>
                  </a:lnTo>
                  <a:lnTo>
                    <a:pt x="55715" y="5048"/>
                  </a:lnTo>
                  <a:lnTo>
                    <a:pt x="55458" y="5269"/>
                  </a:lnTo>
                  <a:lnTo>
                    <a:pt x="55208" y="5497"/>
                  </a:lnTo>
                  <a:lnTo>
                    <a:pt x="54957" y="5725"/>
                  </a:lnTo>
                  <a:lnTo>
                    <a:pt x="54715" y="5961"/>
                  </a:lnTo>
                  <a:lnTo>
                    <a:pt x="54479" y="6196"/>
                  </a:lnTo>
                  <a:lnTo>
                    <a:pt x="54244" y="6439"/>
                  </a:lnTo>
                  <a:lnTo>
                    <a:pt x="54016" y="6682"/>
                  </a:lnTo>
                  <a:lnTo>
                    <a:pt x="53787" y="6932"/>
                  </a:lnTo>
                  <a:lnTo>
                    <a:pt x="53559" y="7182"/>
                  </a:lnTo>
                  <a:lnTo>
                    <a:pt x="53338" y="7440"/>
                  </a:lnTo>
                  <a:lnTo>
                    <a:pt x="53125" y="7698"/>
                  </a:lnTo>
                  <a:lnTo>
                    <a:pt x="52912" y="7963"/>
                  </a:lnTo>
                  <a:lnTo>
                    <a:pt x="52706" y="8227"/>
                  </a:lnTo>
                  <a:lnTo>
                    <a:pt x="52507" y="8500"/>
                  </a:lnTo>
                  <a:lnTo>
                    <a:pt x="52308" y="8772"/>
                  </a:lnTo>
                  <a:lnTo>
                    <a:pt x="52110" y="9044"/>
                  </a:lnTo>
                  <a:lnTo>
                    <a:pt x="51918" y="9324"/>
                  </a:lnTo>
                  <a:lnTo>
                    <a:pt x="51734" y="9611"/>
                  </a:lnTo>
                  <a:lnTo>
                    <a:pt x="51550" y="9891"/>
                  </a:lnTo>
                  <a:lnTo>
                    <a:pt x="51374" y="10185"/>
                  </a:lnTo>
                  <a:lnTo>
                    <a:pt x="51204" y="10472"/>
                  </a:lnTo>
                  <a:lnTo>
                    <a:pt x="2811" y="94299"/>
                  </a:lnTo>
                  <a:lnTo>
                    <a:pt x="2635" y="94608"/>
                  </a:lnTo>
                  <a:lnTo>
                    <a:pt x="2458" y="94932"/>
                  </a:lnTo>
                  <a:lnTo>
                    <a:pt x="2296" y="95249"/>
                  </a:lnTo>
                  <a:lnTo>
                    <a:pt x="2134" y="95572"/>
                  </a:lnTo>
                  <a:lnTo>
                    <a:pt x="1980" y="95889"/>
                  </a:lnTo>
                  <a:lnTo>
                    <a:pt x="1832" y="96213"/>
                  </a:lnTo>
                  <a:lnTo>
                    <a:pt x="1685" y="96544"/>
                  </a:lnTo>
                  <a:lnTo>
                    <a:pt x="1553" y="96868"/>
                  </a:lnTo>
                  <a:lnTo>
                    <a:pt x="1420" y="97199"/>
                  </a:lnTo>
                  <a:lnTo>
                    <a:pt x="1295" y="97523"/>
                  </a:lnTo>
                  <a:lnTo>
                    <a:pt x="1177" y="97854"/>
                  </a:lnTo>
                  <a:lnTo>
                    <a:pt x="1060" y="98185"/>
                  </a:lnTo>
                  <a:lnTo>
                    <a:pt x="957" y="98516"/>
                  </a:lnTo>
                  <a:lnTo>
                    <a:pt x="854" y="98855"/>
                  </a:lnTo>
                  <a:lnTo>
                    <a:pt x="758" y="99186"/>
                  </a:lnTo>
                  <a:lnTo>
                    <a:pt x="670" y="99524"/>
                  </a:lnTo>
                  <a:lnTo>
                    <a:pt x="581" y="99855"/>
                  </a:lnTo>
                  <a:lnTo>
                    <a:pt x="508" y="100194"/>
                  </a:lnTo>
                  <a:lnTo>
                    <a:pt x="434" y="100532"/>
                  </a:lnTo>
                  <a:lnTo>
                    <a:pt x="368" y="100871"/>
                  </a:lnTo>
                  <a:lnTo>
                    <a:pt x="302" y="101210"/>
                  </a:lnTo>
                  <a:lnTo>
                    <a:pt x="250" y="101548"/>
                  </a:lnTo>
                  <a:lnTo>
                    <a:pt x="199" y="101887"/>
                  </a:lnTo>
                  <a:lnTo>
                    <a:pt x="155" y="102225"/>
                  </a:lnTo>
                  <a:lnTo>
                    <a:pt x="118" y="102564"/>
                  </a:lnTo>
                  <a:lnTo>
                    <a:pt x="81" y="102902"/>
                  </a:lnTo>
                  <a:lnTo>
                    <a:pt x="52" y="103241"/>
                  </a:lnTo>
                  <a:lnTo>
                    <a:pt x="29" y="103587"/>
                  </a:lnTo>
                  <a:lnTo>
                    <a:pt x="15" y="103925"/>
                  </a:lnTo>
                  <a:lnTo>
                    <a:pt x="7" y="104264"/>
                  </a:lnTo>
                  <a:lnTo>
                    <a:pt x="0" y="104602"/>
                  </a:lnTo>
                  <a:lnTo>
                    <a:pt x="0" y="104941"/>
                  </a:lnTo>
                  <a:lnTo>
                    <a:pt x="7" y="105279"/>
                  </a:lnTo>
                  <a:lnTo>
                    <a:pt x="15" y="105618"/>
                  </a:lnTo>
                  <a:lnTo>
                    <a:pt x="37" y="105956"/>
                  </a:lnTo>
                  <a:lnTo>
                    <a:pt x="59" y="106295"/>
                  </a:lnTo>
                  <a:lnTo>
                    <a:pt x="81" y="106633"/>
                  </a:lnTo>
                  <a:lnTo>
                    <a:pt x="118" y="106964"/>
                  </a:lnTo>
                  <a:lnTo>
                    <a:pt x="155" y="107303"/>
                  </a:lnTo>
                  <a:lnTo>
                    <a:pt x="199" y="107634"/>
                  </a:lnTo>
                  <a:lnTo>
                    <a:pt x="250" y="107973"/>
                  </a:lnTo>
                  <a:lnTo>
                    <a:pt x="302" y="108304"/>
                  </a:lnTo>
                  <a:lnTo>
                    <a:pt x="361" y="108635"/>
                  </a:lnTo>
                  <a:lnTo>
                    <a:pt x="427" y="108966"/>
                  </a:lnTo>
                  <a:lnTo>
                    <a:pt x="500" y="109297"/>
                  </a:lnTo>
                  <a:lnTo>
                    <a:pt x="574" y="109621"/>
                  </a:lnTo>
                  <a:lnTo>
                    <a:pt x="655" y="109952"/>
                  </a:lnTo>
                  <a:lnTo>
                    <a:pt x="736" y="110276"/>
                  </a:lnTo>
                  <a:lnTo>
                    <a:pt x="832" y="110600"/>
                  </a:lnTo>
                  <a:lnTo>
                    <a:pt x="927" y="110924"/>
                  </a:lnTo>
                  <a:lnTo>
                    <a:pt x="1030" y="111247"/>
                  </a:lnTo>
                  <a:lnTo>
                    <a:pt x="1133" y="111564"/>
                  </a:lnTo>
                  <a:lnTo>
                    <a:pt x="1244" y="111880"/>
                  </a:lnTo>
                  <a:lnTo>
                    <a:pt x="1361" y="112197"/>
                  </a:lnTo>
                  <a:lnTo>
                    <a:pt x="1487" y="112513"/>
                  </a:lnTo>
                  <a:lnTo>
                    <a:pt x="1612" y="112830"/>
                  </a:lnTo>
                  <a:lnTo>
                    <a:pt x="1744" y="113139"/>
                  </a:lnTo>
                  <a:lnTo>
                    <a:pt x="1884" y="113448"/>
                  </a:lnTo>
                  <a:lnTo>
                    <a:pt x="2024" y="113749"/>
                  </a:lnTo>
                  <a:lnTo>
                    <a:pt x="2171" y="114058"/>
                  </a:lnTo>
                  <a:lnTo>
                    <a:pt x="2325" y="114360"/>
                  </a:lnTo>
                  <a:lnTo>
                    <a:pt x="2480" y="114662"/>
                  </a:lnTo>
                  <a:lnTo>
                    <a:pt x="2642" y="114956"/>
                  </a:lnTo>
                  <a:lnTo>
                    <a:pt x="2811" y="115251"/>
                  </a:lnTo>
                  <a:lnTo>
                    <a:pt x="51204" y="199071"/>
                  </a:lnTo>
                  <a:lnTo>
                    <a:pt x="51388" y="199387"/>
                  </a:lnTo>
                  <a:lnTo>
                    <a:pt x="51572" y="199696"/>
                  </a:lnTo>
                  <a:lnTo>
                    <a:pt x="51771" y="199998"/>
                  </a:lnTo>
                  <a:lnTo>
                    <a:pt x="51962" y="200300"/>
                  </a:lnTo>
                  <a:lnTo>
                    <a:pt x="52168" y="200594"/>
                  </a:lnTo>
                  <a:lnTo>
                    <a:pt x="52374" y="200881"/>
                  </a:lnTo>
                  <a:lnTo>
                    <a:pt x="52581" y="201168"/>
                  </a:lnTo>
                  <a:lnTo>
                    <a:pt x="52801" y="201448"/>
                  </a:lnTo>
                  <a:lnTo>
                    <a:pt x="53015" y="201727"/>
                  </a:lnTo>
                  <a:lnTo>
                    <a:pt x="53243" y="202000"/>
                  </a:lnTo>
                  <a:lnTo>
                    <a:pt x="53464" y="202272"/>
                  </a:lnTo>
                  <a:lnTo>
                    <a:pt x="53699" y="202529"/>
                  </a:lnTo>
                  <a:lnTo>
                    <a:pt x="53927" y="202794"/>
                  </a:lnTo>
                  <a:lnTo>
                    <a:pt x="54170" y="203045"/>
                  </a:lnTo>
                  <a:lnTo>
                    <a:pt x="54413" y="203295"/>
                  </a:lnTo>
                  <a:lnTo>
                    <a:pt x="54656" y="203545"/>
                  </a:lnTo>
                  <a:lnTo>
                    <a:pt x="54906" y="203780"/>
                  </a:lnTo>
                  <a:lnTo>
                    <a:pt x="55156" y="204016"/>
                  </a:lnTo>
                  <a:lnTo>
                    <a:pt x="55414" y="204251"/>
                  </a:lnTo>
                  <a:lnTo>
                    <a:pt x="55671" y="204480"/>
                  </a:lnTo>
                  <a:lnTo>
                    <a:pt x="55936" y="204700"/>
                  </a:lnTo>
                  <a:lnTo>
                    <a:pt x="56201" y="204914"/>
                  </a:lnTo>
                  <a:lnTo>
                    <a:pt x="56466" y="205127"/>
                  </a:lnTo>
                  <a:lnTo>
                    <a:pt x="56738" y="205341"/>
                  </a:lnTo>
                  <a:lnTo>
                    <a:pt x="57018" y="205539"/>
                  </a:lnTo>
                  <a:lnTo>
                    <a:pt x="57290" y="205738"/>
                  </a:lnTo>
                  <a:lnTo>
                    <a:pt x="57570" y="205937"/>
                  </a:lnTo>
                  <a:lnTo>
                    <a:pt x="57857" y="206121"/>
                  </a:lnTo>
                  <a:lnTo>
                    <a:pt x="58144" y="206305"/>
                  </a:lnTo>
                  <a:lnTo>
                    <a:pt x="58431" y="206489"/>
                  </a:lnTo>
                  <a:lnTo>
                    <a:pt x="58725" y="206658"/>
                  </a:lnTo>
                  <a:lnTo>
                    <a:pt x="59012" y="206827"/>
                  </a:lnTo>
                  <a:lnTo>
                    <a:pt x="59314" y="206996"/>
                  </a:lnTo>
                  <a:lnTo>
                    <a:pt x="59608" y="207151"/>
                  </a:lnTo>
                  <a:lnTo>
                    <a:pt x="59910" y="207305"/>
                  </a:lnTo>
                  <a:lnTo>
                    <a:pt x="60212" y="207460"/>
                  </a:lnTo>
                  <a:lnTo>
                    <a:pt x="60521" y="207600"/>
                  </a:lnTo>
                  <a:lnTo>
                    <a:pt x="60830" y="207740"/>
                  </a:lnTo>
                  <a:lnTo>
                    <a:pt x="61139" y="207872"/>
                  </a:lnTo>
                  <a:lnTo>
                    <a:pt x="61448" y="208005"/>
                  </a:lnTo>
                  <a:lnTo>
                    <a:pt x="61765" y="208130"/>
                  </a:lnTo>
                  <a:lnTo>
                    <a:pt x="62081" y="208247"/>
                  </a:lnTo>
                  <a:lnTo>
                    <a:pt x="62397" y="208365"/>
                  </a:lnTo>
                  <a:lnTo>
                    <a:pt x="62714" y="208468"/>
                  </a:lnTo>
                  <a:lnTo>
                    <a:pt x="63038" y="208579"/>
                  </a:lnTo>
                  <a:lnTo>
                    <a:pt x="63354" y="208674"/>
                  </a:lnTo>
                  <a:lnTo>
                    <a:pt x="63678" y="208770"/>
                  </a:lnTo>
                  <a:lnTo>
                    <a:pt x="64009" y="208858"/>
                  </a:lnTo>
                  <a:lnTo>
                    <a:pt x="64333" y="208939"/>
                  </a:lnTo>
                  <a:lnTo>
                    <a:pt x="64657" y="209020"/>
                  </a:lnTo>
                  <a:lnTo>
                    <a:pt x="64988" y="209094"/>
                  </a:lnTo>
                  <a:lnTo>
                    <a:pt x="65319" y="209160"/>
                  </a:lnTo>
                  <a:lnTo>
                    <a:pt x="65650" y="209219"/>
                  </a:lnTo>
                  <a:lnTo>
                    <a:pt x="65981" y="209278"/>
                  </a:lnTo>
                  <a:lnTo>
                    <a:pt x="66313" y="209329"/>
                  </a:lnTo>
                  <a:lnTo>
                    <a:pt x="66651" y="209373"/>
                  </a:lnTo>
                  <a:lnTo>
                    <a:pt x="66982" y="209418"/>
                  </a:lnTo>
                  <a:lnTo>
                    <a:pt x="67321" y="209454"/>
                  </a:lnTo>
                  <a:lnTo>
                    <a:pt x="67659" y="209484"/>
                  </a:lnTo>
                  <a:lnTo>
                    <a:pt x="67998" y="209506"/>
                  </a:lnTo>
                  <a:lnTo>
                    <a:pt x="68329" y="209528"/>
                  </a:lnTo>
                  <a:lnTo>
                    <a:pt x="68667" y="209543"/>
                  </a:lnTo>
                  <a:lnTo>
                    <a:pt x="69006" y="209550"/>
                  </a:lnTo>
                  <a:lnTo>
                    <a:pt x="69344" y="209550"/>
                  </a:lnTo>
                  <a:lnTo>
                    <a:pt x="123794" y="209543"/>
                  </a:lnTo>
                  <a:lnTo>
                    <a:pt x="160884" y="209550"/>
                  </a:lnTo>
                  <a:lnTo>
                    <a:pt x="215996" y="144150"/>
                  </a:lnTo>
                  <a:lnTo>
                    <a:pt x="232679" y="115258"/>
                  </a:lnTo>
                  <a:lnTo>
                    <a:pt x="232855" y="114942"/>
                  </a:lnTo>
                  <a:lnTo>
                    <a:pt x="233032" y="114625"/>
                  </a:lnTo>
                  <a:lnTo>
                    <a:pt x="233194" y="114301"/>
                  </a:lnTo>
                  <a:lnTo>
                    <a:pt x="233356" y="113985"/>
                  </a:lnTo>
                  <a:lnTo>
                    <a:pt x="233510" y="113661"/>
                  </a:lnTo>
                  <a:lnTo>
                    <a:pt x="233665" y="113337"/>
                  </a:lnTo>
                  <a:lnTo>
                    <a:pt x="233805" y="113014"/>
                  </a:lnTo>
                  <a:lnTo>
                    <a:pt x="233945" y="112682"/>
                  </a:lnTo>
                  <a:lnTo>
                    <a:pt x="234070" y="112359"/>
                  </a:lnTo>
                  <a:lnTo>
                    <a:pt x="234195" y="112027"/>
                  </a:lnTo>
                  <a:lnTo>
                    <a:pt x="234313" y="111696"/>
                  </a:lnTo>
                  <a:lnTo>
                    <a:pt x="234430" y="111365"/>
                  </a:lnTo>
                  <a:lnTo>
                    <a:pt x="234533" y="111034"/>
                  </a:lnTo>
                  <a:lnTo>
                    <a:pt x="234636" y="110703"/>
                  </a:lnTo>
                  <a:lnTo>
                    <a:pt x="234732" y="110364"/>
                  </a:lnTo>
                  <a:lnTo>
                    <a:pt x="234820" y="110033"/>
                  </a:lnTo>
                  <a:lnTo>
                    <a:pt x="234909" y="109695"/>
                  </a:lnTo>
                  <a:lnTo>
                    <a:pt x="234990" y="109356"/>
                  </a:lnTo>
                  <a:lnTo>
                    <a:pt x="235056" y="109025"/>
                  </a:lnTo>
                  <a:lnTo>
                    <a:pt x="235122" y="108686"/>
                  </a:lnTo>
                  <a:lnTo>
                    <a:pt x="235188" y="108348"/>
                  </a:lnTo>
                  <a:lnTo>
                    <a:pt x="235240" y="108009"/>
                  </a:lnTo>
                  <a:lnTo>
                    <a:pt x="235291" y="107671"/>
                  </a:lnTo>
                  <a:lnTo>
                    <a:pt x="235335" y="107325"/>
                  </a:lnTo>
                  <a:lnTo>
                    <a:pt x="235372" y="106986"/>
                  </a:lnTo>
                  <a:lnTo>
                    <a:pt x="235409" y="106648"/>
                  </a:lnTo>
                  <a:lnTo>
                    <a:pt x="235439" y="106309"/>
                  </a:lnTo>
                  <a:lnTo>
                    <a:pt x="235461" y="105971"/>
                  </a:lnTo>
                  <a:lnTo>
                    <a:pt x="235475" y="105632"/>
                  </a:lnTo>
                  <a:lnTo>
                    <a:pt x="235483" y="105286"/>
                  </a:lnTo>
                  <a:lnTo>
                    <a:pt x="235490" y="104948"/>
                  </a:lnTo>
                  <a:lnTo>
                    <a:pt x="235490" y="104609"/>
                  </a:lnTo>
                  <a:lnTo>
                    <a:pt x="235483" y="104271"/>
                  </a:lnTo>
                  <a:lnTo>
                    <a:pt x="235475" y="103932"/>
                  </a:lnTo>
                  <a:lnTo>
                    <a:pt x="235453" y="103594"/>
                  </a:lnTo>
                  <a:lnTo>
                    <a:pt x="235431" y="103263"/>
                  </a:lnTo>
                  <a:lnTo>
                    <a:pt x="235409" y="102924"/>
                  </a:lnTo>
                  <a:lnTo>
                    <a:pt x="235372" y="102586"/>
                  </a:lnTo>
                  <a:lnTo>
                    <a:pt x="235335" y="102247"/>
                  </a:lnTo>
                  <a:lnTo>
                    <a:pt x="235291" y="101916"/>
                  </a:lnTo>
                  <a:lnTo>
                    <a:pt x="235240" y="101585"/>
                  </a:lnTo>
                  <a:lnTo>
                    <a:pt x="235188" y="101246"/>
                  </a:lnTo>
                  <a:lnTo>
                    <a:pt x="235129" y="100915"/>
                  </a:lnTo>
                  <a:lnTo>
                    <a:pt x="235063" y="100584"/>
                  </a:lnTo>
                  <a:lnTo>
                    <a:pt x="234990" y="100260"/>
                  </a:lnTo>
                  <a:lnTo>
                    <a:pt x="234916" y="99929"/>
                  </a:lnTo>
                  <a:lnTo>
                    <a:pt x="234835" y="99605"/>
                  </a:lnTo>
                  <a:lnTo>
                    <a:pt x="234754" y="99274"/>
                  </a:lnTo>
                  <a:lnTo>
                    <a:pt x="234658" y="98950"/>
                  </a:lnTo>
                  <a:lnTo>
                    <a:pt x="234563" y="98626"/>
                  </a:lnTo>
                  <a:lnTo>
                    <a:pt x="234460" y="98310"/>
                  </a:lnTo>
                  <a:lnTo>
                    <a:pt x="234357" y="97986"/>
                  </a:lnTo>
                  <a:lnTo>
                    <a:pt x="234246" y="97670"/>
                  </a:lnTo>
                  <a:lnTo>
                    <a:pt x="234129" y="97353"/>
                  </a:lnTo>
                  <a:lnTo>
                    <a:pt x="234003" y="97037"/>
                  </a:lnTo>
                  <a:lnTo>
                    <a:pt x="233878" y="96728"/>
                  </a:lnTo>
                  <a:lnTo>
                    <a:pt x="233746" y="96419"/>
                  </a:lnTo>
                  <a:lnTo>
                    <a:pt x="233606" y="96110"/>
                  </a:lnTo>
                  <a:lnTo>
                    <a:pt x="233466" y="95801"/>
                  </a:lnTo>
                  <a:lnTo>
                    <a:pt x="233319" y="95499"/>
                  </a:lnTo>
                  <a:lnTo>
                    <a:pt x="233165" y="95197"/>
                  </a:lnTo>
                  <a:lnTo>
                    <a:pt x="233010" y="94895"/>
                  </a:lnTo>
                  <a:lnTo>
                    <a:pt x="232848" y="94594"/>
                  </a:lnTo>
                  <a:lnTo>
                    <a:pt x="232679" y="94299"/>
                  </a:lnTo>
                  <a:lnTo>
                    <a:pt x="184286" y="10479"/>
                  </a:lnTo>
                  <a:lnTo>
                    <a:pt x="184102" y="10170"/>
                  </a:lnTo>
                  <a:lnTo>
                    <a:pt x="183918" y="9861"/>
                  </a:lnTo>
                  <a:lnTo>
                    <a:pt x="183719" y="9559"/>
                  </a:lnTo>
                  <a:lnTo>
                    <a:pt x="183528" y="9258"/>
                  </a:lnTo>
                  <a:lnTo>
                    <a:pt x="183322" y="8963"/>
                  </a:lnTo>
                  <a:lnTo>
                    <a:pt x="183116" y="8669"/>
                  </a:lnTo>
                  <a:lnTo>
                    <a:pt x="182910" y="8382"/>
                  </a:lnTo>
                  <a:lnTo>
                    <a:pt x="182689" y="8102"/>
                  </a:lnTo>
                  <a:lnTo>
                    <a:pt x="182475" y="7823"/>
                  </a:lnTo>
                  <a:lnTo>
                    <a:pt x="182247" y="7550"/>
                  </a:lnTo>
                  <a:lnTo>
                    <a:pt x="182026" y="7285"/>
                  </a:lnTo>
                  <a:lnTo>
                    <a:pt x="181791" y="7021"/>
                  </a:lnTo>
                  <a:lnTo>
                    <a:pt x="181563" y="6763"/>
                  </a:lnTo>
                  <a:lnTo>
                    <a:pt x="181320" y="6505"/>
                  </a:lnTo>
                  <a:lnTo>
                    <a:pt x="181077" y="6255"/>
                  </a:lnTo>
                  <a:lnTo>
                    <a:pt x="180834" y="6012"/>
                  </a:lnTo>
                  <a:lnTo>
                    <a:pt x="180584" y="5770"/>
                  </a:lnTo>
                  <a:lnTo>
                    <a:pt x="180334" y="5534"/>
                  </a:lnTo>
                  <a:lnTo>
                    <a:pt x="180076" y="5299"/>
                  </a:lnTo>
                  <a:lnTo>
                    <a:pt x="179819" y="5078"/>
                  </a:lnTo>
                  <a:lnTo>
                    <a:pt x="179554" y="4850"/>
                  </a:lnTo>
                  <a:lnTo>
                    <a:pt x="179289" y="4636"/>
                  </a:lnTo>
                  <a:lnTo>
                    <a:pt x="179024" y="4423"/>
                  </a:lnTo>
                  <a:lnTo>
                    <a:pt x="178752" y="4217"/>
                  </a:lnTo>
                  <a:lnTo>
                    <a:pt x="178472" y="4011"/>
                  </a:lnTo>
                  <a:lnTo>
                    <a:pt x="178200" y="3812"/>
                  </a:lnTo>
                  <a:lnTo>
                    <a:pt x="177920" y="3621"/>
                  </a:lnTo>
                  <a:lnTo>
                    <a:pt x="177633" y="3429"/>
                  </a:lnTo>
                  <a:lnTo>
                    <a:pt x="177346" y="3245"/>
                  </a:lnTo>
                  <a:lnTo>
                    <a:pt x="177059" y="3069"/>
                  </a:lnTo>
                  <a:lnTo>
                    <a:pt x="176765" y="2892"/>
                  </a:lnTo>
                  <a:lnTo>
                    <a:pt x="176478" y="2723"/>
                  </a:lnTo>
                  <a:lnTo>
                    <a:pt x="176176" y="2561"/>
                  </a:lnTo>
                  <a:lnTo>
                    <a:pt x="175882" y="2399"/>
                  </a:lnTo>
                  <a:lnTo>
                    <a:pt x="175580" y="2245"/>
                  </a:lnTo>
                  <a:lnTo>
                    <a:pt x="175278" y="2097"/>
                  </a:lnTo>
                  <a:lnTo>
                    <a:pt x="174969" y="1950"/>
                  </a:lnTo>
                  <a:lnTo>
                    <a:pt x="174660" y="1810"/>
                  </a:lnTo>
                  <a:lnTo>
                    <a:pt x="174351" y="1678"/>
                  </a:lnTo>
                  <a:lnTo>
                    <a:pt x="174042" y="1545"/>
                  </a:lnTo>
                  <a:lnTo>
                    <a:pt x="173725" y="1420"/>
                  </a:lnTo>
                  <a:lnTo>
                    <a:pt x="173409" y="1303"/>
                  </a:lnTo>
                  <a:lnTo>
                    <a:pt x="173093" y="1192"/>
                  </a:lnTo>
                  <a:lnTo>
                    <a:pt x="172776" y="1082"/>
                  </a:lnTo>
                  <a:lnTo>
                    <a:pt x="172452" y="979"/>
                  </a:lnTo>
                  <a:lnTo>
                    <a:pt x="172136" y="876"/>
                  </a:lnTo>
                  <a:lnTo>
                    <a:pt x="171812" y="787"/>
                  </a:lnTo>
                  <a:lnTo>
                    <a:pt x="171481" y="699"/>
                  </a:lnTo>
                  <a:lnTo>
                    <a:pt x="171157" y="611"/>
                  </a:lnTo>
                  <a:lnTo>
                    <a:pt x="170833" y="537"/>
                  </a:lnTo>
                  <a:lnTo>
                    <a:pt x="170502" y="464"/>
                  </a:lnTo>
                  <a:lnTo>
                    <a:pt x="170171" y="397"/>
                  </a:lnTo>
                  <a:lnTo>
                    <a:pt x="169840" y="331"/>
                  </a:lnTo>
                  <a:lnTo>
                    <a:pt x="169509" y="272"/>
                  </a:lnTo>
                  <a:lnTo>
                    <a:pt x="169177" y="221"/>
                  </a:lnTo>
                  <a:lnTo>
                    <a:pt x="168839" y="177"/>
                  </a:lnTo>
                  <a:lnTo>
                    <a:pt x="168508" y="132"/>
                  </a:lnTo>
                  <a:lnTo>
                    <a:pt x="168169" y="103"/>
                  </a:lnTo>
                  <a:lnTo>
                    <a:pt x="167831" y="74"/>
                  </a:lnTo>
                  <a:lnTo>
                    <a:pt x="167492" y="44"/>
                  </a:lnTo>
                  <a:lnTo>
                    <a:pt x="167161" y="29"/>
                  </a:lnTo>
                  <a:lnTo>
                    <a:pt x="166823" y="15"/>
                  </a:lnTo>
                  <a:lnTo>
                    <a:pt x="166484" y="0"/>
                  </a:lnTo>
                  <a:close/>
                </a:path>
              </a:pathLst>
            </a:custGeom>
            <a:solidFill>
              <a:srgbClr val="4387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16" name="Google Shape;4716;p478"/>
            <p:cNvSpPr/>
            <p:nvPr/>
          </p:nvSpPr>
          <p:spPr>
            <a:xfrm>
              <a:off x="7580710" y="5057391"/>
              <a:ext cx="488526" cy="506514"/>
            </a:xfrm>
            <a:custGeom>
              <a:rect b="b" l="l" r="r" t="t"/>
              <a:pathLst>
                <a:path extrusionOk="0" h="141980" w="137034">
                  <a:moveTo>
                    <a:pt x="33396" y="0"/>
                  </a:moveTo>
                  <a:lnTo>
                    <a:pt x="6197" y="15049"/>
                  </a:lnTo>
                  <a:lnTo>
                    <a:pt x="1" y="47076"/>
                  </a:lnTo>
                  <a:lnTo>
                    <a:pt x="6778" y="66835"/>
                  </a:lnTo>
                  <a:lnTo>
                    <a:pt x="81922" y="141979"/>
                  </a:lnTo>
                  <a:lnTo>
                    <a:pt x="87537" y="141979"/>
                  </a:lnTo>
                  <a:lnTo>
                    <a:pt x="87897" y="141972"/>
                  </a:lnTo>
                  <a:lnTo>
                    <a:pt x="88258" y="141957"/>
                  </a:lnTo>
                  <a:lnTo>
                    <a:pt x="88619" y="141935"/>
                  </a:lnTo>
                  <a:lnTo>
                    <a:pt x="88972" y="141905"/>
                  </a:lnTo>
                  <a:lnTo>
                    <a:pt x="89325" y="141876"/>
                  </a:lnTo>
                  <a:lnTo>
                    <a:pt x="89678" y="141832"/>
                  </a:lnTo>
                  <a:lnTo>
                    <a:pt x="90032" y="141788"/>
                  </a:lnTo>
                  <a:lnTo>
                    <a:pt x="90385" y="141736"/>
                  </a:lnTo>
                  <a:lnTo>
                    <a:pt x="90731" y="141685"/>
                  </a:lnTo>
                  <a:lnTo>
                    <a:pt x="91077" y="141618"/>
                  </a:lnTo>
                  <a:lnTo>
                    <a:pt x="91415" y="141552"/>
                  </a:lnTo>
                  <a:lnTo>
                    <a:pt x="91761" y="141479"/>
                  </a:lnTo>
                  <a:lnTo>
                    <a:pt x="92099" y="141398"/>
                  </a:lnTo>
                  <a:lnTo>
                    <a:pt x="92438" y="141317"/>
                  </a:lnTo>
                  <a:lnTo>
                    <a:pt x="92769" y="141228"/>
                  </a:lnTo>
                  <a:lnTo>
                    <a:pt x="93108" y="141133"/>
                  </a:lnTo>
                  <a:lnTo>
                    <a:pt x="93439" y="141030"/>
                  </a:lnTo>
                  <a:lnTo>
                    <a:pt x="93763" y="140927"/>
                  </a:lnTo>
                  <a:lnTo>
                    <a:pt x="94086" y="140816"/>
                  </a:lnTo>
                  <a:lnTo>
                    <a:pt x="94410" y="140699"/>
                  </a:lnTo>
                  <a:lnTo>
                    <a:pt x="94734" y="140573"/>
                  </a:lnTo>
                  <a:lnTo>
                    <a:pt x="95050" y="140448"/>
                  </a:lnTo>
                  <a:lnTo>
                    <a:pt x="95367" y="140316"/>
                  </a:lnTo>
                  <a:lnTo>
                    <a:pt x="95683" y="140183"/>
                  </a:lnTo>
                  <a:lnTo>
                    <a:pt x="95992" y="140044"/>
                  </a:lnTo>
                  <a:lnTo>
                    <a:pt x="96301" y="139896"/>
                  </a:lnTo>
                  <a:lnTo>
                    <a:pt x="96603" y="139742"/>
                  </a:lnTo>
                  <a:lnTo>
                    <a:pt x="96905" y="139587"/>
                  </a:lnTo>
                  <a:lnTo>
                    <a:pt x="97207" y="139425"/>
                  </a:lnTo>
                  <a:lnTo>
                    <a:pt x="97501" y="139264"/>
                  </a:lnTo>
                  <a:lnTo>
                    <a:pt x="97795" y="139094"/>
                  </a:lnTo>
                  <a:lnTo>
                    <a:pt x="98090" y="138918"/>
                  </a:lnTo>
                  <a:lnTo>
                    <a:pt x="98377" y="138741"/>
                  </a:lnTo>
                  <a:lnTo>
                    <a:pt x="98664" y="138557"/>
                  </a:lnTo>
                  <a:lnTo>
                    <a:pt x="98943" y="138366"/>
                  </a:lnTo>
                  <a:lnTo>
                    <a:pt x="99216" y="138174"/>
                  </a:lnTo>
                  <a:lnTo>
                    <a:pt x="99495" y="137976"/>
                  </a:lnTo>
                  <a:lnTo>
                    <a:pt x="99768" y="137777"/>
                  </a:lnTo>
                  <a:lnTo>
                    <a:pt x="100032" y="137571"/>
                  </a:lnTo>
                  <a:lnTo>
                    <a:pt x="100297" y="137365"/>
                  </a:lnTo>
                  <a:lnTo>
                    <a:pt x="100562" y="137151"/>
                  </a:lnTo>
                  <a:lnTo>
                    <a:pt x="100820" y="136931"/>
                  </a:lnTo>
                  <a:lnTo>
                    <a:pt x="101070" y="136710"/>
                  </a:lnTo>
                  <a:lnTo>
                    <a:pt x="101320" y="136489"/>
                  </a:lnTo>
                  <a:lnTo>
                    <a:pt x="101571" y="136254"/>
                  </a:lnTo>
                  <a:lnTo>
                    <a:pt x="101813" y="136026"/>
                  </a:lnTo>
                  <a:lnTo>
                    <a:pt x="102049" y="135783"/>
                  </a:lnTo>
                  <a:lnTo>
                    <a:pt x="102284" y="135547"/>
                  </a:lnTo>
                  <a:lnTo>
                    <a:pt x="102520" y="135297"/>
                  </a:lnTo>
                  <a:lnTo>
                    <a:pt x="102741" y="135054"/>
                  </a:lnTo>
                  <a:lnTo>
                    <a:pt x="102969" y="134797"/>
                  </a:lnTo>
                  <a:lnTo>
                    <a:pt x="103190" y="134546"/>
                  </a:lnTo>
                  <a:lnTo>
                    <a:pt x="103403" y="134281"/>
                  </a:lnTo>
                  <a:lnTo>
                    <a:pt x="103616" y="134024"/>
                  </a:lnTo>
                  <a:lnTo>
                    <a:pt x="103822" y="133752"/>
                  </a:lnTo>
                  <a:lnTo>
                    <a:pt x="104021" y="133487"/>
                  </a:lnTo>
                  <a:lnTo>
                    <a:pt x="104220" y="133214"/>
                  </a:lnTo>
                  <a:lnTo>
                    <a:pt x="104418" y="132935"/>
                  </a:lnTo>
                  <a:lnTo>
                    <a:pt x="104610" y="132655"/>
                  </a:lnTo>
                  <a:lnTo>
                    <a:pt x="104794" y="132375"/>
                  </a:lnTo>
                  <a:lnTo>
                    <a:pt x="104978" y="132088"/>
                  </a:lnTo>
                  <a:lnTo>
                    <a:pt x="105154" y="131801"/>
                  </a:lnTo>
                  <a:lnTo>
                    <a:pt x="105324" y="131507"/>
                  </a:lnTo>
                  <a:lnTo>
                    <a:pt x="137034" y="76579"/>
                  </a:lnTo>
                  <a:lnTo>
                    <a:pt x="66365" y="5902"/>
                  </a:lnTo>
                  <a:lnTo>
                    <a:pt x="33396" y="0"/>
                  </a:lnTo>
                  <a:close/>
                </a:path>
              </a:pathLst>
            </a:custGeom>
            <a:solidFill>
              <a:srgbClr val="4280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17" name="Google Shape;4717;p478"/>
            <p:cNvSpPr/>
            <p:nvPr/>
          </p:nvSpPr>
          <p:spPr>
            <a:xfrm>
              <a:off x="7560216" y="5036052"/>
              <a:ext cx="304383" cy="304622"/>
            </a:xfrm>
            <a:custGeom>
              <a:rect b="b" l="l" r="r" t="t"/>
              <a:pathLst>
                <a:path extrusionOk="0" h="85388" w="85381">
                  <a:moveTo>
                    <a:pt x="43110" y="10296"/>
                  </a:moveTo>
                  <a:lnTo>
                    <a:pt x="43529" y="10310"/>
                  </a:lnTo>
                  <a:lnTo>
                    <a:pt x="43941" y="10318"/>
                  </a:lnTo>
                  <a:lnTo>
                    <a:pt x="44361" y="10340"/>
                  </a:lnTo>
                  <a:lnTo>
                    <a:pt x="44773" y="10362"/>
                  </a:lnTo>
                  <a:lnTo>
                    <a:pt x="45185" y="10391"/>
                  </a:lnTo>
                  <a:lnTo>
                    <a:pt x="45597" y="10428"/>
                  </a:lnTo>
                  <a:lnTo>
                    <a:pt x="46002" y="10465"/>
                  </a:lnTo>
                  <a:lnTo>
                    <a:pt x="46414" y="10509"/>
                  </a:lnTo>
                  <a:lnTo>
                    <a:pt x="46819" y="10553"/>
                  </a:lnTo>
                  <a:lnTo>
                    <a:pt x="47223" y="10612"/>
                  </a:lnTo>
                  <a:lnTo>
                    <a:pt x="47621" y="10671"/>
                  </a:lnTo>
                  <a:lnTo>
                    <a:pt x="48026" y="10730"/>
                  </a:lnTo>
                  <a:lnTo>
                    <a:pt x="48423" y="10803"/>
                  </a:lnTo>
                  <a:lnTo>
                    <a:pt x="48820" y="10877"/>
                  </a:lnTo>
                  <a:lnTo>
                    <a:pt x="49218" y="10958"/>
                  </a:lnTo>
                  <a:lnTo>
                    <a:pt x="49615" y="11039"/>
                  </a:lnTo>
                  <a:lnTo>
                    <a:pt x="50005" y="11127"/>
                  </a:lnTo>
                  <a:lnTo>
                    <a:pt x="50395" y="11215"/>
                  </a:lnTo>
                  <a:lnTo>
                    <a:pt x="50785" y="11318"/>
                  </a:lnTo>
                  <a:lnTo>
                    <a:pt x="51175" y="11422"/>
                  </a:lnTo>
                  <a:lnTo>
                    <a:pt x="51558" y="11525"/>
                  </a:lnTo>
                  <a:lnTo>
                    <a:pt x="51941" y="11635"/>
                  </a:lnTo>
                  <a:lnTo>
                    <a:pt x="52323" y="11753"/>
                  </a:lnTo>
                  <a:lnTo>
                    <a:pt x="52706" y="11870"/>
                  </a:lnTo>
                  <a:lnTo>
                    <a:pt x="53081" y="11996"/>
                  </a:lnTo>
                  <a:lnTo>
                    <a:pt x="53457" y="12128"/>
                  </a:lnTo>
                  <a:lnTo>
                    <a:pt x="53832" y="12260"/>
                  </a:lnTo>
                  <a:lnTo>
                    <a:pt x="54200" y="12400"/>
                  </a:lnTo>
                  <a:lnTo>
                    <a:pt x="54568" y="12540"/>
                  </a:lnTo>
                  <a:lnTo>
                    <a:pt x="54936" y="12687"/>
                  </a:lnTo>
                  <a:lnTo>
                    <a:pt x="55304" y="12842"/>
                  </a:lnTo>
                  <a:lnTo>
                    <a:pt x="55664" y="12996"/>
                  </a:lnTo>
                  <a:lnTo>
                    <a:pt x="56025" y="13158"/>
                  </a:lnTo>
                  <a:lnTo>
                    <a:pt x="56378" y="13320"/>
                  </a:lnTo>
                  <a:lnTo>
                    <a:pt x="56739" y="13489"/>
                  </a:lnTo>
                  <a:lnTo>
                    <a:pt x="57085" y="13666"/>
                  </a:lnTo>
                  <a:lnTo>
                    <a:pt x="57438" y="13843"/>
                  </a:lnTo>
                  <a:lnTo>
                    <a:pt x="57784" y="14019"/>
                  </a:lnTo>
                  <a:lnTo>
                    <a:pt x="58130" y="14203"/>
                  </a:lnTo>
                  <a:lnTo>
                    <a:pt x="58475" y="14395"/>
                  </a:lnTo>
                  <a:lnTo>
                    <a:pt x="58814" y="14586"/>
                  </a:lnTo>
                  <a:lnTo>
                    <a:pt x="59152" y="14785"/>
                  </a:lnTo>
                  <a:lnTo>
                    <a:pt x="59491" y="14983"/>
                  </a:lnTo>
                  <a:lnTo>
                    <a:pt x="59822" y="15189"/>
                  </a:lnTo>
                  <a:lnTo>
                    <a:pt x="60153" y="15403"/>
                  </a:lnTo>
                  <a:lnTo>
                    <a:pt x="60477" y="15609"/>
                  </a:lnTo>
                  <a:lnTo>
                    <a:pt x="60801" y="15830"/>
                  </a:lnTo>
                  <a:lnTo>
                    <a:pt x="61125" y="16050"/>
                  </a:lnTo>
                  <a:lnTo>
                    <a:pt x="61441" y="16271"/>
                  </a:lnTo>
                  <a:lnTo>
                    <a:pt x="61758" y="16499"/>
                  </a:lnTo>
                  <a:lnTo>
                    <a:pt x="62074" y="16735"/>
                  </a:lnTo>
                  <a:lnTo>
                    <a:pt x="62383" y="16970"/>
                  </a:lnTo>
                  <a:lnTo>
                    <a:pt x="62692" y="17206"/>
                  </a:lnTo>
                  <a:lnTo>
                    <a:pt x="62994" y="17449"/>
                  </a:lnTo>
                  <a:lnTo>
                    <a:pt x="63296" y="17691"/>
                  </a:lnTo>
                  <a:lnTo>
                    <a:pt x="63597" y="17942"/>
                  </a:lnTo>
                  <a:lnTo>
                    <a:pt x="63892" y="18199"/>
                  </a:lnTo>
                  <a:lnTo>
                    <a:pt x="64186" y="18449"/>
                  </a:lnTo>
                  <a:lnTo>
                    <a:pt x="64473" y="18714"/>
                  </a:lnTo>
                  <a:lnTo>
                    <a:pt x="64760" y="18972"/>
                  </a:lnTo>
                  <a:lnTo>
                    <a:pt x="65040" y="19244"/>
                  </a:lnTo>
                  <a:lnTo>
                    <a:pt x="65319" y="19509"/>
                  </a:lnTo>
                  <a:lnTo>
                    <a:pt x="65599" y="19781"/>
                  </a:lnTo>
                  <a:lnTo>
                    <a:pt x="65871" y="20061"/>
                  </a:lnTo>
                  <a:lnTo>
                    <a:pt x="66144" y="20341"/>
                  </a:lnTo>
                  <a:lnTo>
                    <a:pt x="66409" y="20620"/>
                  </a:lnTo>
                  <a:lnTo>
                    <a:pt x="66673" y="20907"/>
                  </a:lnTo>
                  <a:lnTo>
                    <a:pt x="66931" y="21202"/>
                  </a:lnTo>
                  <a:lnTo>
                    <a:pt x="67189" y="21489"/>
                  </a:lnTo>
                  <a:lnTo>
                    <a:pt x="67439" y="21783"/>
                  </a:lnTo>
                  <a:lnTo>
                    <a:pt x="67689" y="22085"/>
                  </a:lnTo>
                  <a:lnTo>
                    <a:pt x="67932" y="22387"/>
                  </a:lnTo>
                  <a:lnTo>
                    <a:pt x="68175" y="22688"/>
                  </a:lnTo>
                  <a:lnTo>
                    <a:pt x="68418" y="22997"/>
                  </a:lnTo>
                  <a:lnTo>
                    <a:pt x="68653" y="23306"/>
                  </a:lnTo>
                  <a:lnTo>
                    <a:pt x="68881" y="23623"/>
                  </a:lnTo>
                  <a:lnTo>
                    <a:pt x="69109" y="23939"/>
                  </a:lnTo>
                  <a:lnTo>
                    <a:pt x="69330" y="24256"/>
                  </a:lnTo>
                  <a:lnTo>
                    <a:pt x="69551" y="24580"/>
                  </a:lnTo>
                  <a:lnTo>
                    <a:pt x="69772" y="24903"/>
                  </a:lnTo>
                  <a:lnTo>
                    <a:pt x="69985" y="25227"/>
                  </a:lnTo>
                  <a:lnTo>
                    <a:pt x="70191" y="25558"/>
                  </a:lnTo>
                  <a:lnTo>
                    <a:pt x="70397" y="25889"/>
                  </a:lnTo>
                  <a:lnTo>
                    <a:pt x="70596" y="26228"/>
                  </a:lnTo>
                  <a:lnTo>
                    <a:pt x="70795" y="26567"/>
                  </a:lnTo>
                  <a:lnTo>
                    <a:pt x="70986" y="26905"/>
                  </a:lnTo>
                  <a:lnTo>
                    <a:pt x="71177" y="27251"/>
                  </a:lnTo>
                  <a:lnTo>
                    <a:pt x="71361" y="27597"/>
                  </a:lnTo>
                  <a:lnTo>
                    <a:pt x="71545" y="27943"/>
                  </a:lnTo>
                  <a:lnTo>
                    <a:pt x="71722" y="28296"/>
                  </a:lnTo>
                  <a:lnTo>
                    <a:pt x="71891" y="28649"/>
                  </a:lnTo>
                  <a:lnTo>
                    <a:pt x="72060" y="29002"/>
                  </a:lnTo>
                  <a:lnTo>
                    <a:pt x="72222" y="29363"/>
                  </a:lnTo>
                  <a:lnTo>
                    <a:pt x="72384" y="29716"/>
                  </a:lnTo>
                  <a:lnTo>
                    <a:pt x="72539" y="30084"/>
                  </a:lnTo>
                  <a:lnTo>
                    <a:pt x="72693" y="30445"/>
                  </a:lnTo>
                  <a:lnTo>
                    <a:pt x="72840" y="30813"/>
                  </a:lnTo>
                  <a:lnTo>
                    <a:pt x="72980" y="31181"/>
                  </a:lnTo>
                  <a:lnTo>
                    <a:pt x="73120" y="31556"/>
                  </a:lnTo>
                  <a:lnTo>
                    <a:pt x="73252" y="31924"/>
                  </a:lnTo>
                  <a:lnTo>
                    <a:pt x="73385" y="32299"/>
                  </a:lnTo>
                  <a:lnTo>
                    <a:pt x="73510" y="32682"/>
                  </a:lnTo>
                  <a:lnTo>
                    <a:pt x="73628" y="33057"/>
                  </a:lnTo>
                  <a:lnTo>
                    <a:pt x="73745" y="33440"/>
                  </a:lnTo>
                  <a:lnTo>
                    <a:pt x="73856" y="33823"/>
                  </a:lnTo>
                  <a:lnTo>
                    <a:pt x="73966" y="34205"/>
                  </a:lnTo>
                  <a:lnTo>
                    <a:pt x="74069" y="34595"/>
                  </a:lnTo>
                  <a:lnTo>
                    <a:pt x="74165" y="34985"/>
                  </a:lnTo>
                  <a:lnTo>
                    <a:pt x="74253" y="35375"/>
                  </a:lnTo>
                  <a:lnTo>
                    <a:pt x="74342" y="35765"/>
                  </a:lnTo>
                  <a:lnTo>
                    <a:pt x="74430" y="36163"/>
                  </a:lnTo>
                  <a:lnTo>
                    <a:pt x="74503" y="36560"/>
                  </a:lnTo>
                  <a:lnTo>
                    <a:pt x="74577" y="36958"/>
                  </a:lnTo>
                  <a:lnTo>
                    <a:pt x="74651" y="37355"/>
                  </a:lnTo>
                  <a:lnTo>
                    <a:pt x="74710" y="37760"/>
                  </a:lnTo>
                  <a:lnTo>
                    <a:pt x="74768" y="38157"/>
                  </a:lnTo>
                  <a:lnTo>
                    <a:pt x="74827" y="38562"/>
                  </a:lnTo>
                  <a:lnTo>
                    <a:pt x="74871" y="38974"/>
                  </a:lnTo>
                  <a:lnTo>
                    <a:pt x="74916" y="39379"/>
                  </a:lnTo>
                  <a:lnTo>
                    <a:pt x="74960" y="39791"/>
                  </a:lnTo>
                  <a:lnTo>
                    <a:pt x="74989" y="40196"/>
                  </a:lnTo>
                  <a:lnTo>
                    <a:pt x="75019" y="40608"/>
                  </a:lnTo>
                  <a:lnTo>
                    <a:pt x="75041" y="41027"/>
                  </a:lnTo>
                  <a:lnTo>
                    <a:pt x="75063" y="41439"/>
                  </a:lnTo>
                  <a:lnTo>
                    <a:pt x="75077" y="41859"/>
                  </a:lnTo>
                  <a:lnTo>
                    <a:pt x="75085" y="42271"/>
                  </a:lnTo>
                  <a:lnTo>
                    <a:pt x="75085" y="42690"/>
                  </a:lnTo>
                  <a:lnTo>
                    <a:pt x="75085" y="43110"/>
                  </a:lnTo>
                  <a:lnTo>
                    <a:pt x="75077" y="43529"/>
                  </a:lnTo>
                  <a:lnTo>
                    <a:pt x="75063" y="43941"/>
                  </a:lnTo>
                  <a:lnTo>
                    <a:pt x="75041" y="44361"/>
                  </a:lnTo>
                  <a:lnTo>
                    <a:pt x="75019" y="44773"/>
                  </a:lnTo>
                  <a:lnTo>
                    <a:pt x="74989" y="45185"/>
                  </a:lnTo>
                  <a:lnTo>
                    <a:pt x="74960" y="45597"/>
                  </a:lnTo>
                  <a:lnTo>
                    <a:pt x="74916" y="46002"/>
                  </a:lnTo>
                  <a:lnTo>
                    <a:pt x="74871" y="46414"/>
                  </a:lnTo>
                  <a:lnTo>
                    <a:pt x="74827" y="46819"/>
                  </a:lnTo>
                  <a:lnTo>
                    <a:pt x="74768" y="47223"/>
                  </a:lnTo>
                  <a:lnTo>
                    <a:pt x="74710" y="47628"/>
                  </a:lnTo>
                  <a:lnTo>
                    <a:pt x="74651" y="48026"/>
                  </a:lnTo>
                  <a:lnTo>
                    <a:pt x="74577" y="48423"/>
                  </a:lnTo>
                  <a:lnTo>
                    <a:pt x="74503" y="48820"/>
                  </a:lnTo>
                  <a:lnTo>
                    <a:pt x="74430" y="49218"/>
                  </a:lnTo>
                  <a:lnTo>
                    <a:pt x="74342" y="49615"/>
                  </a:lnTo>
                  <a:lnTo>
                    <a:pt x="74253" y="50005"/>
                  </a:lnTo>
                  <a:lnTo>
                    <a:pt x="74165" y="50395"/>
                  </a:lnTo>
                  <a:lnTo>
                    <a:pt x="74069" y="50785"/>
                  </a:lnTo>
                  <a:lnTo>
                    <a:pt x="73966" y="51175"/>
                  </a:lnTo>
                  <a:lnTo>
                    <a:pt x="73856" y="51558"/>
                  </a:lnTo>
                  <a:lnTo>
                    <a:pt x="73745" y="51941"/>
                  </a:lnTo>
                  <a:lnTo>
                    <a:pt x="73628" y="52323"/>
                  </a:lnTo>
                  <a:lnTo>
                    <a:pt x="73510" y="52706"/>
                  </a:lnTo>
                  <a:lnTo>
                    <a:pt x="73385" y="53081"/>
                  </a:lnTo>
                  <a:lnTo>
                    <a:pt x="73252" y="53457"/>
                  </a:lnTo>
                  <a:lnTo>
                    <a:pt x="73120" y="53832"/>
                  </a:lnTo>
                  <a:lnTo>
                    <a:pt x="72980" y="54200"/>
                  </a:lnTo>
                  <a:lnTo>
                    <a:pt x="72840" y="54568"/>
                  </a:lnTo>
                  <a:lnTo>
                    <a:pt x="72693" y="54936"/>
                  </a:lnTo>
                  <a:lnTo>
                    <a:pt x="72539" y="55304"/>
                  </a:lnTo>
                  <a:lnTo>
                    <a:pt x="72384" y="55664"/>
                  </a:lnTo>
                  <a:lnTo>
                    <a:pt x="72222" y="56025"/>
                  </a:lnTo>
                  <a:lnTo>
                    <a:pt x="72060" y="56378"/>
                  </a:lnTo>
                  <a:lnTo>
                    <a:pt x="71891" y="56739"/>
                  </a:lnTo>
                  <a:lnTo>
                    <a:pt x="71722" y="57092"/>
                  </a:lnTo>
                  <a:lnTo>
                    <a:pt x="71545" y="57438"/>
                  </a:lnTo>
                  <a:lnTo>
                    <a:pt x="71361" y="57784"/>
                  </a:lnTo>
                  <a:lnTo>
                    <a:pt x="71177" y="58130"/>
                  </a:lnTo>
                  <a:lnTo>
                    <a:pt x="70986" y="58476"/>
                  </a:lnTo>
                  <a:lnTo>
                    <a:pt x="70795" y="58814"/>
                  </a:lnTo>
                  <a:lnTo>
                    <a:pt x="70596" y="59153"/>
                  </a:lnTo>
                  <a:lnTo>
                    <a:pt x="70397" y="59491"/>
                  </a:lnTo>
                  <a:lnTo>
                    <a:pt x="70191" y="59822"/>
                  </a:lnTo>
                  <a:lnTo>
                    <a:pt x="69985" y="60153"/>
                  </a:lnTo>
                  <a:lnTo>
                    <a:pt x="69772" y="60477"/>
                  </a:lnTo>
                  <a:lnTo>
                    <a:pt x="69551" y="60801"/>
                  </a:lnTo>
                  <a:lnTo>
                    <a:pt x="69330" y="61125"/>
                  </a:lnTo>
                  <a:lnTo>
                    <a:pt x="69109" y="61441"/>
                  </a:lnTo>
                  <a:lnTo>
                    <a:pt x="68881" y="61758"/>
                  </a:lnTo>
                  <a:lnTo>
                    <a:pt x="68653" y="62074"/>
                  </a:lnTo>
                  <a:lnTo>
                    <a:pt x="68418" y="62383"/>
                  </a:lnTo>
                  <a:lnTo>
                    <a:pt x="68175" y="62692"/>
                  </a:lnTo>
                  <a:lnTo>
                    <a:pt x="67932" y="62994"/>
                  </a:lnTo>
                  <a:lnTo>
                    <a:pt x="67689" y="63296"/>
                  </a:lnTo>
                  <a:lnTo>
                    <a:pt x="67439" y="63597"/>
                  </a:lnTo>
                  <a:lnTo>
                    <a:pt x="67189" y="63892"/>
                  </a:lnTo>
                  <a:lnTo>
                    <a:pt x="66931" y="64186"/>
                  </a:lnTo>
                  <a:lnTo>
                    <a:pt x="66673" y="64473"/>
                  </a:lnTo>
                  <a:lnTo>
                    <a:pt x="66409" y="64760"/>
                  </a:lnTo>
                  <a:lnTo>
                    <a:pt x="66144" y="65040"/>
                  </a:lnTo>
                  <a:lnTo>
                    <a:pt x="65871" y="65319"/>
                  </a:lnTo>
                  <a:lnTo>
                    <a:pt x="65599" y="65599"/>
                  </a:lnTo>
                  <a:lnTo>
                    <a:pt x="65319" y="65871"/>
                  </a:lnTo>
                  <a:lnTo>
                    <a:pt x="65040" y="66144"/>
                  </a:lnTo>
                  <a:lnTo>
                    <a:pt x="64760" y="66409"/>
                  </a:lnTo>
                  <a:lnTo>
                    <a:pt x="64473" y="66674"/>
                  </a:lnTo>
                  <a:lnTo>
                    <a:pt x="64186" y="66931"/>
                  </a:lnTo>
                  <a:lnTo>
                    <a:pt x="63892" y="67189"/>
                  </a:lnTo>
                  <a:lnTo>
                    <a:pt x="63597" y="67439"/>
                  </a:lnTo>
                  <a:lnTo>
                    <a:pt x="63296" y="67689"/>
                  </a:lnTo>
                  <a:lnTo>
                    <a:pt x="62994" y="67932"/>
                  </a:lnTo>
                  <a:lnTo>
                    <a:pt x="62692" y="68175"/>
                  </a:lnTo>
                  <a:lnTo>
                    <a:pt x="62383" y="68418"/>
                  </a:lnTo>
                  <a:lnTo>
                    <a:pt x="62074" y="68653"/>
                  </a:lnTo>
                  <a:lnTo>
                    <a:pt x="61758" y="68881"/>
                  </a:lnTo>
                  <a:lnTo>
                    <a:pt x="61441" y="69109"/>
                  </a:lnTo>
                  <a:lnTo>
                    <a:pt x="61125" y="69330"/>
                  </a:lnTo>
                  <a:lnTo>
                    <a:pt x="60801" y="69551"/>
                  </a:lnTo>
                  <a:lnTo>
                    <a:pt x="60477" y="69772"/>
                  </a:lnTo>
                  <a:lnTo>
                    <a:pt x="60153" y="69985"/>
                  </a:lnTo>
                  <a:lnTo>
                    <a:pt x="59822" y="70191"/>
                  </a:lnTo>
                  <a:lnTo>
                    <a:pt x="59491" y="70397"/>
                  </a:lnTo>
                  <a:lnTo>
                    <a:pt x="59152" y="70596"/>
                  </a:lnTo>
                  <a:lnTo>
                    <a:pt x="58814" y="70795"/>
                  </a:lnTo>
                  <a:lnTo>
                    <a:pt x="58475" y="70986"/>
                  </a:lnTo>
                  <a:lnTo>
                    <a:pt x="58130" y="71177"/>
                  </a:lnTo>
                  <a:lnTo>
                    <a:pt x="57784" y="71361"/>
                  </a:lnTo>
                  <a:lnTo>
                    <a:pt x="57438" y="71545"/>
                  </a:lnTo>
                  <a:lnTo>
                    <a:pt x="57085" y="71722"/>
                  </a:lnTo>
                  <a:lnTo>
                    <a:pt x="56739" y="71891"/>
                  </a:lnTo>
                  <a:lnTo>
                    <a:pt x="56378" y="72060"/>
                  </a:lnTo>
                  <a:lnTo>
                    <a:pt x="56025" y="72222"/>
                  </a:lnTo>
                  <a:lnTo>
                    <a:pt x="55664" y="72384"/>
                  </a:lnTo>
                  <a:lnTo>
                    <a:pt x="55304" y="72539"/>
                  </a:lnTo>
                  <a:lnTo>
                    <a:pt x="54936" y="72693"/>
                  </a:lnTo>
                  <a:lnTo>
                    <a:pt x="54568" y="72840"/>
                  </a:lnTo>
                  <a:lnTo>
                    <a:pt x="54200" y="72980"/>
                  </a:lnTo>
                  <a:lnTo>
                    <a:pt x="53832" y="73120"/>
                  </a:lnTo>
                  <a:lnTo>
                    <a:pt x="53457" y="73253"/>
                  </a:lnTo>
                  <a:lnTo>
                    <a:pt x="53081" y="73385"/>
                  </a:lnTo>
                  <a:lnTo>
                    <a:pt x="52706" y="73510"/>
                  </a:lnTo>
                  <a:lnTo>
                    <a:pt x="52323" y="73628"/>
                  </a:lnTo>
                  <a:lnTo>
                    <a:pt x="51941" y="73746"/>
                  </a:lnTo>
                  <a:lnTo>
                    <a:pt x="51558" y="73856"/>
                  </a:lnTo>
                  <a:lnTo>
                    <a:pt x="51175" y="73966"/>
                  </a:lnTo>
                  <a:lnTo>
                    <a:pt x="50785" y="74069"/>
                  </a:lnTo>
                  <a:lnTo>
                    <a:pt x="50395" y="74165"/>
                  </a:lnTo>
                  <a:lnTo>
                    <a:pt x="50005" y="74253"/>
                  </a:lnTo>
                  <a:lnTo>
                    <a:pt x="49615" y="74342"/>
                  </a:lnTo>
                  <a:lnTo>
                    <a:pt x="49218" y="74430"/>
                  </a:lnTo>
                  <a:lnTo>
                    <a:pt x="48820" y="74504"/>
                  </a:lnTo>
                  <a:lnTo>
                    <a:pt x="48423" y="74577"/>
                  </a:lnTo>
                  <a:lnTo>
                    <a:pt x="48026" y="74651"/>
                  </a:lnTo>
                  <a:lnTo>
                    <a:pt x="47621" y="74710"/>
                  </a:lnTo>
                  <a:lnTo>
                    <a:pt x="47223" y="74769"/>
                  </a:lnTo>
                  <a:lnTo>
                    <a:pt x="46819" y="74827"/>
                  </a:lnTo>
                  <a:lnTo>
                    <a:pt x="46414" y="74872"/>
                  </a:lnTo>
                  <a:lnTo>
                    <a:pt x="46002" y="74916"/>
                  </a:lnTo>
                  <a:lnTo>
                    <a:pt x="45597" y="74960"/>
                  </a:lnTo>
                  <a:lnTo>
                    <a:pt x="45185" y="74989"/>
                  </a:lnTo>
                  <a:lnTo>
                    <a:pt x="44773" y="75019"/>
                  </a:lnTo>
                  <a:lnTo>
                    <a:pt x="44361" y="75041"/>
                  </a:lnTo>
                  <a:lnTo>
                    <a:pt x="43941" y="75063"/>
                  </a:lnTo>
                  <a:lnTo>
                    <a:pt x="43529" y="75078"/>
                  </a:lnTo>
                  <a:lnTo>
                    <a:pt x="43110" y="75085"/>
                  </a:lnTo>
                  <a:lnTo>
                    <a:pt x="42271" y="75085"/>
                  </a:lnTo>
                  <a:lnTo>
                    <a:pt x="41851" y="75078"/>
                  </a:lnTo>
                  <a:lnTo>
                    <a:pt x="41439" y="75063"/>
                  </a:lnTo>
                  <a:lnTo>
                    <a:pt x="41027" y="75041"/>
                  </a:lnTo>
                  <a:lnTo>
                    <a:pt x="40608" y="75019"/>
                  </a:lnTo>
                  <a:lnTo>
                    <a:pt x="40196" y="74989"/>
                  </a:lnTo>
                  <a:lnTo>
                    <a:pt x="39791" y="74960"/>
                  </a:lnTo>
                  <a:lnTo>
                    <a:pt x="39379" y="74916"/>
                  </a:lnTo>
                  <a:lnTo>
                    <a:pt x="38974" y="74872"/>
                  </a:lnTo>
                  <a:lnTo>
                    <a:pt x="38562" y="74827"/>
                  </a:lnTo>
                  <a:lnTo>
                    <a:pt x="38157" y="74769"/>
                  </a:lnTo>
                  <a:lnTo>
                    <a:pt x="37760" y="74710"/>
                  </a:lnTo>
                  <a:lnTo>
                    <a:pt x="37355" y="74651"/>
                  </a:lnTo>
                  <a:lnTo>
                    <a:pt x="36958" y="74577"/>
                  </a:lnTo>
                  <a:lnTo>
                    <a:pt x="36560" y="74504"/>
                  </a:lnTo>
                  <a:lnTo>
                    <a:pt x="36163" y="74430"/>
                  </a:lnTo>
                  <a:lnTo>
                    <a:pt x="35765" y="74342"/>
                  </a:lnTo>
                  <a:lnTo>
                    <a:pt x="35375" y="74253"/>
                  </a:lnTo>
                  <a:lnTo>
                    <a:pt x="34985" y="74165"/>
                  </a:lnTo>
                  <a:lnTo>
                    <a:pt x="34595" y="74069"/>
                  </a:lnTo>
                  <a:lnTo>
                    <a:pt x="34205" y="73966"/>
                  </a:lnTo>
                  <a:lnTo>
                    <a:pt x="33823" y="73856"/>
                  </a:lnTo>
                  <a:lnTo>
                    <a:pt x="33440" y="73746"/>
                  </a:lnTo>
                  <a:lnTo>
                    <a:pt x="33057" y="73628"/>
                  </a:lnTo>
                  <a:lnTo>
                    <a:pt x="32682" y="73510"/>
                  </a:lnTo>
                  <a:lnTo>
                    <a:pt x="32299" y="73385"/>
                  </a:lnTo>
                  <a:lnTo>
                    <a:pt x="31924" y="73253"/>
                  </a:lnTo>
                  <a:lnTo>
                    <a:pt x="31556" y="73120"/>
                  </a:lnTo>
                  <a:lnTo>
                    <a:pt x="31181" y="72980"/>
                  </a:lnTo>
                  <a:lnTo>
                    <a:pt x="30813" y="72840"/>
                  </a:lnTo>
                  <a:lnTo>
                    <a:pt x="30445" y="72693"/>
                  </a:lnTo>
                  <a:lnTo>
                    <a:pt x="30084" y="72539"/>
                  </a:lnTo>
                  <a:lnTo>
                    <a:pt x="29716" y="72384"/>
                  </a:lnTo>
                  <a:lnTo>
                    <a:pt x="29356" y="72222"/>
                  </a:lnTo>
                  <a:lnTo>
                    <a:pt x="29002" y="72060"/>
                  </a:lnTo>
                  <a:lnTo>
                    <a:pt x="28649" y="71891"/>
                  </a:lnTo>
                  <a:lnTo>
                    <a:pt x="28296" y="71722"/>
                  </a:lnTo>
                  <a:lnTo>
                    <a:pt x="27943" y="71545"/>
                  </a:lnTo>
                  <a:lnTo>
                    <a:pt x="27597" y="71361"/>
                  </a:lnTo>
                  <a:lnTo>
                    <a:pt x="27251" y="71177"/>
                  </a:lnTo>
                  <a:lnTo>
                    <a:pt x="26905" y="70986"/>
                  </a:lnTo>
                  <a:lnTo>
                    <a:pt x="26567" y="70795"/>
                  </a:lnTo>
                  <a:lnTo>
                    <a:pt x="26228" y="70596"/>
                  </a:lnTo>
                  <a:lnTo>
                    <a:pt x="25890" y="70397"/>
                  </a:lnTo>
                  <a:lnTo>
                    <a:pt x="25558" y="70191"/>
                  </a:lnTo>
                  <a:lnTo>
                    <a:pt x="25227" y="69985"/>
                  </a:lnTo>
                  <a:lnTo>
                    <a:pt x="24903" y="69772"/>
                  </a:lnTo>
                  <a:lnTo>
                    <a:pt x="24580" y="69551"/>
                  </a:lnTo>
                  <a:lnTo>
                    <a:pt x="24256" y="69330"/>
                  </a:lnTo>
                  <a:lnTo>
                    <a:pt x="23939" y="69109"/>
                  </a:lnTo>
                  <a:lnTo>
                    <a:pt x="23623" y="68881"/>
                  </a:lnTo>
                  <a:lnTo>
                    <a:pt x="23306" y="68653"/>
                  </a:lnTo>
                  <a:lnTo>
                    <a:pt x="22997" y="68418"/>
                  </a:lnTo>
                  <a:lnTo>
                    <a:pt x="22688" y="68175"/>
                  </a:lnTo>
                  <a:lnTo>
                    <a:pt x="22387" y="67932"/>
                  </a:lnTo>
                  <a:lnTo>
                    <a:pt x="22085" y="67689"/>
                  </a:lnTo>
                  <a:lnTo>
                    <a:pt x="21783" y="67439"/>
                  </a:lnTo>
                  <a:lnTo>
                    <a:pt x="21489" y="67189"/>
                  </a:lnTo>
                  <a:lnTo>
                    <a:pt x="21202" y="66931"/>
                  </a:lnTo>
                  <a:lnTo>
                    <a:pt x="20907" y="66674"/>
                  </a:lnTo>
                  <a:lnTo>
                    <a:pt x="20620" y="66409"/>
                  </a:lnTo>
                  <a:lnTo>
                    <a:pt x="20341" y="66144"/>
                  </a:lnTo>
                  <a:lnTo>
                    <a:pt x="20061" y="65871"/>
                  </a:lnTo>
                  <a:lnTo>
                    <a:pt x="19781" y="65599"/>
                  </a:lnTo>
                  <a:lnTo>
                    <a:pt x="19509" y="65319"/>
                  </a:lnTo>
                  <a:lnTo>
                    <a:pt x="19244" y="65040"/>
                  </a:lnTo>
                  <a:lnTo>
                    <a:pt x="18972" y="64760"/>
                  </a:lnTo>
                  <a:lnTo>
                    <a:pt x="18714" y="64473"/>
                  </a:lnTo>
                  <a:lnTo>
                    <a:pt x="18449" y="64186"/>
                  </a:lnTo>
                  <a:lnTo>
                    <a:pt x="18192" y="63892"/>
                  </a:lnTo>
                  <a:lnTo>
                    <a:pt x="17942" y="63597"/>
                  </a:lnTo>
                  <a:lnTo>
                    <a:pt x="17692" y="63296"/>
                  </a:lnTo>
                  <a:lnTo>
                    <a:pt x="17449" y="62994"/>
                  </a:lnTo>
                  <a:lnTo>
                    <a:pt x="17206" y="62692"/>
                  </a:lnTo>
                  <a:lnTo>
                    <a:pt x="16963" y="62383"/>
                  </a:lnTo>
                  <a:lnTo>
                    <a:pt x="16735" y="62074"/>
                  </a:lnTo>
                  <a:lnTo>
                    <a:pt x="16499" y="61758"/>
                  </a:lnTo>
                  <a:lnTo>
                    <a:pt x="16271" y="61441"/>
                  </a:lnTo>
                  <a:lnTo>
                    <a:pt x="16050" y="61125"/>
                  </a:lnTo>
                  <a:lnTo>
                    <a:pt x="15830" y="60801"/>
                  </a:lnTo>
                  <a:lnTo>
                    <a:pt x="15609" y="60477"/>
                  </a:lnTo>
                  <a:lnTo>
                    <a:pt x="15403" y="60153"/>
                  </a:lnTo>
                  <a:lnTo>
                    <a:pt x="15189" y="59822"/>
                  </a:lnTo>
                  <a:lnTo>
                    <a:pt x="14983" y="59491"/>
                  </a:lnTo>
                  <a:lnTo>
                    <a:pt x="14785" y="59153"/>
                  </a:lnTo>
                  <a:lnTo>
                    <a:pt x="14586" y="58814"/>
                  </a:lnTo>
                  <a:lnTo>
                    <a:pt x="14395" y="58476"/>
                  </a:lnTo>
                  <a:lnTo>
                    <a:pt x="14203" y="58130"/>
                  </a:lnTo>
                  <a:lnTo>
                    <a:pt x="14019" y="57784"/>
                  </a:lnTo>
                  <a:lnTo>
                    <a:pt x="13843" y="57438"/>
                  </a:lnTo>
                  <a:lnTo>
                    <a:pt x="13666" y="57092"/>
                  </a:lnTo>
                  <a:lnTo>
                    <a:pt x="13489" y="56739"/>
                  </a:lnTo>
                  <a:lnTo>
                    <a:pt x="13320" y="56378"/>
                  </a:lnTo>
                  <a:lnTo>
                    <a:pt x="13158" y="56025"/>
                  </a:lnTo>
                  <a:lnTo>
                    <a:pt x="12996" y="55664"/>
                  </a:lnTo>
                  <a:lnTo>
                    <a:pt x="12842" y="55304"/>
                  </a:lnTo>
                  <a:lnTo>
                    <a:pt x="12687" y="54936"/>
                  </a:lnTo>
                  <a:lnTo>
                    <a:pt x="12540" y="54568"/>
                  </a:lnTo>
                  <a:lnTo>
                    <a:pt x="12400" y="54200"/>
                  </a:lnTo>
                  <a:lnTo>
                    <a:pt x="12261" y="53832"/>
                  </a:lnTo>
                  <a:lnTo>
                    <a:pt x="12128" y="53457"/>
                  </a:lnTo>
                  <a:lnTo>
                    <a:pt x="11996" y="53081"/>
                  </a:lnTo>
                  <a:lnTo>
                    <a:pt x="11870" y="52706"/>
                  </a:lnTo>
                  <a:lnTo>
                    <a:pt x="11753" y="52323"/>
                  </a:lnTo>
                  <a:lnTo>
                    <a:pt x="11635" y="51941"/>
                  </a:lnTo>
                  <a:lnTo>
                    <a:pt x="11525" y="51558"/>
                  </a:lnTo>
                  <a:lnTo>
                    <a:pt x="11414" y="51175"/>
                  </a:lnTo>
                  <a:lnTo>
                    <a:pt x="11319" y="50785"/>
                  </a:lnTo>
                  <a:lnTo>
                    <a:pt x="11216" y="50395"/>
                  </a:lnTo>
                  <a:lnTo>
                    <a:pt x="11127" y="50005"/>
                  </a:lnTo>
                  <a:lnTo>
                    <a:pt x="11039" y="49615"/>
                  </a:lnTo>
                  <a:lnTo>
                    <a:pt x="10951" y="49218"/>
                  </a:lnTo>
                  <a:lnTo>
                    <a:pt x="10877" y="48820"/>
                  </a:lnTo>
                  <a:lnTo>
                    <a:pt x="10803" y="48423"/>
                  </a:lnTo>
                  <a:lnTo>
                    <a:pt x="10730" y="48026"/>
                  </a:lnTo>
                  <a:lnTo>
                    <a:pt x="10671" y="47628"/>
                  </a:lnTo>
                  <a:lnTo>
                    <a:pt x="10612" y="47223"/>
                  </a:lnTo>
                  <a:lnTo>
                    <a:pt x="10553" y="46819"/>
                  </a:lnTo>
                  <a:lnTo>
                    <a:pt x="10509" y="46414"/>
                  </a:lnTo>
                  <a:lnTo>
                    <a:pt x="10465" y="46002"/>
                  </a:lnTo>
                  <a:lnTo>
                    <a:pt x="10421" y="45597"/>
                  </a:lnTo>
                  <a:lnTo>
                    <a:pt x="10391" y="45185"/>
                  </a:lnTo>
                  <a:lnTo>
                    <a:pt x="10362" y="44773"/>
                  </a:lnTo>
                  <a:lnTo>
                    <a:pt x="10340" y="44361"/>
                  </a:lnTo>
                  <a:lnTo>
                    <a:pt x="10318" y="43941"/>
                  </a:lnTo>
                  <a:lnTo>
                    <a:pt x="10303" y="43529"/>
                  </a:lnTo>
                  <a:lnTo>
                    <a:pt x="10296" y="43110"/>
                  </a:lnTo>
                  <a:lnTo>
                    <a:pt x="10296" y="42690"/>
                  </a:lnTo>
                  <a:lnTo>
                    <a:pt x="10296" y="42271"/>
                  </a:lnTo>
                  <a:lnTo>
                    <a:pt x="10303" y="41859"/>
                  </a:lnTo>
                  <a:lnTo>
                    <a:pt x="10318" y="41439"/>
                  </a:lnTo>
                  <a:lnTo>
                    <a:pt x="10340" y="41027"/>
                  </a:lnTo>
                  <a:lnTo>
                    <a:pt x="10362" y="40608"/>
                  </a:lnTo>
                  <a:lnTo>
                    <a:pt x="10391" y="40196"/>
                  </a:lnTo>
                  <a:lnTo>
                    <a:pt x="10421" y="39791"/>
                  </a:lnTo>
                  <a:lnTo>
                    <a:pt x="10465" y="39379"/>
                  </a:lnTo>
                  <a:lnTo>
                    <a:pt x="10509" y="38974"/>
                  </a:lnTo>
                  <a:lnTo>
                    <a:pt x="10553" y="38562"/>
                  </a:lnTo>
                  <a:lnTo>
                    <a:pt x="10612" y="38157"/>
                  </a:lnTo>
                  <a:lnTo>
                    <a:pt x="10671" y="37760"/>
                  </a:lnTo>
                  <a:lnTo>
                    <a:pt x="10730" y="37355"/>
                  </a:lnTo>
                  <a:lnTo>
                    <a:pt x="10803" y="36958"/>
                  </a:lnTo>
                  <a:lnTo>
                    <a:pt x="10877" y="36560"/>
                  </a:lnTo>
                  <a:lnTo>
                    <a:pt x="10951" y="36163"/>
                  </a:lnTo>
                  <a:lnTo>
                    <a:pt x="11039" y="35765"/>
                  </a:lnTo>
                  <a:lnTo>
                    <a:pt x="11127" y="35375"/>
                  </a:lnTo>
                  <a:lnTo>
                    <a:pt x="11216" y="34985"/>
                  </a:lnTo>
                  <a:lnTo>
                    <a:pt x="11319" y="34595"/>
                  </a:lnTo>
                  <a:lnTo>
                    <a:pt x="11414" y="34205"/>
                  </a:lnTo>
                  <a:lnTo>
                    <a:pt x="11525" y="33823"/>
                  </a:lnTo>
                  <a:lnTo>
                    <a:pt x="11635" y="33440"/>
                  </a:lnTo>
                  <a:lnTo>
                    <a:pt x="11753" y="33057"/>
                  </a:lnTo>
                  <a:lnTo>
                    <a:pt x="11870" y="32682"/>
                  </a:lnTo>
                  <a:lnTo>
                    <a:pt x="11996" y="32299"/>
                  </a:lnTo>
                  <a:lnTo>
                    <a:pt x="12128" y="31924"/>
                  </a:lnTo>
                  <a:lnTo>
                    <a:pt x="12261" y="31556"/>
                  </a:lnTo>
                  <a:lnTo>
                    <a:pt x="12400" y="31181"/>
                  </a:lnTo>
                  <a:lnTo>
                    <a:pt x="12540" y="30813"/>
                  </a:lnTo>
                  <a:lnTo>
                    <a:pt x="12687" y="30445"/>
                  </a:lnTo>
                  <a:lnTo>
                    <a:pt x="12842" y="30084"/>
                  </a:lnTo>
                  <a:lnTo>
                    <a:pt x="12996" y="29716"/>
                  </a:lnTo>
                  <a:lnTo>
                    <a:pt x="13158" y="29363"/>
                  </a:lnTo>
                  <a:lnTo>
                    <a:pt x="13320" y="29002"/>
                  </a:lnTo>
                  <a:lnTo>
                    <a:pt x="13489" y="28649"/>
                  </a:lnTo>
                  <a:lnTo>
                    <a:pt x="13666" y="28296"/>
                  </a:lnTo>
                  <a:lnTo>
                    <a:pt x="13843" y="27943"/>
                  </a:lnTo>
                  <a:lnTo>
                    <a:pt x="14019" y="27597"/>
                  </a:lnTo>
                  <a:lnTo>
                    <a:pt x="14203" y="27251"/>
                  </a:lnTo>
                  <a:lnTo>
                    <a:pt x="14395" y="26905"/>
                  </a:lnTo>
                  <a:lnTo>
                    <a:pt x="14586" y="26567"/>
                  </a:lnTo>
                  <a:lnTo>
                    <a:pt x="14785" y="26228"/>
                  </a:lnTo>
                  <a:lnTo>
                    <a:pt x="14983" y="25889"/>
                  </a:lnTo>
                  <a:lnTo>
                    <a:pt x="15189" y="25558"/>
                  </a:lnTo>
                  <a:lnTo>
                    <a:pt x="15403" y="25227"/>
                  </a:lnTo>
                  <a:lnTo>
                    <a:pt x="15609" y="24903"/>
                  </a:lnTo>
                  <a:lnTo>
                    <a:pt x="15830" y="24580"/>
                  </a:lnTo>
                  <a:lnTo>
                    <a:pt x="16050" y="24256"/>
                  </a:lnTo>
                  <a:lnTo>
                    <a:pt x="16271" y="23939"/>
                  </a:lnTo>
                  <a:lnTo>
                    <a:pt x="16499" y="23623"/>
                  </a:lnTo>
                  <a:lnTo>
                    <a:pt x="16735" y="23306"/>
                  </a:lnTo>
                  <a:lnTo>
                    <a:pt x="16963" y="22997"/>
                  </a:lnTo>
                  <a:lnTo>
                    <a:pt x="17206" y="22688"/>
                  </a:lnTo>
                  <a:lnTo>
                    <a:pt x="17449" y="22387"/>
                  </a:lnTo>
                  <a:lnTo>
                    <a:pt x="17692" y="22085"/>
                  </a:lnTo>
                  <a:lnTo>
                    <a:pt x="17942" y="21783"/>
                  </a:lnTo>
                  <a:lnTo>
                    <a:pt x="18192" y="21489"/>
                  </a:lnTo>
                  <a:lnTo>
                    <a:pt x="18449" y="21202"/>
                  </a:lnTo>
                  <a:lnTo>
                    <a:pt x="18714" y="20907"/>
                  </a:lnTo>
                  <a:lnTo>
                    <a:pt x="18972" y="20620"/>
                  </a:lnTo>
                  <a:lnTo>
                    <a:pt x="19244" y="20341"/>
                  </a:lnTo>
                  <a:lnTo>
                    <a:pt x="19509" y="20061"/>
                  </a:lnTo>
                  <a:lnTo>
                    <a:pt x="19781" y="19781"/>
                  </a:lnTo>
                  <a:lnTo>
                    <a:pt x="20061" y="19509"/>
                  </a:lnTo>
                  <a:lnTo>
                    <a:pt x="20341" y="19244"/>
                  </a:lnTo>
                  <a:lnTo>
                    <a:pt x="20620" y="18972"/>
                  </a:lnTo>
                  <a:lnTo>
                    <a:pt x="20907" y="18714"/>
                  </a:lnTo>
                  <a:lnTo>
                    <a:pt x="21202" y="18449"/>
                  </a:lnTo>
                  <a:lnTo>
                    <a:pt x="21489" y="18199"/>
                  </a:lnTo>
                  <a:lnTo>
                    <a:pt x="21783" y="17942"/>
                  </a:lnTo>
                  <a:lnTo>
                    <a:pt x="22085" y="17691"/>
                  </a:lnTo>
                  <a:lnTo>
                    <a:pt x="22387" y="17449"/>
                  </a:lnTo>
                  <a:lnTo>
                    <a:pt x="22688" y="17206"/>
                  </a:lnTo>
                  <a:lnTo>
                    <a:pt x="22997" y="16970"/>
                  </a:lnTo>
                  <a:lnTo>
                    <a:pt x="23306" y="16735"/>
                  </a:lnTo>
                  <a:lnTo>
                    <a:pt x="23623" y="16499"/>
                  </a:lnTo>
                  <a:lnTo>
                    <a:pt x="23939" y="16271"/>
                  </a:lnTo>
                  <a:lnTo>
                    <a:pt x="24256" y="16050"/>
                  </a:lnTo>
                  <a:lnTo>
                    <a:pt x="24580" y="15830"/>
                  </a:lnTo>
                  <a:lnTo>
                    <a:pt x="24903" y="15609"/>
                  </a:lnTo>
                  <a:lnTo>
                    <a:pt x="25227" y="15403"/>
                  </a:lnTo>
                  <a:lnTo>
                    <a:pt x="25558" y="15189"/>
                  </a:lnTo>
                  <a:lnTo>
                    <a:pt x="25890" y="14983"/>
                  </a:lnTo>
                  <a:lnTo>
                    <a:pt x="26228" y="14785"/>
                  </a:lnTo>
                  <a:lnTo>
                    <a:pt x="26567" y="14586"/>
                  </a:lnTo>
                  <a:lnTo>
                    <a:pt x="26905" y="14395"/>
                  </a:lnTo>
                  <a:lnTo>
                    <a:pt x="27251" y="14203"/>
                  </a:lnTo>
                  <a:lnTo>
                    <a:pt x="27597" y="14019"/>
                  </a:lnTo>
                  <a:lnTo>
                    <a:pt x="27943" y="13843"/>
                  </a:lnTo>
                  <a:lnTo>
                    <a:pt x="28296" y="13666"/>
                  </a:lnTo>
                  <a:lnTo>
                    <a:pt x="28649" y="13489"/>
                  </a:lnTo>
                  <a:lnTo>
                    <a:pt x="29002" y="13320"/>
                  </a:lnTo>
                  <a:lnTo>
                    <a:pt x="29356" y="13158"/>
                  </a:lnTo>
                  <a:lnTo>
                    <a:pt x="29716" y="12996"/>
                  </a:lnTo>
                  <a:lnTo>
                    <a:pt x="30084" y="12842"/>
                  </a:lnTo>
                  <a:lnTo>
                    <a:pt x="30445" y="12687"/>
                  </a:lnTo>
                  <a:lnTo>
                    <a:pt x="30813" y="12540"/>
                  </a:lnTo>
                  <a:lnTo>
                    <a:pt x="31181" y="12400"/>
                  </a:lnTo>
                  <a:lnTo>
                    <a:pt x="31556" y="12260"/>
                  </a:lnTo>
                  <a:lnTo>
                    <a:pt x="31924" y="12128"/>
                  </a:lnTo>
                  <a:lnTo>
                    <a:pt x="32299" y="11996"/>
                  </a:lnTo>
                  <a:lnTo>
                    <a:pt x="32682" y="11870"/>
                  </a:lnTo>
                  <a:lnTo>
                    <a:pt x="33057" y="11753"/>
                  </a:lnTo>
                  <a:lnTo>
                    <a:pt x="33440" y="11635"/>
                  </a:lnTo>
                  <a:lnTo>
                    <a:pt x="33823" y="11525"/>
                  </a:lnTo>
                  <a:lnTo>
                    <a:pt x="34205" y="11422"/>
                  </a:lnTo>
                  <a:lnTo>
                    <a:pt x="34595" y="11318"/>
                  </a:lnTo>
                  <a:lnTo>
                    <a:pt x="34985" y="11215"/>
                  </a:lnTo>
                  <a:lnTo>
                    <a:pt x="35375" y="11127"/>
                  </a:lnTo>
                  <a:lnTo>
                    <a:pt x="35765" y="11039"/>
                  </a:lnTo>
                  <a:lnTo>
                    <a:pt x="36163" y="10958"/>
                  </a:lnTo>
                  <a:lnTo>
                    <a:pt x="36560" y="10877"/>
                  </a:lnTo>
                  <a:lnTo>
                    <a:pt x="36958" y="10803"/>
                  </a:lnTo>
                  <a:lnTo>
                    <a:pt x="37355" y="10730"/>
                  </a:lnTo>
                  <a:lnTo>
                    <a:pt x="37760" y="10671"/>
                  </a:lnTo>
                  <a:lnTo>
                    <a:pt x="38157" y="10612"/>
                  </a:lnTo>
                  <a:lnTo>
                    <a:pt x="38562" y="10553"/>
                  </a:lnTo>
                  <a:lnTo>
                    <a:pt x="38974" y="10509"/>
                  </a:lnTo>
                  <a:lnTo>
                    <a:pt x="39379" y="10465"/>
                  </a:lnTo>
                  <a:lnTo>
                    <a:pt x="39791" y="10428"/>
                  </a:lnTo>
                  <a:lnTo>
                    <a:pt x="40196" y="10391"/>
                  </a:lnTo>
                  <a:lnTo>
                    <a:pt x="40608" y="10362"/>
                  </a:lnTo>
                  <a:lnTo>
                    <a:pt x="41027" y="10340"/>
                  </a:lnTo>
                  <a:lnTo>
                    <a:pt x="41439" y="10318"/>
                  </a:lnTo>
                  <a:lnTo>
                    <a:pt x="41851" y="10310"/>
                  </a:lnTo>
                  <a:lnTo>
                    <a:pt x="42271" y="10296"/>
                  </a:lnTo>
                  <a:close/>
                  <a:moveTo>
                    <a:pt x="42138" y="0"/>
                  </a:moveTo>
                  <a:lnTo>
                    <a:pt x="41586" y="15"/>
                  </a:lnTo>
                  <a:lnTo>
                    <a:pt x="41042" y="30"/>
                  </a:lnTo>
                  <a:lnTo>
                    <a:pt x="40497" y="52"/>
                  </a:lnTo>
                  <a:lnTo>
                    <a:pt x="39953" y="89"/>
                  </a:lnTo>
                  <a:lnTo>
                    <a:pt x="39408" y="125"/>
                  </a:lnTo>
                  <a:lnTo>
                    <a:pt x="38864" y="169"/>
                  </a:lnTo>
                  <a:lnTo>
                    <a:pt x="38326" y="221"/>
                  </a:lnTo>
                  <a:lnTo>
                    <a:pt x="37789" y="280"/>
                  </a:lnTo>
                  <a:lnTo>
                    <a:pt x="37252" y="339"/>
                  </a:lnTo>
                  <a:lnTo>
                    <a:pt x="36722" y="412"/>
                  </a:lnTo>
                  <a:lnTo>
                    <a:pt x="36192" y="493"/>
                  </a:lnTo>
                  <a:lnTo>
                    <a:pt x="35662" y="574"/>
                  </a:lnTo>
                  <a:lnTo>
                    <a:pt x="35132" y="663"/>
                  </a:lnTo>
                  <a:lnTo>
                    <a:pt x="34610" y="766"/>
                  </a:lnTo>
                  <a:lnTo>
                    <a:pt x="34087" y="869"/>
                  </a:lnTo>
                  <a:lnTo>
                    <a:pt x="33565" y="979"/>
                  </a:lnTo>
                  <a:lnTo>
                    <a:pt x="33050" y="1089"/>
                  </a:lnTo>
                  <a:lnTo>
                    <a:pt x="32535" y="1214"/>
                  </a:lnTo>
                  <a:lnTo>
                    <a:pt x="32020" y="1340"/>
                  </a:lnTo>
                  <a:lnTo>
                    <a:pt x="31512" y="1479"/>
                  </a:lnTo>
                  <a:lnTo>
                    <a:pt x="31004" y="1619"/>
                  </a:lnTo>
                  <a:lnTo>
                    <a:pt x="30496" y="1766"/>
                  </a:lnTo>
                  <a:lnTo>
                    <a:pt x="29996" y="1921"/>
                  </a:lnTo>
                  <a:lnTo>
                    <a:pt x="29495" y="2075"/>
                  </a:lnTo>
                  <a:lnTo>
                    <a:pt x="28995" y="2245"/>
                  </a:lnTo>
                  <a:lnTo>
                    <a:pt x="28502" y="2414"/>
                  </a:lnTo>
                  <a:lnTo>
                    <a:pt x="28009" y="2591"/>
                  </a:lnTo>
                  <a:lnTo>
                    <a:pt x="27523" y="2775"/>
                  </a:lnTo>
                  <a:lnTo>
                    <a:pt x="27038" y="2959"/>
                  </a:lnTo>
                  <a:lnTo>
                    <a:pt x="26552" y="3157"/>
                  </a:lnTo>
                  <a:lnTo>
                    <a:pt x="26073" y="3356"/>
                  </a:lnTo>
                  <a:lnTo>
                    <a:pt x="25595" y="3562"/>
                  </a:lnTo>
                  <a:lnTo>
                    <a:pt x="25124" y="3768"/>
                  </a:lnTo>
                  <a:lnTo>
                    <a:pt x="24653" y="3989"/>
                  </a:lnTo>
                  <a:lnTo>
                    <a:pt x="24182" y="4210"/>
                  </a:lnTo>
                  <a:lnTo>
                    <a:pt x="23719" y="4438"/>
                  </a:lnTo>
                  <a:lnTo>
                    <a:pt x="23255" y="4666"/>
                  </a:lnTo>
                  <a:lnTo>
                    <a:pt x="22799" y="4909"/>
                  </a:lnTo>
                  <a:lnTo>
                    <a:pt x="22342" y="5152"/>
                  </a:lnTo>
                  <a:lnTo>
                    <a:pt x="21886" y="5402"/>
                  </a:lnTo>
                  <a:lnTo>
                    <a:pt x="21437" y="5652"/>
                  </a:lnTo>
                  <a:lnTo>
                    <a:pt x="20996" y="5917"/>
                  </a:lnTo>
                  <a:lnTo>
                    <a:pt x="20554" y="6182"/>
                  </a:lnTo>
                  <a:lnTo>
                    <a:pt x="20113" y="6447"/>
                  </a:lnTo>
                  <a:lnTo>
                    <a:pt x="19678" y="6726"/>
                  </a:lnTo>
                  <a:lnTo>
                    <a:pt x="19252" y="7006"/>
                  </a:lnTo>
                  <a:lnTo>
                    <a:pt x="18817" y="7293"/>
                  </a:lnTo>
                  <a:lnTo>
                    <a:pt x="18398" y="7580"/>
                  </a:lnTo>
                  <a:lnTo>
                    <a:pt x="17979" y="7874"/>
                  </a:lnTo>
                  <a:lnTo>
                    <a:pt x="17559" y="8176"/>
                  </a:lnTo>
                  <a:lnTo>
                    <a:pt x="17147" y="8478"/>
                  </a:lnTo>
                  <a:lnTo>
                    <a:pt x="16735" y="8787"/>
                  </a:lnTo>
                  <a:lnTo>
                    <a:pt x="16330" y="9103"/>
                  </a:lnTo>
                  <a:lnTo>
                    <a:pt x="15933" y="9420"/>
                  </a:lnTo>
                  <a:lnTo>
                    <a:pt x="15535" y="9751"/>
                  </a:lnTo>
                  <a:lnTo>
                    <a:pt x="15138" y="10075"/>
                  </a:lnTo>
                  <a:lnTo>
                    <a:pt x="14755" y="10406"/>
                  </a:lnTo>
                  <a:lnTo>
                    <a:pt x="14365" y="10744"/>
                  </a:lnTo>
                  <a:lnTo>
                    <a:pt x="13983" y="11090"/>
                  </a:lnTo>
                  <a:lnTo>
                    <a:pt x="13607" y="11436"/>
                  </a:lnTo>
                  <a:lnTo>
                    <a:pt x="13232" y="11789"/>
                  </a:lnTo>
                  <a:lnTo>
                    <a:pt x="12864" y="12143"/>
                  </a:lnTo>
                  <a:lnTo>
                    <a:pt x="12503" y="12503"/>
                  </a:lnTo>
                  <a:lnTo>
                    <a:pt x="12143" y="12864"/>
                  </a:lnTo>
                  <a:lnTo>
                    <a:pt x="11790" y="13239"/>
                  </a:lnTo>
                  <a:lnTo>
                    <a:pt x="11436" y="13607"/>
                  </a:lnTo>
                  <a:lnTo>
                    <a:pt x="11090" y="13982"/>
                  </a:lnTo>
                  <a:lnTo>
                    <a:pt x="10745" y="14365"/>
                  </a:lnTo>
                  <a:lnTo>
                    <a:pt x="10406" y="14755"/>
                  </a:lnTo>
                  <a:lnTo>
                    <a:pt x="10075" y="15138"/>
                  </a:lnTo>
                  <a:lnTo>
                    <a:pt x="9744" y="15535"/>
                  </a:lnTo>
                  <a:lnTo>
                    <a:pt x="9420" y="15933"/>
                  </a:lnTo>
                  <a:lnTo>
                    <a:pt x="9103" y="16330"/>
                  </a:lnTo>
                  <a:lnTo>
                    <a:pt x="8787" y="16742"/>
                  </a:lnTo>
                  <a:lnTo>
                    <a:pt x="8478" y="17147"/>
                  </a:lnTo>
                  <a:lnTo>
                    <a:pt x="8176" y="17559"/>
                  </a:lnTo>
                  <a:lnTo>
                    <a:pt x="7875" y="17978"/>
                  </a:lnTo>
                  <a:lnTo>
                    <a:pt x="7580" y="18398"/>
                  </a:lnTo>
                  <a:lnTo>
                    <a:pt x="7286" y="18825"/>
                  </a:lnTo>
                  <a:lnTo>
                    <a:pt x="7006" y="19252"/>
                  </a:lnTo>
                  <a:lnTo>
                    <a:pt x="6726" y="19678"/>
                  </a:lnTo>
                  <a:lnTo>
                    <a:pt x="6447" y="20113"/>
                  </a:lnTo>
                  <a:lnTo>
                    <a:pt x="6182" y="20554"/>
                  </a:lnTo>
                  <a:lnTo>
                    <a:pt x="5917" y="20996"/>
                  </a:lnTo>
                  <a:lnTo>
                    <a:pt x="5652" y="21437"/>
                  </a:lnTo>
                  <a:lnTo>
                    <a:pt x="5402" y="21886"/>
                  </a:lnTo>
                  <a:lnTo>
                    <a:pt x="5152" y="22342"/>
                  </a:lnTo>
                  <a:lnTo>
                    <a:pt x="4909" y="22799"/>
                  </a:lnTo>
                  <a:lnTo>
                    <a:pt x="4666" y="23255"/>
                  </a:lnTo>
                  <a:lnTo>
                    <a:pt x="4438" y="23719"/>
                  </a:lnTo>
                  <a:lnTo>
                    <a:pt x="4210" y="24182"/>
                  </a:lnTo>
                  <a:lnTo>
                    <a:pt x="3989" y="24653"/>
                  </a:lnTo>
                  <a:lnTo>
                    <a:pt x="3768" y="25124"/>
                  </a:lnTo>
                  <a:lnTo>
                    <a:pt x="3555" y="25595"/>
                  </a:lnTo>
                  <a:lnTo>
                    <a:pt x="3356" y="26073"/>
                  </a:lnTo>
                  <a:lnTo>
                    <a:pt x="3150" y="26552"/>
                  </a:lnTo>
                  <a:lnTo>
                    <a:pt x="2959" y="27037"/>
                  </a:lnTo>
                  <a:lnTo>
                    <a:pt x="2767" y="27523"/>
                  </a:lnTo>
                  <a:lnTo>
                    <a:pt x="2591" y="28009"/>
                  </a:lnTo>
                  <a:lnTo>
                    <a:pt x="2414" y="28502"/>
                  </a:lnTo>
                  <a:lnTo>
                    <a:pt x="2237" y="28995"/>
                  </a:lnTo>
                  <a:lnTo>
                    <a:pt x="2076" y="29495"/>
                  </a:lnTo>
                  <a:lnTo>
                    <a:pt x="1914" y="29996"/>
                  </a:lnTo>
                  <a:lnTo>
                    <a:pt x="1766" y="30496"/>
                  </a:lnTo>
                  <a:lnTo>
                    <a:pt x="1619" y="31004"/>
                  </a:lnTo>
                  <a:lnTo>
                    <a:pt x="1479" y="31512"/>
                  </a:lnTo>
                  <a:lnTo>
                    <a:pt x="1340" y="32020"/>
                  </a:lnTo>
                  <a:lnTo>
                    <a:pt x="1215" y="32535"/>
                  </a:lnTo>
                  <a:lnTo>
                    <a:pt x="1089" y="33050"/>
                  </a:lnTo>
                  <a:lnTo>
                    <a:pt x="972" y="33565"/>
                  </a:lnTo>
                  <a:lnTo>
                    <a:pt x="869" y="34087"/>
                  </a:lnTo>
                  <a:lnTo>
                    <a:pt x="758" y="34610"/>
                  </a:lnTo>
                  <a:lnTo>
                    <a:pt x="663" y="35132"/>
                  </a:lnTo>
                  <a:lnTo>
                    <a:pt x="574" y="35662"/>
                  </a:lnTo>
                  <a:lnTo>
                    <a:pt x="486" y="36192"/>
                  </a:lnTo>
                  <a:lnTo>
                    <a:pt x="412" y="36722"/>
                  </a:lnTo>
                  <a:lnTo>
                    <a:pt x="339" y="37252"/>
                  </a:lnTo>
                  <a:lnTo>
                    <a:pt x="273" y="37789"/>
                  </a:lnTo>
                  <a:lnTo>
                    <a:pt x="221" y="38326"/>
                  </a:lnTo>
                  <a:lnTo>
                    <a:pt x="170" y="38864"/>
                  </a:lnTo>
                  <a:lnTo>
                    <a:pt x="125" y="39408"/>
                  </a:lnTo>
                  <a:lnTo>
                    <a:pt x="81" y="39953"/>
                  </a:lnTo>
                  <a:lnTo>
                    <a:pt x="52" y="40497"/>
                  </a:lnTo>
                  <a:lnTo>
                    <a:pt x="30" y="41042"/>
                  </a:lnTo>
                  <a:lnTo>
                    <a:pt x="15" y="41586"/>
                  </a:lnTo>
                  <a:lnTo>
                    <a:pt x="0" y="42138"/>
                  </a:lnTo>
                  <a:lnTo>
                    <a:pt x="0" y="42690"/>
                  </a:lnTo>
                  <a:lnTo>
                    <a:pt x="0" y="43242"/>
                  </a:lnTo>
                  <a:lnTo>
                    <a:pt x="15" y="43794"/>
                  </a:lnTo>
                  <a:lnTo>
                    <a:pt x="30" y="44339"/>
                  </a:lnTo>
                  <a:lnTo>
                    <a:pt x="52" y="44891"/>
                  </a:lnTo>
                  <a:lnTo>
                    <a:pt x="81" y="45435"/>
                  </a:lnTo>
                  <a:lnTo>
                    <a:pt x="125" y="45972"/>
                  </a:lnTo>
                  <a:lnTo>
                    <a:pt x="170" y="46517"/>
                  </a:lnTo>
                  <a:lnTo>
                    <a:pt x="221" y="47054"/>
                  </a:lnTo>
                  <a:lnTo>
                    <a:pt x="273" y="47591"/>
                  </a:lnTo>
                  <a:lnTo>
                    <a:pt x="339" y="48129"/>
                  </a:lnTo>
                  <a:lnTo>
                    <a:pt x="412" y="48658"/>
                  </a:lnTo>
                  <a:lnTo>
                    <a:pt x="486" y="49196"/>
                  </a:lnTo>
                  <a:lnTo>
                    <a:pt x="574" y="49718"/>
                  </a:lnTo>
                  <a:lnTo>
                    <a:pt x="663" y="50248"/>
                  </a:lnTo>
                  <a:lnTo>
                    <a:pt x="758" y="50771"/>
                  </a:lnTo>
                  <a:lnTo>
                    <a:pt x="869" y="51293"/>
                  </a:lnTo>
                  <a:lnTo>
                    <a:pt x="972" y="51816"/>
                  </a:lnTo>
                  <a:lnTo>
                    <a:pt x="1089" y="52331"/>
                  </a:lnTo>
                  <a:lnTo>
                    <a:pt x="1215" y="52846"/>
                  </a:lnTo>
                  <a:lnTo>
                    <a:pt x="1340" y="53361"/>
                  </a:lnTo>
                  <a:lnTo>
                    <a:pt x="1479" y="53869"/>
                  </a:lnTo>
                  <a:lnTo>
                    <a:pt x="1619" y="54376"/>
                  </a:lnTo>
                  <a:lnTo>
                    <a:pt x="1766" y="54884"/>
                  </a:lnTo>
                  <a:lnTo>
                    <a:pt x="1914" y="55385"/>
                  </a:lnTo>
                  <a:lnTo>
                    <a:pt x="2076" y="55885"/>
                  </a:lnTo>
                  <a:lnTo>
                    <a:pt x="2237" y="56386"/>
                  </a:lnTo>
                  <a:lnTo>
                    <a:pt x="2414" y="56879"/>
                  </a:lnTo>
                  <a:lnTo>
                    <a:pt x="2591" y="57372"/>
                  </a:lnTo>
                  <a:lnTo>
                    <a:pt x="2767" y="57857"/>
                  </a:lnTo>
                  <a:lnTo>
                    <a:pt x="2959" y="58343"/>
                  </a:lnTo>
                  <a:lnTo>
                    <a:pt x="3150" y="58829"/>
                  </a:lnTo>
                  <a:lnTo>
                    <a:pt x="3356" y="59307"/>
                  </a:lnTo>
                  <a:lnTo>
                    <a:pt x="3555" y="59785"/>
                  </a:lnTo>
                  <a:lnTo>
                    <a:pt x="3768" y="60264"/>
                  </a:lnTo>
                  <a:lnTo>
                    <a:pt x="3989" y="60735"/>
                  </a:lnTo>
                  <a:lnTo>
                    <a:pt x="4210" y="61198"/>
                  </a:lnTo>
                  <a:lnTo>
                    <a:pt x="4438" y="61662"/>
                  </a:lnTo>
                  <a:lnTo>
                    <a:pt x="4666" y="62126"/>
                  </a:lnTo>
                  <a:lnTo>
                    <a:pt x="4909" y="62589"/>
                  </a:lnTo>
                  <a:lnTo>
                    <a:pt x="5152" y="63038"/>
                  </a:lnTo>
                  <a:lnTo>
                    <a:pt x="5402" y="63494"/>
                  </a:lnTo>
                  <a:lnTo>
                    <a:pt x="5652" y="63943"/>
                  </a:lnTo>
                  <a:lnTo>
                    <a:pt x="5917" y="64385"/>
                  </a:lnTo>
                  <a:lnTo>
                    <a:pt x="6182" y="64826"/>
                  </a:lnTo>
                  <a:lnTo>
                    <a:pt x="6447" y="65268"/>
                  </a:lnTo>
                  <a:lnTo>
                    <a:pt x="6726" y="65702"/>
                  </a:lnTo>
                  <a:lnTo>
                    <a:pt x="7006" y="66136"/>
                  </a:lnTo>
                  <a:lnTo>
                    <a:pt x="7286" y="66563"/>
                  </a:lnTo>
                  <a:lnTo>
                    <a:pt x="7580" y="66983"/>
                  </a:lnTo>
                  <a:lnTo>
                    <a:pt x="7875" y="67402"/>
                  </a:lnTo>
                  <a:lnTo>
                    <a:pt x="8176" y="67822"/>
                  </a:lnTo>
                  <a:lnTo>
                    <a:pt x="8478" y="68234"/>
                  </a:lnTo>
                  <a:lnTo>
                    <a:pt x="8787" y="68646"/>
                  </a:lnTo>
                  <a:lnTo>
                    <a:pt x="9103" y="69051"/>
                  </a:lnTo>
                  <a:lnTo>
                    <a:pt x="9420" y="69448"/>
                  </a:lnTo>
                  <a:lnTo>
                    <a:pt x="9744" y="69845"/>
                  </a:lnTo>
                  <a:lnTo>
                    <a:pt x="10075" y="70243"/>
                  </a:lnTo>
                  <a:lnTo>
                    <a:pt x="10406" y="70633"/>
                  </a:lnTo>
                  <a:lnTo>
                    <a:pt x="10745" y="71015"/>
                  </a:lnTo>
                  <a:lnTo>
                    <a:pt x="11090" y="71398"/>
                  </a:lnTo>
                  <a:lnTo>
                    <a:pt x="11436" y="71773"/>
                  </a:lnTo>
                  <a:lnTo>
                    <a:pt x="11790" y="72149"/>
                  </a:lnTo>
                  <a:lnTo>
                    <a:pt x="12143" y="72517"/>
                  </a:lnTo>
                  <a:lnTo>
                    <a:pt x="12503" y="72877"/>
                  </a:lnTo>
                  <a:lnTo>
                    <a:pt x="12864" y="73238"/>
                  </a:lnTo>
                  <a:lnTo>
                    <a:pt x="13232" y="73598"/>
                  </a:lnTo>
                  <a:lnTo>
                    <a:pt x="13607" y="73944"/>
                  </a:lnTo>
                  <a:lnTo>
                    <a:pt x="13983" y="74290"/>
                  </a:lnTo>
                  <a:lnTo>
                    <a:pt x="14365" y="74636"/>
                  </a:lnTo>
                  <a:lnTo>
                    <a:pt x="14755" y="74975"/>
                  </a:lnTo>
                  <a:lnTo>
                    <a:pt x="15138" y="75306"/>
                  </a:lnTo>
                  <a:lnTo>
                    <a:pt x="15535" y="75637"/>
                  </a:lnTo>
                  <a:lnTo>
                    <a:pt x="15933" y="75961"/>
                  </a:lnTo>
                  <a:lnTo>
                    <a:pt x="16330" y="76277"/>
                  </a:lnTo>
                  <a:lnTo>
                    <a:pt x="16735" y="76594"/>
                  </a:lnTo>
                  <a:lnTo>
                    <a:pt x="17147" y="76903"/>
                  </a:lnTo>
                  <a:lnTo>
                    <a:pt x="17559" y="77204"/>
                  </a:lnTo>
                  <a:lnTo>
                    <a:pt x="17979" y="77506"/>
                  </a:lnTo>
                  <a:lnTo>
                    <a:pt x="18398" y="77800"/>
                  </a:lnTo>
                  <a:lnTo>
                    <a:pt x="18817" y="78095"/>
                  </a:lnTo>
                  <a:lnTo>
                    <a:pt x="19252" y="78374"/>
                  </a:lnTo>
                  <a:lnTo>
                    <a:pt x="19678" y="78661"/>
                  </a:lnTo>
                  <a:lnTo>
                    <a:pt x="20113" y="78934"/>
                  </a:lnTo>
                  <a:lnTo>
                    <a:pt x="20554" y="79206"/>
                  </a:lnTo>
                  <a:lnTo>
                    <a:pt x="20996" y="79471"/>
                  </a:lnTo>
                  <a:lnTo>
                    <a:pt x="21437" y="79729"/>
                  </a:lnTo>
                  <a:lnTo>
                    <a:pt x="21886" y="79979"/>
                  </a:lnTo>
                  <a:lnTo>
                    <a:pt x="22342" y="80229"/>
                  </a:lnTo>
                  <a:lnTo>
                    <a:pt x="22799" y="80472"/>
                  </a:lnTo>
                  <a:lnTo>
                    <a:pt x="23255" y="80715"/>
                  </a:lnTo>
                  <a:lnTo>
                    <a:pt x="23719" y="80950"/>
                  </a:lnTo>
                  <a:lnTo>
                    <a:pt x="24182" y="81171"/>
                  </a:lnTo>
                  <a:lnTo>
                    <a:pt x="24653" y="81399"/>
                  </a:lnTo>
                  <a:lnTo>
                    <a:pt x="25124" y="81612"/>
                  </a:lnTo>
                  <a:lnTo>
                    <a:pt x="25595" y="81826"/>
                  </a:lnTo>
                  <a:lnTo>
                    <a:pt x="26073" y="82032"/>
                  </a:lnTo>
                  <a:lnTo>
                    <a:pt x="26552" y="82231"/>
                  </a:lnTo>
                  <a:lnTo>
                    <a:pt x="27038" y="82422"/>
                  </a:lnTo>
                  <a:lnTo>
                    <a:pt x="27523" y="82613"/>
                  </a:lnTo>
                  <a:lnTo>
                    <a:pt x="28009" y="82790"/>
                  </a:lnTo>
                  <a:lnTo>
                    <a:pt x="28502" y="82974"/>
                  </a:lnTo>
                  <a:lnTo>
                    <a:pt x="28995" y="83143"/>
                  </a:lnTo>
                  <a:lnTo>
                    <a:pt x="29495" y="83305"/>
                  </a:lnTo>
                  <a:lnTo>
                    <a:pt x="29996" y="83467"/>
                  </a:lnTo>
                  <a:lnTo>
                    <a:pt x="30496" y="83614"/>
                  </a:lnTo>
                  <a:lnTo>
                    <a:pt x="31004" y="83761"/>
                  </a:lnTo>
                  <a:lnTo>
                    <a:pt x="31512" y="83909"/>
                  </a:lnTo>
                  <a:lnTo>
                    <a:pt x="32020" y="84041"/>
                  </a:lnTo>
                  <a:lnTo>
                    <a:pt x="32535" y="84166"/>
                  </a:lnTo>
                  <a:lnTo>
                    <a:pt x="33050" y="84291"/>
                  </a:lnTo>
                  <a:lnTo>
                    <a:pt x="33565" y="84409"/>
                  </a:lnTo>
                  <a:lnTo>
                    <a:pt x="34087" y="84519"/>
                  </a:lnTo>
                  <a:lnTo>
                    <a:pt x="34610" y="84622"/>
                  </a:lnTo>
                  <a:lnTo>
                    <a:pt x="35132" y="84718"/>
                  </a:lnTo>
                  <a:lnTo>
                    <a:pt x="35662" y="84806"/>
                  </a:lnTo>
                  <a:lnTo>
                    <a:pt x="36192" y="84895"/>
                  </a:lnTo>
                  <a:lnTo>
                    <a:pt x="36722" y="84968"/>
                  </a:lnTo>
                  <a:lnTo>
                    <a:pt x="37252" y="85042"/>
                  </a:lnTo>
                  <a:lnTo>
                    <a:pt x="37789" y="85108"/>
                  </a:lnTo>
                  <a:lnTo>
                    <a:pt x="38326" y="85167"/>
                  </a:lnTo>
                  <a:lnTo>
                    <a:pt x="38864" y="85218"/>
                  </a:lnTo>
                  <a:lnTo>
                    <a:pt x="39408" y="85263"/>
                  </a:lnTo>
                  <a:lnTo>
                    <a:pt x="39953" y="85299"/>
                  </a:lnTo>
                  <a:lnTo>
                    <a:pt x="40497" y="85329"/>
                  </a:lnTo>
                  <a:lnTo>
                    <a:pt x="41042" y="85351"/>
                  </a:lnTo>
                  <a:lnTo>
                    <a:pt x="41586" y="85373"/>
                  </a:lnTo>
                  <a:lnTo>
                    <a:pt x="42138" y="85380"/>
                  </a:lnTo>
                  <a:lnTo>
                    <a:pt x="42690" y="85388"/>
                  </a:lnTo>
                  <a:lnTo>
                    <a:pt x="43242" y="85380"/>
                  </a:lnTo>
                  <a:lnTo>
                    <a:pt x="43794" y="85373"/>
                  </a:lnTo>
                  <a:lnTo>
                    <a:pt x="44339" y="85351"/>
                  </a:lnTo>
                  <a:lnTo>
                    <a:pt x="44891" y="85329"/>
                  </a:lnTo>
                  <a:lnTo>
                    <a:pt x="45435" y="85299"/>
                  </a:lnTo>
                  <a:lnTo>
                    <a:pt x="45972" y="85263"/>
                  </a:lnTo>
                  <a:lnTo>
                    <a:pt x="46517" y="85218"/>
                  </a:lnTo>
                  <a:lnTo>
                    <a:pt x="47054" y="85167"/>
                  </a:lnTo>
                  <a:lnTo>
                    <a:pt x="47591" y="85108"/>
                  </a:lnTo>
                  <a:lnTo>
                    <a:pt x="48129" y="85042"/>
                  </a:lnTo>
                  <a:lnTo>
                    <a:pt x="48658" y="84968"/>
                  </a:lnTo>
                  <a:lnTo>
                    <a:pt x="49196" y="84895"/>
                  </a:lnTo>
                  <a:lnTo>
                    <a:pt x="49718" y="84806"/>
                  </a:lnTo>
                  <a:lnTo>
                    <a:pt x="50248" y="84718"/>
                  </a:lnTo>
                  <a:lnTo>
                    <a:pt x="50770" y="84622"/>
                  </a:lnTo>
                  <a:lnTo>
                    <a:pt x="51293" y="84519"/>
                  </a:lnTo>
                  <a:lnTo>
                    <a:pt x="51815" y="84409"/>
                  </a:lnTo>
                  <a:lnTo>
                    <a:pt x="52331" y="84291"/>
                  </a:lnTo>
                  <a:lnTo>
                    <a:pt x="52846" y="84166"/>
                  </a:lnTo>
                  <a:lnTo>
                    <a:pt x="53361" y="84041"/>
                  </a:lnTo>
                  <a:lnTo>
                    <a:pt x="53869" y="83909"/>
                  </a:lnTo>
                  <a:lnTo>
                    <a:pt x="54376" y="83761"/>
                  </a:lnTo>
                  <a:lnTo>
                    <a:pt x="54884" y="83614"/>
                  </a:lnTo>
                  <a:lnTo>
                    <a:pt x="55385" y="83467"/>
                  </a:lnTo>
                  <a:lnTo>
                    <a:pt x="55885" y="83305"/>
                  </a:lnTo>
                  <a:lnTo>
                    <a:pt x="56385" y="83143"/>
                  </a:lnTo>
                  <a:lnTo>
                    <a:pt x="56879" y="82974"/>
                  </a:lnTo>
                  <a:lnTo>
                    <a:pt x="57372" y="82790"/>
                  </a:lnTo>
                  <a:lnTo>
                    <a:pt x="57857" y="82613"/>
                  </a:lnTo>
                  <a:lnTo>
                    <a:pt x="58343" y="82422"/>
                  </a:lnTo>
                  <a:lnTo>
                    <a:pt x="58829" y="82231"/>
                  </a:lnTo>
                  <a:lnTo>
                    <a:pt x="59307" y="82032"/>
                  </a:lnTo>
                  <a:lnTo>
                    <a:pt x="59785" y="81826"/>
                  </a:lnTo>
                  <a:lnTo>
                    <a:pt x="60264" y="81612"/>
                  </a:lnTo>
                  <a:lnTo>
                    <a:pt x="60735" y="81399"/>
                  </a:lnTo>
                  <a:lnTo>
                    <a:pt x="61198" y="81171"/>
                  </a:lnTo>
                  <a:lnTo>
                    <a:pt x="61662" y="80950"/>
                  </a:lnTo>
                  <a:lnTo>
                    <a:pt x="62126" y="80715"/>
                  </a:lnTo>
                  <a:lnTo>
                    <a:pt x="62582" y="80472"/>
                  </a:lnTo>
                  <a:lnTo>
                    <a:pt x="63038" y="80229"/>
                  </a:lnTo>
                  <a:lnTo>
                    <a:pt x="63494" y="79979"/>
                  </a:lnTo>
                  <a:lnTo>
                    <a:pt x="63943" y="79729"/>
                  </a:lnTo>
                  <a:lnTo>
                    <a:pt x="64385" y="79471"/>
                  </a:lnTo>
                  <a:lnTo>
                    <a:pt x="64826" y="79206"/>
                  </a:lnTo>
                  <a:lnTo>
                    <a:pt x="65268" y="78934"/>
                  </a:lnTo>
                  <a:lnTo>
                    <a:pt x="65702" y="78661"/>
                  </a:lnTo>
                  <a:lnTo>
                    <a:pt x="66136" y="78374"/>
                  </a:lnTo>
                  <a:lnTo>
                    <a:pt x="66563" y="78095"/>
                  </a:lnTo>
                  <a:lnTo>
                    <a:pt x="66983" y="77800"/>
                  </a:lnTo>
                  <a:lnTo>
                    <a:pt x="67402" y="77506"/>
                  </a:lnTo>
                  <a:lnTo>
                    <a:pt x="67821" y="77204"/>
                  </a:lnTo>
                  <a:lnTo>
                    <a:pt x="68234" y="76903"/>
                  </a:lnTo>
                  <a:lnTo>
                    <a:pt x="68646" y="76594"/>
                  </a:lnTo>
                  <a:lnTo>
                    <a:pt x="69050" y="76277"/>
                  </a:lnTo>
                  <a:lnTo>
                    <a:pt x="69448" y="75961"/>
                  </a:lnTo>
                  <a:lnTo>
                    <a:pt x="69845" y="75637"/>
                  </a:lnTo>
                  <a:lnTo>
                    <a:pt x="70243" y="75306"/>
                  </a:lnTo>
                  <a:lnTo>
                    <a:pt x="70633" y="74975"/>
                  </a:lnTo>
                  <a:lnTo>
                    <a:pt x="71015" y="74636"/>
                  </a:lnTo>
                  <a:lnTo>
                    <a:pt x="71398" y="74290"/>
                  </a:lnTo>
                  <a:lnTo>
                    <a:pt x="71773" y="73944"/>
                  </a:lnTo>
                  <a:lnTo>
                    <a:pt x="72149" y="73598"/>
                  </a:lnTo>
                  <a:lnTo>
                    <a:pt x="72517" y="73238"/>
                  </a:lnTo>
                  <a:lnTo>
                    <a:pt x="72877" y="72877"/>
                  </a:lnTo>
                  <a:lnTo>
                    <a:pt x="73238" y="72517"/>
                  </a:lnTo>
                  <a:lnTo>
                    <a:pt x="73591" y="72149"/>
                  </a:lnTo>
                  <a:lnTo>
                    <a:pt x="73944" y="71773"/>
                  </a:lnTo>
                  <a:lnTo>
                    <a:pt x="74290" y="71398"/>
                  </a:lnTo>
                  <a:lnTo>
                    <a:pt x="74636" y="71015"/>
                  </a:lnTo>
                  <a:lnTo>
                    <a:pt x="74974" y="70633"/>
                  </a:lnTo>
                  <a:lnTo>
                    <a:pt x="75306" y="70243"/>
                  </a:lnTo>
                  <a:lnTo>
                    <a:pt x="75637" y="69845"/>
                  </a:lnTo>
                  <a:lnTo>
                    <a:pt x="75961" y="69448"/>
                  </a:lnTo>
                  <a:lnTo>
                    <a:pt x="76277" y="69051"/>
                  </a:lnTo>
                  <a:lnTo>
                    <a:pt x="76593" y="68646"/>
                  </a:lnTo>
                  <a:lnTo>
                    <a:pt x="76903" y="68234"/>
                  </a:lnTo>
                  <a:lnTo>
                    <a:pt x="77204" y="67822"/>
                  </a:lnTo>
                  <a:lnTo>
                    <a:pt x="77506" y="67402"/>
                  </a:lnTo>
                  <a:lnTo>
                    <a:pt x="77800" y="66983"/>
                  </a:lnTo>
                  <a:lnTo>
                    <a:pt x="78095" y="66563"/>
                  </a:lnTo>
                  <a:lnTo>
                    <a:pt x="78374" y="66136"/>
                  </a:lnTo>
                  <a:lnTo>
                    <a:pt x="78654" y="65702"/>
                  </a:lnTo>
                  <a:lnTo>
                    <a:pt x="78934" y="65268"/>
                  </a:lnTo>
                  <a:lnTo>
                    <a:pt x="79206" y="64826"/>
                  </a:lnTo>
                  <a:lnTo>
                    <a:pt x="79471" y="64385"/>
                  </a:lnTo>
                  <a:lnTo>
                    <a:pt x="79728" y="63943"/>
                  </a:lnTo>
                  <a:lnTo>
                    <a:pt x="79979" y="63494"/>
                  </a:lnTo>
                  <a:lnTo>
                    <a:pt x="80229" y="63038"/>
                  </a:lnTo>
                  <a:lnTo>
                    <a:pt x="80472" y="62589"/>
                  </a:lnTo>
                  <a:lnTo>
                    <a:pt x="80715" y="62126"/>
                  </a:lnTo>
                  <a:lnTo>
                    <a:pt x="80943" y="61662"/>
                  </a:lnTo>
                  <a:lnTo>
                    <a:pt x="81171" y="61198"/>
                  </a:lnTo>
                  <a:lnTo>
                    <a:pt x="81399" y="60735"/>
                  </a:lnTo>
                  <a:lnTo>
                    <a:pt x="81612" y="60264"/>
                  </a:lnTo>
                  <a:lnTo>
                    <a:pt x="81826" y="59785"/>
                  </a:lnTo>
                  <a:lnTo>
                    <a:pt x="82032" y="59307"/>
                  </a:lnTo>
                  <a:lnTo>
                    <a:pt x="82230" y="58829"/>
                  </a:lnTo>
                  <a:lnTo>
                    <a:pt x="82422" y="58343"/>
                  </a:lnTo>
                  <a:lnTo>
                    <a:pt x="82613" y="57857"/>
                  </a:lnTo>
                  <a:lnTo>
                    <a:pt x="82790" y="57372"/>
                  </a:lnTo>
                  <a:lnTo>
                    <a:pt x="82966" y="56879"/>
                  </a:lnTo>
                  <a:lnTo>
                    <a:pt x="83143" y="56386"/>
                  </a:lnTo>
                  <a:lnTo>
                    <a:pt x="83305" y="55885"/>
                  </a:lnTo>
                  <a:lnTo>
                    <a:pt x="83467" y="55385"/>
                  </a:lnTo>
                  <a:lnTo>
                    <a:pt x="83614" y="54884"/>
                  </a:lnTo>
                  <a:lnTo>
                    <a:pt x="83761" y="54376"/>
                  </a:lnTo>
                  <a:lnTo>
                    <a:pt x="83901" y="53869"/>
                  </a:lnTo>
                  <a:lnTo>
                    <a:pt x="84041" y="53361"/>
                  </a:lnTo>
                  <a:lnTo>
                    <a:pt x="84166" y="52846"/>
                  </a:lnTo>
                  <a:lnTo>
                    <a:pt x="84291" y="52331"/>
                  </a:lnTo>
                  <a:lnTo>
                    <a:pt x="84409" y="51816"/>
                  </a:lnTo>
                  <a:lnTo>
                    <a:pt x="84519" y="51293"/>
                  </a:lnTo>
                  <a:lnTo>
                    <a:pt x="84622" y="50771"/>
                  </a:lnTo>
                  <a:lnTo>
                    <a:pt x="84718" y="50248"/>
                  </a:lnTo>
                  <a:lnTo>
                    <a:pt x="84806" y="49718"/>
                  </a:lnTo>
                  <a:lnTo>
                    <a:pt x="84894" y="49196"/>
                  </a:lnTo>
                  <a:lnTo>
                    <a:pt x="84968" y="48658"/>
                  </a:lnTo>
                  <a:lnTo>
                    <a:pt x="85042" y="48129"/>
                  </a:lnTo>
                  <a:lnTo>
                    <a:pt x="85108" y="47591"/>
                  </a:lnTo>
                  <a:lnTo>
                    <a:pt x="85159" y="47054"/>
                  </a:lnTo>
                  <a:lnTo>
                    <a:pt x="85211" y="46517"/>
                  </a:lnTo>
                  <a:lnTo>
                    <a:pt x="85262" y="45972"/>
                  </a:lnTo>
                  <a:lnTo>
                    <a:pt x="85299" y="45435"/>
                  </a:lnTo>
                  <a:lnTo>
                    <a:pt x="85329" y="44891"/>
                  </a:lnTo>
                  <a:lnTo>
                    <a:pt x="85351" y="44339"/>
                  </a:lnTo>
                  <a:lnTo>
                    <a:pt x="85373" y="43794"/>
                  </a:lnTo>
                  <a:lnTo>
                    <a:pt x="85380" y="43242"/>
                  </a:lnTo>
                  <a:lnTo>
                    <a:pt x="85380" y="42690"/>
                  </a:lnTo>
                  <a:lnTo>
                    <a:pt x="85380" y="42138"/>
                  </a:lnTo>
                  <a:lnTo>
                    <a:pt x="85373" y="41586"/>
                  </a:lnTo>
                  <a:lnTo>
                    <a:pt x="85351" y="41042"/>
                  </a:lnTo>
                  <a:lnTo>
                    <a:pt x="85329" y="40497"/>
                  </a:lnTo>
                  <a:lnTo>
                    <a:pt x="85299" y="39953"/>
                  </a:lnTo>
                  <a:lnTo>
                    <a:pt x="85262" y="39408"/>
                  </a:lnTo>
                  <a:lnTo>
                    <a:pt x="85211" y="38864"/>
                  </a:lnTo>
                  <a:lnTo>
                    <a:pt x="85159" y="38326"/>
                  </a:lnTo>
                  <a:lnTo>
                    <a:pt x="85108" y="37789"/>
                  </a:lnTo>
                  <a:lnTo>
                    <a:pt x="85042" y="37252"/>
                  </a:lnTo>
                  <a:lnTo>
                    <a:pt x="84968" y="36722"/>
                  </a:lnTo>
                  <a:lnTo>
                    <a:pt x="84894" y="36192"/>
                  </a:lnTo>
                  <a:lnTo>
                    <a:pt x="84806" y="35662"/>
                  </a:lnTo>
                  <a:lnTo>
                    <a:pt x="84718" y="35132"/>
                  </a:lnTo>
                  <a:lnTo>
                    <a:pt x="84622" y="34610"/>
                  </a:lnTo>
                  <a:lnTo>
                    <a:pt x="84519" y="34087"/>
                  </a:lnTo>
                  <a:lnTo>
                    <a:pt x="84409" y="33565"/>
                  </a:lnTo>
                  <a:lnTo>
                    <a:pt x="84291" y="33050"/>
                  </a:lnTo>
                  <a:lnTo>
                    <a:pt x="84166" y="32535"/>
                  </a:lnTo>
                  <a:lnTo>
                    <a:pt x="84041" y="32020"/>
                  </a:lnTo>
                  <a:lnTo>
                    <a:pt x="83901" y="31512"/>
                  </a:lnTo>
                  <a:lnTo>
                    <a:pt x="83761" y="31004"/>
                  </a:lnTo>
                  <a:lnTo>
                    <a:pt x="83614" y="30496"/>
                  </a:lnTo>
                  <a:lnTo>
                    <a:pt x="83467" y="29996"/>
                  </a:lnTo>
                  <a:lnTo>
                    <a:pt x="83305" y="29495"/>
                  </a:lnTo>
                  <a:lnTo>
                    <a:pt x="83143" y="28995"/>
                  </a:lnTo>
                  <a:lnTo>
                    <a:pt x="82966" y="28502"/>
                  </a:lnTo>
                  <a:lnTo>
                    <a:pt x="82790" y="28009"/>
                  </a:lnTo>
                  <a:lnTo>
                    <a:pt x="82613" y="27523"/>
                  </a:lnTo>
                  <a:lnTo>
                    <a:pt x="82422" y="27037"/>
                  </a:lnTo>
                  <a:lnTo>
                    <a:pt x="82230" y="26552"/>
                  </a:lnTo>
                  <a:lnTo>
                    <a:pt x="82032" y="26073"/>
                  </a:lnTo>
                  <a:lnTo>
                    <a:pt x="81826" y="25595"/>
                  </a:lnTo>
                  <a:lnTo>
                    <a:pt x="81612" y="25124"/>
                  </a:lnTo>
                  <a:lnTo>
                    <a:pt x="81399" y="24653"/>
                  </a:lnTo>
                  <a:lnTo>
                    <a:pt x="81171" y="24182"/>
                  </a:lnTo>
                  <a:lnTo>
                    <a:pt x="80943" y="23719"/>
                  </a:lnTo>
                  <a:lnTo>
                    <a:pt x="80715" y="23255"/>
                  </a:lnTo>
                  <a:lnTo>
                    <a:pt x="80472" y="22799"/>
                  </a:lnTo>
                  <a:lnTo>
                    <a:pt x="80229" y="22342"/>
                  </a:lnTo>
                  <a:lnTo>
                    <a:pt x="79979" y="21886"/>
                  </a:lnTo>
                  <a:lnTo>
                    <a:pt x="79728" y="21437"/>
                  </a:lnTo>
                  <a:lnTo>
                    <a:pt x="79471" y="20996"/>
                  </a:lnTo>
                  <a:lnTo>
                    <a:pt x="79206" y="20554"/>
                  </a:lnTo>
                  <a:lnTo>
                    <a:pt x="78934" y="20113"/>
                  </a:lnTo>
                  <a:lnTo>
                    <a:pt x="78654" y="19678"/>
                  </a:lnTo>
                  <a:lnTo>
                    <a:pt x="78374" y="19252"/>
                  </a:lnTo>
                  <a:lnTo>
                    <a:pt x="78095" y="18825"/>
                  </a:lnTo>
                  <a:lnTo>
                    <a:pt x="77800" y="18398"/>
                  </a:lnTo>
                  <a:lnTo>
                    <a:pt x="77506" y="17978"/>
                  </a:lnTo>
                  <a:lnTo>
                    <a:pt x="77204" y="17559"/>
                  </a:lnTo>
                  <a:lnTo>
                    <a:pt x="76903" y="17147"/>
                  </a:lnTo>
                  <a:lnTo>
                    <a:pt x="76593" y="16742"/>
                  </a:lnTo>
                  <a:lnTo>
                    <a:pt x="76277" y="16330"/>
                  </a:lnTo>
                  <a:lnTo>
                    <a:pt x="75961" y="15933"/>
                  </a:lnTo>
                  <a:lnTo>
                    <a:pt x="75637" y="15535"/>
                  </a:lnTo>
                  <a:lnTo>
                    <a:pt x="75306" y="15138"/>
                  </a:lnTo>
                  <a:lnTo>
                    <a:pt x="74974" y="14755"/>
                  </a:lnTo>
                  <a:lnTo>
                    <a:pt x="74636" y="14365"/>
                  </a:lnTo>
                  <a:lnTo>
                    <a:pt x="74290" y="13982"/>
                  </a:lnTo>
                  <a:lnTo>
                    <a:pt x="73944" y="13607"/>
                  </a:lnTo>
                  <a:lnTo>
                    <a:pt x="73591" y="13239"/>
                  </a:lnTo>
                  <a:lnTo>
                    <a:pt x="73238" y="12864"/>
                  </a:lnTo>
                  <a:lnTo>
                    <a:pt x="72877" y="12503"/>
                  </a:lnTo>
                  <a:lnTo>
                    <a:pt x="72517" y="12143"/>
                  </a:lnTo>
                  <a:lnTo>
                    <a:pt x="72149" y="11789"/>
                  </a:lnTo>
                  <a:lnTo>
                    <a:pt x="71773" y="11436"/>
                  </a:lnTo>
                  <a:lnTo>
                    <a:pt x="71398" y="11090"/>
                  </a:lnTo>
                  <a:lnTo>
                    <a:pt x="71015" y="10744"/>
                  </a:lnTo>
                  <a:lnTo>
                    <a:pt x="70633" y="10406"/>
                  </a:lnTo>
                  <a:lnTo>
                    <a:pt x="70243" y="10075"/>
                  </a:lnTo>
                  <a:lnTo>
                    <a:pt x="69845" y="9751"/>
                  </a:lnTo>
                  <a:lnTo>
                    <a:pt x="69448" y="9420"/>
                  </a:lnTo>
                  <a:lnTo>
                    <a:pt x="69050" y="9103"/>
                  </a:lnTo>
                  <a:lnTo>
                    <a:pt x="68646" y="8787"/>
                  </a:lnTo>
                  <a:lnTo>
                    <a:pt x="68234" y="8478"/>
                  </a:lnTo>
                  <a:lnTo>
                    <a:pt x="67821" y="8176"/>
                  </a:lnTo>
                  <a:lnTo>
                    <a:pt x="67402" y="7874"/>
                  </a:lnTo>
                  <a:lnTo>
                    <a:pt x="66983" y="7580"/>
                  </a:lnTo>
                  <a:lnTo>
                    <a:pt x="66563" y="7293"/>
                  </a:lnTo>
                  <a:lnTo>
                    <a:pt x="66136" y="7006"/>
                  </a:lnTo>
                  <a:lnTo>
                    <a:pt x="65702" y="6726"/>
                  </a:lnTo>
                  <a:lnTo>
                    <a:pt x="65268" y="6447"/>
                  </a:lnTo>
                  <a:lnTo>
                    <a:pt x="64826" y="6182"/>
                  </a:lnTo>
                  <a:lnTo>
                    <a:pt x="64385" y="5917"/>
                  </a:lnTo>
                  <a:lnTo>
                    <a:pt x="63943" y="5652"/>
                  </a:lnTo>
                  <a:lnTo>
                    <a:pt x="63494" y="5402"/>
                  </a:lnTo>
                  <a:lnTo>
                    <a:pt x="63038" y="5152"/>
                  </a:lnTo>
                  <a:lnTo>
                    <a:pt x="62582" y="4909"/>
                  </a:lnTo>
                  <a:lnTo>
                    <a:pt x="62126" y="4666"/>
                  </a:lnTo>
                  <a:lnTo>
                    <a:pt x="61662" y="4438"/>
                  </a:lnTo>
                  <a:lnTo>
                    <a:pt x="61198" y="4210"/>
                  </a:lnTo>
                  <a:lnTo>
                    <a:pt x="60735" y="3989"/>
                  </a:lnTo>
                  <a:lnTo>
                    <a:pt x="60264" y="3768"/>
                  </a:lnTo>
                  <a:lnTo>
                    <a:pt x="59785" y="3562"/>
                  </a:lnTo>
                  <a:lnTo>
                    <a:pt x="59307" y="3356"/>
                  </a:lnTo>
                  <a:lnTo>
                    <a:pt x="58829" y="3157"/>
                  </a:lnTo>
                  <a:lnTo>
                    <a:pt x="58343" y="2959"/>
                  </a:lnTo>
                  <a:lnTo>
                    <a:pt x="57857" y="2775"/>
                  </a:lnTo>
                  <a:lnTo>
                    <a:pt x="57372" y="2591"/>
                  </a:lnTo>
                  <a:lnTo>
                    <a:pt x="56879" y="2414"/>
                  </a:lnTo>
                  <a:lnTo>
                    <a:pt x="56385" y="2245"/>
                  </a:lnTo>
                  <a:lnTo>
                    <a:pt x="55885" y="2075"/>
                  </a:lnTo>
                  <a:lnTo>
                    <a:pt x="55385" y="1921"/>
                  </a:lnTo>
                  <a:lnTo>
                    <a:pt x="54884" y="1766"/>
                  </a:lnTo>
                  <a:lnTo>
                    <a:pt x="54376" y="1619"/>
                  </a:lnTo>
                  <a:lnTo>
                    <a:pt x="53869" y="1479"/>
                  </a:lnTo>
                  <a:lnTo>
                    <a:pt x="53361" y="1340"/>
                  </a:lnTo>
                  <a:lnTo>
                    <a:pt x="52846" y="1214"/>
                  </a:lnTo>
                  <a:lnTo>
                    <a:pt x="52331" y="1089"/>
                  </a:lnTo>
                  <a:lnTo>
                    <a:pt x="51815" y="979"/>
                  </a:lnTo>
                  <a:lnTo>
                    <a:pt x="51293" y="869"/>
                  </a:lnTo>
                  <a:lnTo>
                    <a:pt x="50770" y="766"/>
                  </a:lnTo>
                  <a:lnTo>
                    <a:pt x="50248" y="663"/>
                  </a:lnTo>
                  <a:lnTo>
                    <a:pt x="49718" y="574"/>
                  </a:lnTo>
                  <a:lnTo>
                    <a:pt x="49196" y="493"/>
                  </a:lnTo>
                  <a:lnTo>
                    <a:pt x="48658" y="412"/>
                  </a:lnTo>
                  <a:lnTo>
                    <a:pt x="48129" y="339"/>
                  </a:lnTo>
                  <a:lnTo>
                    <a:pt x="47591" y="280"/>
                  </a:lnTo>
                  <a:lnTo>
                    <a:pt x="47054" y="221"/>
                  </a:lnTo>
                  <a:lnTo>
                    <a:pt x="46517" y="169"/>
                  </a:lnTo>
                  <a:lnTo>
                    <a:pt x="45972" y="125"/>
                  </a:lnTo>
                  <a:lnTo>
                    <a:pt x="45435" y="89"/>
                  </a:lnTo>
                  <a:lnTo>
                    <a:pt x="44891" y="52"/>
                  </a:lnTo>
                  <a:lnTo>
                    <a:pt x="44339" y="30"/>
                  </a:lnTo>
                  <a:lnTo>
                    <a:pt x="43794" y="15"/>
                  </a:lnTo>
                  <a:lnTo>
                    <a:pt x="432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18" name="Google Shape;4718;p478"/>
            <p:cNvSpPr/>
            <p:nvPr/>
          </p:nvSpPr>
          <p:spPr>
            <a:xfrm>
              <a:off x="7640175" y="5182432"/>
              <a:ext cx="28755" cy="76744"/>
            </a:xfrm>
            <a:custGeom>
              <a:rect b="b" l="l" r="r" t="t"/>
              <a:pathLst>
                <a:path extrusionOk="0" h="21512" w="8066">
                  <a:moveTo>
                    <a:pt x="0" y="1"/>
                  </a:moveTo>
                  <a:lnTo>
                    <a:pt x="0" y="13269"/>
                  </a:lnTo>
                  <a:lnTo>
                    <a:pt x="192" y="13586"/>
                  </a:lnTo>
                  <a:lnTo>
                    <a:pt x="383" y="13895"/>
                  </a:lnTo>
                  <a:lnTo>
                    <a:pt x="574" y="14204"/>
                  </a:lnTo>
                  <a:lnTo>
                    <a:pt x="773" y="14513"/>
                  </a:lnTo>
                  <a:lnTo>
                    <a:pt x="979" y="14815"/>
                  </a:lnTo>
                  <a:lnTo>
                    <a:pt x="1193" y="15109"/>
                  </a:lnTo>
                  <a:lnTo>
                    <a:pt x="1406" y="15403"/>
                  </a:lnTo>
                  <a:lnTo>
                    <a:pt x="1619" y="15698"/>
                  </a:lnTo>
                  <a:lnTo>
                    <a:pt x="1848" y="15985"/>
                  </a:lnTo>
                  <a:lnTo>
                    <a:pt x="2076" y="16272"/>
                  </a:lnTo>
                  <a:lnTo>
                    <a:pt x="2304" y="16551"/>
                  </a:lnTo>
                  <a:lnTo>
                    <a:pt x="2539" y="16824"/>
                  </a:lnTo>
                  <a:lnTo>
                    <a:pt x="2782" y="17096"/>
                  </a:lnTo>
                  <a:lnTo>
                    <a:pt x="3025" y="17368"/>
                  </a:lnTo>
                  <a:lnTo>
                    <a:pt x="3268" y="17633"/>
                  </a:lnTo>
                  <a:lnTo>
                    <a:pt x="3525" y="17891"/>
                  </a:lnTo>
                  <a:lnTo>
                    <a:pt x="3776" y="18148"/>
                  </a:lnTo>
                  <a:lnTo>
                    <a:pt x="4041" y="18406"/>
                  </a:lnTo>
                  <a:lnTo>
                    <a:pt x="4305" y="18656"/>
                  </a:lnTo>
                  <a:lnTo>
                    <a:pt x="4570" y="18899"/>
                  </a:lnTo>
                  <a:lnTo>
                    <a:pt x="4843" y="19142"/>
                  </a:lnTo>
                  <a:lnTo>
                    <a:pt x="5115" y="19377"/>
                  </a:lnTo>
                  <a:lnTo>
                    <a:pt x="5395" y="19613"/>
                  </a:lnTo>
                  <a:lnTo>
                    <a:pt x="5682" y="19841"/>
                  </a:lnTo>
                  <a:lnTo>
                    <a:pt x="5969" y="20062"/>
                  </a:lnTo>
                  <a:lnTo>
                    <a:pt x="6256" y="20282"/>
                  </a:lnTo>
                  <a:lnTo>
                    <a:pt x="6550" y="20503"/>
                  </a:lnTo>
                  <a:lnTo>
                    <a:pt x="6844" y="20709"/>
                  </a:lnTo>
                  <a:lnTo>
                    <a:pt x="7146" y="20915"/>
                  </a:lnTo>
                  <a:lnTo>
                    <a:pt x="7448" y="21121"/>
                  </a:lnTo>
                  <a:lnTo>
                    <a:pt x="7757" y="21320"/>
                  </a:lnTo>
                  <a:lnTo>
                    <a:pt x="8066" y="21511"/>
                  </a:lnTo>
                  <a:lnTo>
                    <a:pt x="8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19" name="Google Shape;4719;p478"/>
            <p:cNvSpPr/>
            <p:nvPr/>
          </p:nvSpPr>
          <p:spPr>
            <a:xfrm>
              <a:off x="7697197" y="5142539"/>
              <a:ext cx="28759" cy="128908"/>
            </a:xfrm>
            <a:custGeom>
              <a:rect b="b" l="l" r="r" t="t"/>
              <a:pathLst>
                <a:path extrusionOk="0" h="36134" w="8067">
                  <a:moveTo>
                    <a:pt x="1" y="0"/>
                  </a:moveTo>
                  <a:lnTo>
                    <a:pt x="1" y="35728"/>
                  </a:lnTo>
                  <a:lnTo>
                    <a:pt x="516" y="35817"/>
                  </a:lnTo>
                  <a:lnTo>
                    <a:pt x="1031" y="35898"/>
                  </a:lnTo>
                  <a:lnTo>
                    <a:pt x="1553" y="35971"/>
                  </a:lnTo>
                  <a:lnTo>
                    <a:pt x="2076" y="36023"/>
                  </a:lnTo>
                  <a:lnTo>
                    <a:pt x="2606" y="36074"/>
                  </a:lnTo>
                  <a:lnTo>
                    <a:pt x="3136" y="36104"/>
                  </a:lnTo>
                  <a:lnTo>
                    <a:pt x="3673" y="36126"/>
                  </a:lnTo>
                  <a:lnTo>
                    <a:pt x="4210" y="36133"/>
                  </a:lnTo>
                  <a:lnTo>
                    <a:pt x="4703" y="36126"/>
                  </a:lnTo>
                  <a:lnTo>
                    <a:pt x="5189" y="36111"/>
                  </a:lnTo>
                  <a:lnTo>
                    <a:pt x="5674" y="36082"/>
                  </a:lnTo>
                  <a:lnTo>
                    <a:pt x="6160" y="36037"/>
                  </a:lnTo>
                  <a:lnTo>
                    <a:pt x="6639" y="35986"/>
                  </a:lnTo>
                  <a:lnTo>
                    <a:pt x="7117" y="35927"/>
                  </a:lnTo>
                  <a:lnTo>
                    <a:pt x="7588" y="35861"/>
                  </a:lnTo>
                  <a:lnTo>
                    <a:pt x="8066" y="35787"/>
                  </a:lnTo>
                  <a:lnTo>
                    <a:pt x="8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20" name="Google Shape;4720;p478"/>
            <p:cNvSpPr/>
            <p:nvPr/>
          </p:nvSpPr>
          <p:spPr>
            <a:xfrm>
              <a:off x="7756844" y="5202120"/>
              <a:ext cx="28759" cy="56210"/>
            </a:xfrm>
            <a:custGeom>
              <a:rect b="b" l="l" r="r" t="t"/>
              <a:pathLst>
                <a:path extrusionOk="0" h="15756" w="8067">
                  <a:moveTo>
                    <a:pt x="1" y="0"/>
                  </a:moveTo>
                  <a:lnTo>
                    <a:pt x="1" y="15756"/>
                  </a:lnTo>
                  <a:lnTo>
                    <a:pt x="317" y="15550"/>
                  </a:lnTo>
                  <a:lnTo>
                    <a:pt x="626" y="15344"/>
                  </a:lnTo>
                  <a:lnTo>
                    <a:pt x="935" y="15130"/>
                  </a:lnTo>
                  <a:lnTo>
                    <a:pt x="1237" y="14910"/>
                  </a:lnTo>
                  <a:lnTo>
                    <a:pt x="1539" y="14689"/>
                  </a:lnTo>
                  <a:lnTo>
                    <a:pt x="1833" y="14461"/>
                  </a:lnTo>
                  <a:lnTo>
                    <a:pt x="2128" y="14233"/>
                  </a:lnTo>
                  <a:lnTo>
                    <a:pt x="2415" y="13997"/>
                  </a:lnTo>
                  <a:lnTo>
                    <a:pt x="2702" y="13754"/>
                  </a:lnTo>
                  <a:lnTo>
                    <a:pt x="2981" y="13511"/>
                  </a:lnTo>
                  <a:lnTo>
                    <a:pt x="3261" y="13261"/>
                  </a:lnTo>
                  <a:lnTo>
                    <a:pt x="3533" y="13004"/>
                  </a:lnTo>
                  <a:lnTo>
                    <a:pt x="3805" y="12746"/>
                  </a:lnTo>
                  <a:lnTo>
                    <a:pt x="4070" y="12489"/>
                  </a:lnTo>
                  <a:lnTo>
                    <a:pt x="4328" y="12216"/>
                  </a:lnTo>
                  <a:lnTo>
                    <a:pt x="4585" y="11951"/>
                  </a:lnTo>
                  <a:lnTo>
                    <a:pt x="4836" y="11672"/>
                  </a:lnTo>
                  <a:lnTo>
                    <a:pt x="5086" y="11399"/>
                  </a:lnTo>
                  <a:lnTo>
                    <a:pt x="5329" y="11112"/>
                  </a:lnTo>
                  <a:lnTo>
                    <a:pt x="5572" y="10825"/>
                  </a:lnTo>
                  <a:lnTo>
                    <a:pt x="5807" y="10538"/>
                  </a:lnTo>
                  <a:lnTo>
                    <a:pt x="6035" y="10244"/>
                  </a:lnTo>
                  <a:lnTo>
                    <a:pt x="6256" y="9942"/>
                  </a:lnTo>
                  <a:lnTo>
                    <a:pt x="6477" y="9641"/>
                  </a:lnTo>
                  <a:lnTo>
                    <a:pt x="6698" y="9339"/>
                  </a:lnTo>
                  <a:lnTo>
                    <a:pt x="6904" y="9030"/>
                  </a:lnTo>
                  <a:lnTo>
                    <a:pt x="7110" y="8721"/>
                  </a:lnTo>
                  <a:lnTo>
                    <a:pt x="7316" y="8404"/>
                  </a:lnTo>
                  <a:lnTo>
                    <a:pt x="7507" y="8080"/>
                  </a:lnTo>
                  <a:lnTo>
                    <a:pt x="7698" y="7764"/>
                  </a:lnTo>
                  <a:lnTo>
                    <a:pt x="7890" y="7433"/>
                  </a:lnTo>
                  <a:lnTo>
                    <a:pt x="8066" y="7102"/>
                  </a:lnTo>
                  <a:lnTo>
                    <a:pt x="8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21" name="Google Shape;4721;p478"/>
            <p:cNvSpPr/>
            <p:nvPr/>
          </p:nvSpPr>
          <p:spPr>
            <a:xfrm>
              <a:off x="7804130" y="5280049"/>
              <a:ext cx="89834" cy="89869"/>
            </a:xfrm>
            <a:custGeom>
              <a:rect b="b" l="l" r="r" t="t"/>
              <a:pathLst>
                <a:path extrusionOk="0" h="25191" w="25199">
                  <a:moveTo>
                    <a:pt x="6330" y="0"/>
                  </a:moveTo>
                  <a:lnTo>
                    <a:pt x="6234" y="8"/>
                  </a:lnTo>
                  <a:lnTo>
                    <a:pt x="6138" y="15"/>
                  </a:lnTo>
                  <a:lnTo>
                    <a:pt x="6043" y="30"/>
                  </a:lnTo>
                  <a:lnTo>
                    <a:pt x="5947" y="52"/>
                  </a:lnTo>
                  <a:lnTo>
                    <a:pt x="5859" y="81"/>
                  </a:lnTo>
                  <a:lnTo>
                    <a:pt x="5763" y="111"/>
                  </a:lnTo>
                  <a:lnTo>
                    <a:pt x="5675" y="140"/>
                  </a:lnTo>
                  <a:lnTo>
                    <a:pt x="5579" y="184"/>
                  </a:lnTo>
                  <a:lnTo>
                    <a:pt x="5491" y="221"/>
                  </a:lnTo>
                  <a:lnTo>
                    <a:pt x="5410" y="273"/>
                  </a:lnTo>
                  <a:lnTo>
                    <a:pt x="5321" y="324"/>
                  </a:lnTo>
                  <a:lnTo>
                    <a:pt x="5240" y="383"/>
                  </a:lnTo>
                  <a:lnTo>
                    <a:pt x="5160" y="442"/>
                  </a:lnTo>
                  <a:lnTo>
                    <a:pt x="5086" y="508"/>
                  </a:lnTo>
                  <a:lnTo>
                    <a:pt x="5012" y="582"/>
                  </a:lnTo>
                  <a:lnTo>
                    <a:pt x="590" y="5004"/>
                  </a:lnTo>
                  <a:lnTo>
                    <a:pt x="516" y="5078"/>
                  </a:lnTo>
                  <a:lnTo>
                    <a:pt x="450" y="5159"/>
                  </a:lnTo>
                  <a:lnTo>
                    <a:pt x="391" y="5240"/>
                  </a:lnTo>
                  <a:lnTo>
                    <a:pt x="332" y="5321"/>
                  </a:lnTo>
                  <a:lnTo>
                    <a:pt x="280" y="5402"/>
                  </a:lnTo>
                  <a:lnTo>
                    <a:pt x="229" y="5490"/>
                  </a:lnTo>
                  <a:lnTo>
                    <a:pt x="185" y="5578"/>
                  </a:lnTo>
                  <a:lnTo>
                    <a:pt x="148" y="5667"/>
                  </a:lnTo>
                  <a:lnTo>
                    <a:pt x="119" y="5755"/>
                  </a:lnTo>
                  <a:lnTo>
                    <a:pt x="89" y="5851"/>
                  </a:lnTo>
                  <a:lnTo>
                    <a:pt x="60" y="5946"/>
                  </a:lnTo>
                  <a:lnTo>
                    <a:pt x="38" y="6035"/>
                  </a:lnTo>
                  <a:lnTo>
                    <a:pt x="23" y="6130"/>
                  </a:lnTo>
                  <a:lnTo>
                    <a:pt x="16" y="6226"/>
                  </a:lnTo>
                  <a:lnTo>
                    <a:pt x="8" y="6322"/>
                  </a:lnTo>
                  <a:lnTo>
                    <a:pt x="1" y="6417"/>
                  </a:lnTo>
                  <a:lnTo>
                    <a:pt x="8" y="6513"/>
                  </a:lnTo>
                  <a:lnTo>
                    <a:pt x="16" y="6609"/>
                  </a:lnTo>
                  <a:lnTo>
                    <a:pt x="23" y="6704"/>
                  </a:lnTo>
                  <a:lnTo>
                    <a:pt x="38" y="6800"/>
                  </a:lnTo>
                  <a:lnTo>
                    <a:pt x="60" y="6896"/>
                  </a:lnTo>
                  <a:lnTo>
                    <a:pt x="89" y="6991"/>
                  </a:lnTo>
                  <a:lnTo>
                    <a:pt x="119" y="7080"/>
                  </a:lnTo>
                  <a:lnTo>
                    <a:pt x="148" y="7175"/>
                  </a:lnTo>
                  <a:lnTo>
                    <a:pt x="185" y="7264"/>
                  </a:lnTo>
                  <a:lnTo>
                    <a:pt x="229" y="7352"/>
                  </a:lnTo>
                  <a:lnTo>
                    <a:pt x="280" y="7440"/>
                  </a:lnTo>
                  <a:lnTo>
                    <a:pt x="332" y="7521"/>
                  </a:lnTo>
                  <a:lnTo>
                    <a:pt x="391" y="7602"/>
                  </a:lnTo>
                  <a:lnTo>
                    <a:pt x="450" y="7683"/>
                  </a:lnTo>
                  <a:lnTo>
                    <a:pt x="516" y="7757"/>
                  </a:lnTo>
                  <a:lnTo>
                    <a:pt x="590" y="7830"/>
                  </a:lnTo>
                  <a:lnTo>
                    <a:pt x="17368" y="24609"/>
                  </a:lnTo>
                  <a:lnTo>
                    <a:pt x="17442" y="24683"/>
                  </a:lnTo>
                  <a:lnTo>
                    <a:pt x="17515" y="24749"/>
                  </a:lnTo>
                  <a:lnTo>
                    <a:pt x="17596" y="24808"/>
                  </a:lnTo>
                  <a:lnTo>
                    <a:pt x="17677" y="24867"/>
                  </a:lnTo>
                  <a:lnTo>
                    <a:pt x="17758" y="24918"/>
                  </a:lnTo>
                  <a:lnTo>
                    <a:pt x="17847" y="24962"/>
                  </a:lnTo>
                  <a:lnTo>
                    <a:pt x="17935" y="25006"/>
                  </a:lnTo>
                  <a:lnTo>
                    <a:pt x="18023" y="25043"/>
                  </a:lnTo>
                  <a:lnTo>
                    <a:pt x="18119" y="25080"/>
                  </a:lnTo>
                  <a:lnTo>
                    <a:pt x="18207" y="25109"/>
                  </a:lnTo>
                  <a:lnTo>
                    <a:pt x="18303" y="25139"/>
                  </a:lnTo>
                  <a:lnTo>
                    <a:pt x="18398" y="25154"/>
                  </a:lnTo>
                  <a:lnTo>
                    <a:pt x="18494" y="25168"/>
                  </a:lnTo>
                  <a:lnTo>
                    <a:pt x="18590" y="25183"/>
                  </a:lnTo>
                  <a:lnTo>
                    <a:pt x="18685" y="25190"/>
                  </a:lnTo>
                  <a:lnTo>
                    <a:pt x="18877" y="25190"/>
                  </a:lnTo>
                  <a:lnTo>
                    <a:pt x="18972" y="25183"/>
                  </a:lnTo>
                  <a:lnTo>
                    <a:pt x="19068" y="25168"/>
                  </a:lnTo>
                  <a:lnTo>
                    <a:pt x="19164" y="25154"/>
                  </a:lnTo>
                  <a:lnTo>
                    <a:pt x="19252" y="25139"/>
                  </a:lnTo>
                  <a:lnTo>
                    <a:pt x="19348" y="25109"/>
                  </a:lnTo>
                  <a:lnTo>
                    <a:pt x="19443" y="25080"/>
                  </a:lnTo>
                  <a:lnTo>
                    <a:pt x="19532" y="25043"/>
                  </a:lnTo>
                  <a:lnTo>
                    <a:pt x="19620" y="25006"/>
                  </a:lnTo>
                  <a:lnTo>
                    <a:pt x="19708" y="24962"/>
                  </a:lnTo>
                  <a:lnTo>
                    <a:pt x="19797" y="24918"/>
                  </a:lnTo>
                  <a:lnTo>
                    <a:pt x="19878" y="24867"/>
                  </a:lnTo>
                  <a:lnTo>
                    <a:pt x="19959" y="24808"/>
                  </a:lnTo>
                  <a:lnTo>
                    <a:pt x="20040" y="24749"/>
                  </a:lnTo>
                  <a:lnTo>
                    <a:pt x="20120" y="24683"/>
                  </a:lnTo>
                  <a:lnTo>
                    <a:pt x="20194" y="24609"/>
                  </a:lnTo>
                  <a:lnTo>
                    <a:pt x="24617" y="20186"/>
                  </a:lnTo>
                  <a:lnTo>
                    <a:pt x="24683" y="20113"/>
                  </a:lnTo>
                  <a:lnTo>
                    <a:pt x="24749" y="20032"/>
                  </a:lnTo>
                  <a:lnTo>
                    <a:pt x="24816" y="19958"/>
                  </a:lnTo>
                  <a:lnTo>
                    <a:pt x="24867" y="19870"/>
                  </a:lnTo>
                  <a:lnTo>
                    <a:pt x="24926" y="19789"/>
                  </a:lnTo>
                  <a:lnTo>
                    <a:pt x="24970" y="19701"/>
                  </a:lnTo>
                  <a:lnTo>
                    <a:pt x="25014" y="19612"/>
                  </a:lnTo>
                  <a:lnTo>
                    <a:pt x="25051" y="19524"/>
                  </a:lnTo>
                  <a:lnTo>
                    <a:pt x="25088" y="19436"/>
                  </a:lnTo>
                  <a:lnTo>
                    <a:pt x="25117" y="19340"/>
                  </a:lnTo>
                  <a:lnTo>
                    <a:pt x="25139" y="19252"/>
                  </a:lnTo>
                  <a:lnTo>
                    <a:pt x="25161" y="19156"/>
                  </a:lnTo>
                  <a:lnTo>
                    <a:pt x="25176" y="19060"/>
                  </a:lnTo>
                  <a:lnTo>
                    <a:pt x="25191" y="18965"/>
                  </a:lnTo>
                  <a:lnTo>
                    <a:pt x="25198" y="18869"/>
                  </a:lnTo>
                  <a:lnTo>
                    <a:pt x="25198" y="18773"/>
                  </a:lnTo>
                  <a:lnTo>
                    <a:pt x="25198" y="18678"/>
                  </a:lnTo>
                  <a:lnTo>
                    <a:pt x="25191" y="18582"/>
                  </a:lnTo>
                  <a:lnTo>
                    <a:pt x="25176" y="18486"/>
                  </a:lnTo>
                  <a:lnTo>
                    <a:pt x="25161" y="18391"/>
                  </a:lnTo>
                  <a:lnTo>
                    <a:pt x="25139" y="18295"/>
                  </a:lnTo>
                  <a:lnTo>
                    <a:pt x="25117" y="18199"/>
                  </a:lnTo>
                  <a:lnTo>
                    <a:pt x="25088" y="18111"/>
                  </a:lnTo>
                  <a:lnTo>
                    <a:pt x="25051" y="18023"/>
                  </a:lnTo>
                  <a:lnTo>
                    <a:pt x="25014" y="17927"/>
                  </a:lnTo>
                  <a:lnTo>
                    <a:pt x="24970" y="17839"/>
                  </a:lnTo>
                  <a:lnTo>
                    <a:pt x="24926" y="17758"/>
                  </a:lnTo>
                  <a:lnTo>
                    <a:pt x="24867" y="17669"/>
                  </a:lnTo>
                  <a:lnTo>
                    <a:pt x="24816" y="17588"/>
                  </a:lnTo>
                  <a:lnTo>
                    <a:pt x="24749" y="17508"/>
                  </a:lnTo>
                  <a:lnTo>
                    <a:pt x="24683" y="17434"/>
                  </a:lnTo>
                  <a:lnTo>
                    <a:pt x="24617" y="17360"/>
                  </a:lnTo>
                  <a:lnTo>
                    <a:pt x="7838" y="582"/>
                  </a:lnTo>
                  <a:lnTo>
                    <a:pt x="7765" y="508"/>
                  </a:lnTo>
                  <a:lnTo>
                    <a:pt x="7684" y="442"/>
                  </a:lnTo>
                  <a:lnTo>
                    <a:pt x="7610" y="383"/>
                  </a:lnTo>
                  <a:lnTo>
                    <a:pt x="7529" y="324"/>
                  </a:lnTo>
                  <a:lnTo>
                    <a:pt x="7441" y="273"/>
                  </a:lnTo>
                  <a:lnTo>
                    <a:pt x="7353" y="221"/>
                  </a:lnTo>
                  <a:lnTo>
                    <a:pt x="7272" y="184"/>
                  </a:lnTo>
                  <a:lnTo>
                    <a:pt x="7176" y="140"/>
                  </a:lnTo>
                  <a:lnTo>
                    <a:pt x="7088" y="111"/>
                  </a:lnTo>
                  <a:lnTo>
                    <a:pt x="6992" y="81"/>
                  </a:lnTo>
                  <a:lnTo>
                    <a:pt x="6904" y="52"/>
                  </a:lnTo>
                  <a:lnTo>
                    <a:pt x="6808" y="30"/>
                  </a:lnTo>
                  <a:lnTo>
                    <a:pt x="6712" y="15"/>
                  </a:lnTo>
                  <a:lnTo>
                    <a:pt x="6617" y="8"/>
                  </a:lnTo>
                  <a:lnTo>
                    <a:pt x="65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22" name="Google Shape;4722;p478"/>
            <p:cNvSpPr txBox="1"/>
            <p:nvPr/>
          </p:nvSpPr>
          <p:spPr>
            <a:xfrm>
              <a:off x="7057519" y="5561533"/>
              <a:ext cx="1332600" cy="3603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b="1" lang="en">
                  <a:solidFill>
                    <a:srgbClr val="4285F5"/>
                  </a:solidFill>
                  <a:latin typeface="Roboto"/>
                  <a:ea typeface="Roboto"/>
                  <a:cs typeface="Roboto"/>
                  <a:sym typeface="Roboto"/>
                </a:rPr>
                <a:t>BigQuery</a:t>
              </a:r>
              <a:endParaRPr>
                <a:solidFill>
                  <a:srgbClr val="4285F5"/>
                </a:solidFill>
                <a:latin typeface="Roboto"/>
                <a:ea typeface="Roboto"/>
                <a:cs typeface="Roboto"/>
                <a:sym typeface="Roboto"/>
              </a:endParaRPr>
            </a:p>
          </p:txBody>
        </p:sp>
      </p:grpSp>
      <p:sp>
        <p:nvSpPr>
          <p:cNvPr id="4723" name="Google Shape;4723;p478"/>
          <p:cNvSpPr/>
          <p:nvPr/>
        </p:nvSpPr>
        <p:spPr>
          <a:xfrm>
            <a:off x="1661132" y="2529470"/>
            <a:ext cx="2021100" cy="1704900"/>
          </a:xfrm>
          <a:prstGeom prst="rect">
            <a:avLst/>
          </a:prstGeom>
          <a:solidFill>
            <a:srgbClr val="FFFFFF"/>
          </a:solidFill>
          <a:ln cap="flat" cmpd="sng" w="9525">
            <a:solidFill>
              <a:srgbClr val="4184F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78"/>
          <p:cNvSpPr/>
          <p:nvPr/>
        </p:nvSpPr>
        <p:spPr>
          <a:xfrm>
            <a:off x="5830092" y="2529470"/>
            <a:ext cx="2021100" cy="1704900"/>
          </a:xfrm>
          <a:prstGeom prst="rect">
            <a:avLst/>
          </a:prstGeom>
          <a:solidFill>
            <a:srgbClr val="FFFFFF"/>
          </a:solidFill>
          <a:ln cap="flat" cmpd="sng" w="9525">
            <a:solidFill>
              <a:srgbClr val="4184F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78"/>
          <p:cNvSpPr/>
          <p:nvPr/>
        </p:nvSpPr>
        <p:spPr>
          <a:xfrm>
            <a:off x="5830092" y="2214088"/>
            <a:ext cx="2021100" cy="5760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00">
                <a:solidFill>
                  <a:srgbClr val="FFFFFF"/>
                </a:solidFill>
                <a:latin typeface="Roboto"/>
                <a:ea typeface="Roboto"/>
                <a:cs typeface="Roboto"/>
                <a:sym typeface="Roboto"/>
              </a:rPr>
              <a:t>High-Available Cluster </a:t>
            </a:r>
            <a:r>
              <a:rPr b="1" lang="en" sz="1200">
                <a:solidFill>
                  <a:srgbClr val="FFFF00"/>
                </a:solidFill>
                <a:latin typeface="Roboto"/>
                <a:ea typeface="Roboto"/>
                <a:cs typeface="Roboto"/>
                <a:sym typeface="Roboto"/>
              </a:rPr>
              <a:t>Compute</a:t>
            </a:r>
            <a:endParaRPr b="1" sz="1200">
              <a:solidFill>
                <a:srgbClr val="FFFF00"/>
              </a:solidFill>
              <a:latin typeface="Roboto"/>
              <a:ea typeface="Roboto"/>
              <a:cs typeface="Roboto"/>
              <a:sym typeface="Roboto"/>
            </a:endParaRPr>
          </a:p>
          <a:p>
            <a:pPr indent="0" lvl="0" marL="0" marR="0" rtl="0" algn="ctr">
              <a:spcBef>
                <a:spcPts val="0"/>
              </a:spcBef>
              <a:spcAft>
                <a:spcPts val="0"/>
              </a:spcAft>
              <a:buNone/>
            </a:pPr>
            <a:r>
              <a:rPr lang="en" sz="1000">
                <a:solidFill>
                  <a:srgbClr val="FFFFFF"/>
                </a:solidFill>
                <a:latin typeface="Roboto"/>
                <a:ea typeface="Roboto"/>
                <a:cs typeface="Roboto"/>
                <a:sym typeface="Roboto"/>
              </a:rPr>
              <a:t>(Dremel)</a:t>
            </a:r>
            <a:endParaRPr sz="1000">
              <a:solidFill>
                <a:srgbClr val="FFFFFF"/>
              </a:solidFill>
              <a:latin typeface="Roboto"/>
              <a:ea typeface="Roboto"/>
              <a:cs typeface="Roboto"/>
              <a:sym typeface="Roboto"/>
            </a:endParaRPr>
          </a:p>
        </p:txBody>
      </p:sp>
      <p:grpSp>
        <p:nvGrpSpPr>
          <p:cNvPr id="4726" name="Google Shape;4726;p478"/>
          <p:cNvGrpSpPr/>
          <p:nvPr/>
        </p:nvGrpSpPr>
        <p:grpSpPr>
          <a:xfrm>
            <a:off x="6052764" y="2955036"/>
            <a:ext cx="293094" cy="293097"/>
            <a:chOff x="7833548" y="555213"/>
            <a:chExt cx="244062" cy="244064"/>
          </a:xfrm>
        </p:grpSpPr>
        <p:sp>
          <p:nvSpPr>
            <p:cNvPr id="4727" name="Google Shape;4727;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28" name="Google Shape;4728;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29" name="Google Shape;4729;p478"/>
          <p:cNvGrpSpPr/>
          <p:nvPr/>
        </p:nvGrpSpPr>
        <p:grpSpPr>
          <a:xfrm>
            <a:off x="6480559" y="2955036"/>
            <a:ext cx="293094" cy="293097"/>
            <a:chOff x="7833548" y="555213"/>
            <a:chExt cx="244062" cy="244064"/>
          </a:xfrm>
        </p:grpSpPr>
        <p:sp>
          <p:nvSpPr>
            <p:cNvPr id="4730" name="Google Shape;4730;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31" name="Google Shape;4731;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32" name="Google Shape;4732;p478"/>
          <p:cNvGrpSpPr/>
          <p:nvPr/>
        </p:nvGrpSpPr>
        <p:grpSpPr>
          <a:xfrm>
            <a:off x="6908355" y="2955036"/>
            <a:ext cx="293094" cy="293097"/>
            <a:chOff x="7833548" y="555213"/>
            <a:chExt cx="244062" cy="244064"/>
          </a:xfrm>
        </p:grpSpPr>
        <p:sp>
          <p:nvSpPr>
            <p:cNvPr id="4733" name="Google Shape;4733;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34" name="Google Shape;4734;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35" name="Google Shape;4735;p478"/>
          <p:cNvGrpSpPr/>
          <p:nvPr/>
        </p:nvGrpSpPr>
        <p:grpSpPr>
          <a:xfrm>
            <a:off x="7336151" y="2955036"/>
            <a:ext cx="293094" cy="293097"/>
            <a:chOff x="7833548" y="555213"/>
            <a:chExt cx="244062" cy="244064"/>
          </a:xfrm>
        </p:grpSpPr>
        <p:sp>
          <p:nvSpPr>
            <p:cNvPr id="4736" name="Google Shape;4736;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37" name="Google Shape;4737;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38" name="Google Shape;4738;p478"/>
          <p:cNvGrpSpPr/>
          <p:nvPr/>
        </p:nvGrpSpPr>
        <p:grpSpPr>
          <a:xfrm>
            <a:off x="6052764" y="3372409"/>
            <a:ext cx="293094" cy="293097"/>
            <a:chOff x="7833548" y="555213"/>
            <a:chExt cx="244062" cy="244064"/>
          </a:xfrm>
        </p:grpSpPr>
        <p:sp>
          <p:nvSpPr>
            <p:cNvPr id="4739" name="Google Shape;4739;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40" name="Google Shape;4740;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41" name="Google Shape;4741;p478"/>
          <p:cNvGrpSpPr/>
          <p:nvPr/>
        </p:nvGrpSpPr>
        <p:grpSpPr>
          <a:xfrm>
            <a:off x="6480559" y="3372409"/>
            <a:ext cx="293094" cy="293097"/>
            <a:chOff x="7833548" y="555213"/>
            <a:chExt cx="244062" cy="244064"/>
          </a:xfrm>
        </p:grpSpPr>
        <p:sp>
          <p:nvSpPr>
            <p:cNvPr id="4742" name="Google Shape;4742;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43" name="Google Shape;4743;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44" name="Google Shape;4744;p478"/>
          <p:cNvGrpSpPr/>
          <p:nvPr/>
        </p:nvGrpSpPr>
        <p:grpSpPr>
          <a:xfrm>
            <a:off x="6908355" y="3372409"/>
            <a:ext cx="293094" cy="293097"/>
            <a:chOff x="7833548" y="555213"/>
            <a:chExt cx="244062" cy="244064"/>
          </a:xfrm>
        </p:grpSpPr>
        <p:sp>
          <p:nvSpPr>
            <p:cNvPr id="4745" name="Google Shape;4745;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46" name="Google Shape;4746;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47" name="Google Shape;4747;p478"/>
          <p:cNvGrpSpPr/>
          <p:nvPr/>
        </p:nvGrpSpPr>
        <p:grpSpPr>
          <a:xfrm>
            <a:off x="7336151" y="3372409"/>
            <a:ext cx="293094" cy="293097"/>
            <a:chOff x="7833548" y="555213"/>
            <a:chExt cx="244062" cy="244064"/>
          </a:xfrm>
        </p:grpSpPr>
        <p:sp>
          <p:nvSpPr>
            <p:cNvPr id="4748" name="Google Shape;4748;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49" name="Google Shape;4749;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50" name="Google Shape;4750;p478"/>
          <p:cNvGrpSpPr/>
          <p:nvPr/>
        </p:nvGrpSpPr>
        <p:grpSpPr>
          <a:xfrm>
            <a:off x="6052764" y="3789781"/>
            <a:ext cx="293094" cy="293097"/>
            <a:chOff x="7833548" y="555213"/>
            <a:chExt cx="244062" cy="244064"/>
          </a:xfrm>
        </p:grpSpPr>
        <p:sp>
          <p:nvSpPr>
            <p:cNvPr id="4751" name="Google Shape;4751;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52" name="Google Shape;4752;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53" name="Google Shape;4753;p478"/>
          <p:cNvGrpSpPr/>
          <p:nvPr/>
        </p:nvGrpSpPr>
        <p:grpSpPr>
          <a:xfrm>
            <a:off x="6480559" y="3789781"/>
            <a:ext cx="293094" cy="293097"/>
            <a:chOff x="7833548" y="555213"/>
            <a:chExt cx="244062" cy="244064"/>
          </a:xfrm>
        </p:grpSpPr>
        <p:sp>
          <p:nvSpPr>
            <p:cNvPr id="4754" name="Google Shape;4754;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55" name="Google Shape;4755;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56" name="Google Shape;4756;p478"/>
          <p:cNvGrpSpPr/>
          <p:nvPr/>
        </p:nvGrpSpPr>
        <p:grpSpPr>
          <a:xfrm>
            <a:off x="6908355" y="3789781"/>
            <a:ext cx="293094" cy="293097"/>
            <a:chOff x="7833548" y="555213"/>
            <a:chExt cx="244062" cy="244064"/>
          </a:xfrm>
        </p:grpSpPr>
        <p:sp>
          <p:nvSpPr>
            <p:cNvPr id="4757" name="Google Shape;4757;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58" name="Google Shape;4758;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759" name="Google Shape;4759;p478"/>
          <p:cNvGrpSpPr/>
          <p:nvPr/>
        </p:nvGrpSpPr>
        <p:grpSpPr>
          <a:xfrm>
            <a:off x="7336151" y="3789781"/>
            <a:ext cx="293094" cy="293097"/>
            <a:chOff x="7833548" y="555213"/>
            <a:chExt cx="244062" cy="244064"/>
          </a:xfrm>
        </p:grpSpPr>
        <p:sp>
          <p:nvSpPr>
            <p:cNvPr id="4760" name="Google Shape;4760;p478"/>
            <p:cNvSpPr/>
            <p:nvPr/>
          </p:nvSpPr>
          <p:spPr>
            <a:xfrm>
              <a:off x="7921605" y="643266"/>
              <a:ext cx="67956" cy="67956"/>
            </a:xfrm>
            <a:custGeom>
              <a:rect b="b" l="l" r="r" t="t"/>
              <a:pathLst>
                <a:path extrusionOk="0" h="25404" w="25404">
                  <a:moveTo>
                    <a:pt x="23174" y="0"/>
                  </a:moveTo>
                  <a:lnTo>
                    <a:pt x="2230" y="8"/>
                  </a:lnTo>
                  <a:lnTo>
                    <a:pt x="2120" y="8"/>
                  </a:lnTo>
                  <a:lnTo>
                    <a:pt x="2002" y="15"/>
                  </a:lnTo>
                  <a:lnTo>
                    <a:pt x="1892" y="30"/>
                  </a:lnTo>
                  <a:lnTo>
                    <a:pt x="1781" y="52"/>
                  </a:lnTo>
                  <a:lnTo>
                    <a:pt x="1678" y="74"/>
                  </a:lnTo>
                  <a:lnTo>
                    <a:pt x="1568" y="103"/>
                  </a:lnTo>
                  <a:lnTo>
                    <a:pt x="1465" y="140"/>
                  </a:lnTo>
                  <a:lnTo>
                    <a:pt x="1369" y="184"/>
                  </a:lnTo>
                  <a:lnTo>
                    <a:pt x="1266" y="228"/>
                  </a:lnTo>
                  <a:lnTo>
                    <a:pt x="1170" y="280"/>
                  </a:lnTo>
                  <a:lnTo>
                    <a:pt x="1075" y="331"/>
                  </a:lnTo>
                  <a:lnTo>
                    <a:pt x="986" y="390"/>
                  </a:lnTo>
                  <a:lnTo>
                    <a:pt x="898" y="449"/>
                  </a:lnTo>
                  <a:lnTo>
                    <a:pt x="817" y="515"/>
                  </a:lnTo>
                  <a:lnTo>
                    <a:pt x="736" y="589"/>
                  </a:lnTo>
                  <a:lnTo>
                    <a:pt x="655" y="663"/>
                  </a:lnTo>
                  <a:lnTo>
                    <a:pt x="582" y="736"/>
                  </a:lnTo>
                  <a:lnTo>
                    <a:pt x="515" y="817"/>
                  </a:lnTo>
                  <a:lnTo>
                    <a:pt x="449" y="905"/>
                  </a:lnTo>
                  <a:lnTo>
                    <a:pt x="383" y="994"/>
                  </a:lnTo>
                  <a:lnTo>
                    <a:pt x="324" y="1082"/>
                  </a:lnTo>
                  <a:lnTo>
                    <a:pt x="273" y="1178"/>
                  </a:lnTo>
                  <a:lnTo>
                    <a:pt x="221" y="1273"/>
                  </a:lnTo>
                  <a:lnTo>
                    <a:pt x="177" y="1369"/>
                  </a:lnTo>
                  <a:lnTo>
                    <a:pt x="140" y="1472"/>
                  </a:lnTo>
                  <a:lnTo>
                    <a:pt x="103" y="1575"/>
                  </a:lnTo>
                  <a:lnTo>
                    <a:pt x="74" y="1678"/>
                  </a:lnTo>
                  <a:lnTo>
                    <a:pt x="44" y="1789"/>
                  </a:lnTo>
                  <a:lnTo>
                    <a:pt x="30" y="1899"/>
                  </a:lnTo>
                  <a:lnTo>
                    <a:pt x="15" y="2009"/>
                  </a:lnTo>
                  <a:lnTo>
                    <a:pt x="8" y="2120"/>
                  </a:lnTo>
                  <a:lnTo>
                    <a:pt x="0" y="2237"/>
                  </a:lnTo>
                  <a:lnTo>
                    <a:pt x="0" y="23174"/>
                  </a:lnTo>
                  <a:lnTo>
                    <a:pt x="8" y="23284"/>
                  </a:lnTo>
                  <a:lnTo>
                    <a:pt x="15" y="23402"/>
                  </a:lnTo>
                  <a:lnTo>
                    <a:pt x="30" y="23513"/>
                  </a:lnTo>
                  <a:lnTo>
                    <a:pt x="52" y="23623"/>
                  </a:lnTo>
                  <a:lnTo>
                    <a:pt x="74" y="23726"/>
                  </a:lnTo>
                  <a:lnTo>
                    <a:pt x="103" y="23829"/>
                  </a:lnTo>
                  <a:lnTo>
                    <a:pt x="140" y="23939"/>
                  </a:lnTo>
                  <a:lnTo>
                    <a:pt x="177" y="24035"/>
                  </a:lnTo>
                  <a:lnTo>
                    <a:pt x="221" y="24138"/>
                  </a:lnTo>
                  <a:lnTo>
                    <a:pt x="273" y="24234"/>
                  </a:lnTo>
                  <a:lnTo>
                    <a:pt x="331" y="24322"/>
                  </a:lnTo>
                  <a:lnTo>
                    <a:pt x="383" y="24418"/>
                  </a:lnTo>
                  <a:lnTo>
                    <a:pt x="449" y="24506"/>
                  </a:lnTo>
                  <a:lnTo>
                    <a:pt x="515" y="24587"/>
                  </a:lnTo>
                  <a:lnTo>
                    <a:pt x="582" y="24668"/>
                  </a:lnTo>
                  <a:lnTo>
                    <a:pt x="655" y="24749"/>
                  </a:lnTo>
                  <a:lnTo>
                    <a:pt x="736" y="24822"/>
                  </a:lnTo>
                  <a:lnTo>
                    <a:pt x="817" y="24889"/>
                  </a:lnTo>
                  <a:lnTo>
                    <a:pt x="898" y="24955"/>
                  </a:lnTo>
                  <a:lnTo>
                    <a:pt x="986" y="25021"/>
                  </a:lnTo>
                  <a:lnTo>
                    <a:pt x="1082" y="25080"/>
                  </a:lnTo>
                  <a:lnTo>
                    <a:pt x="1170" y="25132"/>
                  </a:lnTo>
                  <a:lnTo>
                    <a:pt x="1266" y="25183"/>
                  </a:lnTo>
                  <a:lnTo>
                    <a:pt x="1369" y="25227"/>
                  </a:lnTo>
                  <a:lnTo>
                    <a:pt x="1472" y="25264"/>
                  </a:lnTo>
                  <a:lnTo>
                    <a:pt x="1575" y="25301"/>
                  </a:lnTo>
                  <a:lnTo>
                    <a:pt x="1678" y="25330"/>
                  </a:lnTo>
                  <a:lnTo>
                    <a:pt x="1789" y="25352"/>
                  </a:lnTo>
                  <a:lnTo>
                    <a:pt x="1892" y="25374"/>
                  </a:lnTo>
                  <a:lnTo>
                    <a:pt x="2009" y="25389"/>
                  </a:lnTo>
                  <a:lnTo>
                    <a:pt x="2120" y="25396"/>
                  </a:lnTo>
                  <a:lnTo>
                    <a:pt x="2230" y="25404"/>
                  </a:lnTo>
                  <a:lnTo>
                    <a:pt x="23174" y="25404"/>
                  </a:lnTo>
                  <a:lnTo>
                    <a:pt x="23284" y="25396"/>
                  </a:lnTo>
                  <a:lnTo>
                    <a:pt x="23395" y="25389"/>
                  </a:lnTo>
                  <a:lnTo>
                    <a:pt x="23512" y="25374"/>
                  </a:lnTo>
                  <a:lnTo>
                    <a:pt x="23615" y="25352"/>
                  </a:lnTo>
                  <a:lnTo>
                    <a:pt x="23726" y="25330"/>
                  </a:lnTo>
                  <a:lnTo>
                    <a:pt x="23829" y="25301"/>
                  </a:lnTo>
                  <a:lnTo>
                    <a:pt x="23932" y="25264"/>
                  </a:lnTo>
                  <a:lnTo>
                    <a:pt x="24035" y="25227"/>
                  </a:lnTo>
                  <a:lnTo>
                    <a:pt x="24138" y="25183"/>
                  </a:lnTo>
                  <a:lnTo>
                    <a:pt x="24234" y="25132"/>
                  </a:lnTo>
                  <a:lnTo>
                    <a:pt x="24322" y="25080"/>
                  </a:lnTo>
                  <a:lnTo>
                    <a:pt x="24418" y="25021"/>
                  </a:lnTo>
                  <a:lnTo>
                    <a:pt x="24506" y="24955"/>
                  </a:lnTo>
                  <a:lnTo>
                    <a:pt x="24587" y="24889"/>
                  </a:lnTo>
                  <a:lnTo>
                    <a:pt x="24668" y="24822"/>
                  </a:lnTo>
                  <a:lnTo>
                    <a:pt x="24749" y="24749"/>
                  </a:lnTo>
                  <a:lnTo>
                    <a:pt x="24822" y="24668"/>
                  </a:lnTo>
                  <a:lnTo>
                    <a:pt x="24889" y="24587"/>
                  </a:lnTo>
                  <a:lnTo>
                    <a:pt x="24955" y="24506"/>
                  </a:lnTo>
                  <a:lnTo>
                    <a:pt x="25021" y="24418"/>
                  </a:lnTo>
                  <a:lnTo>
                    <a:pt x="25073" y="24322"/>
                  </a:lnTo>
                  <a:lnTo>
                    <a:pt x="25131" y="24234"/>
                  </a:lnTo>
                  <a:lnTo>
                    <a:pt x="25183" y="24138"/>
                  </a:lnTo>
                  <a:lnTo>
                    <a:pt x="25227" y="24035"/>
                  </a:lnTo>
                  <a:lnTo>
                    <a:pt x="25264" y="23939"/>
                  </a:lnTo>
                  <a:lnTo>
                    <a:pt x="25301" y="23829"/>
                  </a:lnTo>
                  <a:lnTo>
                    <a:pt x="25330" y="23726"/>
                  </a:lnTo>
                  <a:lnTo>
                    <a:pt x="25352" y="23623"/>
                  </a:lnTo>
                  <a:lnTo>
                    <a:pt x="25374" y="23513"/>
                  </a:lnTo>
                  <a:lnTo>
                    <a:pt x="25389" y="23402"/>
                  </a:lnTo>
                  <a:lnTo>
                    <a:pt x="25396" y="23284"/>
                  </a:lnTo>
                  <a:lnTo>
                    <a:pt x="25404" y="23174"/>
                  </a:lnTo>
                  <a:lnTo>
                    <a:pt x="25404" y="2230"/>
                  </a:lnTo>
                  <a:lnTo>
                    <a:pt x="25396" y="2120"/>
                  </a:lnTo>
                  <a:lnTo>
                    <a:pt x="25389" y="2009"/>
                  </a:lnTo>
                  <a:lnTo>
                    <a:pt x="25374" y="1899"/>
                  </a:lnTo>
                  <a:lnTo>
                    <a:pt x="25360" y="1789"/>
                  </a:lnTo>
                  <a:lnTo>
                    <a:pt x="25330" y="1678"/>
                  </a:lnTo>
                  <a:lnTo>
                    <a:pt x="25301" y="1575"/>
                  </a:lnTo>
                  <a:lnTo>
                    <a:pt x="25264" y="1472"/>
                  </a:lnTo>
                  <a:lnTo>
                    <a:pt x="25227" y="1369"/>
                  </a:lnTo>
                  <a:lnTo>
                    <a:pt x="25183" y="1273"/>
                  </a:lnTo>
                  <a:lnTo>
                    <a:pt x="25131" y="1170"/>
                  </a:lnTo>
                  <a:lnTo>
                    <a:pt x="25080" y="1082"/>
                  </a:lnTo>
                  <a:lnTo>
                    <a:pt x="25021" y="986"/>
                  </a:lnTo>
                  <a:lnTo>
                    <a:pt x="24955" y="905"/>
                  </a:lnTo>
                  <a:lnTo>
                    <a:pt x="24889" y="817"/>
                  </a:lnTo>
                  <a:lnTo>
                    <a:pt x="24822" y="736"/>
                  </a:lnTo>
                  <a:lnTo>
                    <a:pt x="24749" y="663"/>
                  </a:lnTo>
                  <a:lnTo>
                    <a:pt x="24668" y="589"/>
                  </a:lnTo>
                  <a:lnTo>
                    <a:pt x="24587" y="515"/>
                  </a:lnTo>
                  <a:lnTo>
                    <a:pt x="24506" y="449"/>
                  </a:lnTo>
                  <a:lnTo>
                    <a:pt x="24418" y="383"/>
                  </a:lnTo>
                  <a:lnTo>
                    <a:pt x="24329" y="331"/>
                  </a:lnTo>
                  <a:lnTo>
                    <a:pt x="24234" y="273"/>
                  </a:lnTo>
                  <a:lnTo>
                    <a:pt x="24138" y="221"/>
                  </a:lnTo>
                  <a:lnTo>
                    <a:pt x="24035" y="177"/>
                  </a:lnTo>
                  <a:lnTo>
                    <a:pt x="23939" y="140"/>
                  </a:lnTo>
                  <a:lnTo>
                    <a:pt x="23836" y="103"/>
                  </a:lnTo>
                  <a:lnTo>
                    <a:pt x="23726" y="74"/>
                  </a:lnTo>
                  <a:lnTo>
                    <a:pt x="23623" y="52"/>
                  </a:lnTo>
                  <a:lnTo>
                    <a:pt x="23512" y="30"/>
                  </a:lnTo>
                  <a:lnTo>
                    <a:pt x="23402" y="15"/>
                  </a:lnTo>
                  <a:lnTo>
                    <a:pt x="23284" y="8"/>
                  </a:lnTo>
                  <a:lnTo>
                    <a:pt x="23174"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761" name="Google Shape;4761;p478"/>
            <p:cNvSpPr/>
            <p:nvPr/>
          </p:nvSpPr>
          <p:spPr>
            <a:xfrm>
              <a:off x="7833548" y="555213"/>
              <a:ext cx="244062" cy="244064"/>
            </a:xfrm>
            <a:custGeom>
              <a:rect b="b" l="l" r="r" t="t"/>
              <a:pathLst>
                <a:path extrusionOk="0" h="91239" w="91238">
                  <a:moveTo>
                    <a:pt x="71538" y="19700"/>
                  </a:moveTo>
                  <a:lnTo>
                    <a:pt x="71530" y="71538"/>
                  </a:lnTo>
                  <a:lnTo>
                    <a:pt x="19700" y="71538"/>
                  </a:lnTo>
                  <a:lnTo>
                    <a:pt x="19700" y="19708"/>
                  </a:lnTo>
                  <a:lnTo>
                    <a:pt x="71538" y="19700"/>
                  </a:lnTo>
                  <a:close/>
                  <a:moveTo>
                    <a:pt x="25970" y="0"/>
                  </a:moveTo>
                  <a:lnTo>
                    <a:pt x="25867" y="7"/>
                  </a:lnTo>
                  <a:lnTo>
                    <a:pt x="25772" y="15"/>
                  </a:lnTo>
                  <a:lnTo>
                    <a:pt x="25669" y="22"/>
                  </a:lnTo>
                  <a:lnTo>
                    <a:pt x="25573" y="44"/>
                  </a:lnTo>
                  <a:lnTo>
                    <a:pt x="25477" y="66"/>
                  </a:lnTo>
                  <a:lnTo>
                    <a:pt x="25382" y="96"/>
                  </a:lnTo>
                  <a:lnTo>
                    <a:pt x="25286" y="125"/>
                  </a:lnTo>
                  <a:lnTo>
                    <a:pt x="25198" y="162"/>
                  </a:lnTo>
                  <a:lnTo>
                    <a:pt x="25109" y="199"/>
                  </a:lnTo>
                  <a:lnTo>
                    <a:pt x="25021" y="243"/>
                  </a:lnTo>
                  <a:lnTo>
                    <a:pt x="24940" y="294"/>
                  </a:lnTo>
                  <a:lnTo>
                    <a:pt x="24859" y="346"/>
                  </a:lnTo>
                  <a:lnTo>
                    <a:pt x="24778" y="397"/>
                  </a:lnTo>
                  <a:lnTo>
                    <a:pt x="24705" y="464"/>
                  </a:lnTo>
                  <a:lnTo>
                    <a:pt x="24631" y="523"/>
                  </a:lnTo>
                  <a:lnTo>
                    <a:pt x="24557" y="589"/>
                  </a:lnTo>
                  <a:lnTo>
                    <a:pt x="24491" y="662"/>
                  </a:lnTo>
                  <a:lnTo>
                    <a:pt x="24432" y="729"/>
                  </a:lnTo>
                  <a:lnTo>
                    <a:pt x="24373" y="810"/>
                  </a:lnTo>
                  <a:lnTo>
                    <a:pt x="24315" y="883"/>
                  </a:lnTo>
                  <a:lnTo>
                    <a:pt x="24263" y="964"/>
                  </a:lnTo>
                  <a:lnTo>
                    <a:pt x="24211" y="1052"/>
                  </a:lnTo>
                  <a:lnTo>
                    <a:pt x="24167" y="1133"/>
                  </a:lnTo>
                  <a:lnTo>
                    <a:pt x="24131" y="1222"/>
                  </a:lnTo>
                  <a:lnTo>
                    <a:pt x="24094" y="1317"/>
                  </a:lnTo>
                  <a:lnTo>
                    <a:pt x="24064" y="1406"/>
                  </a:lnTo>
                  <a:lnTo>
                    <a:pt x="24035" y="1501"/>
                  </a:lnTo>
                  <a:lnTo>
                    <a:pt x="24013" y="1597"/>
                  </a:lnTo>
                  <a:lnTo>
                    <a:pt x="23998" y="1700"/>
                  </a:lnTo>
                  <a:lnTo>
                    <a:pt x="23983" y="1796"/>
                  </a:lnTo>
                  <a:lnTo>
                    <a:pt x="23976" y="1899"/>
                  </a:lnTo>
                  <a:lnTo>
                    <a:pt x="23969" y="2002"/>
                  </a:lnTo>
                  <a:lnTo>
                    <a:pt x="23976" y="12224"/>
                  </a:lnTo>
                  <a:lnTo>
                    <a:pt x="14299" y="12224"/>
                  </a:lnTo>
                  <a:lnTo>
                    <a:pt x="14188" y="12231"/>
                  </a:lnTo>
                  <a:lnTo>
                    <a:pt x="14078" y="12246"/>
                  </a:lnTo>
                  <a:lnTo>
                    <a:pt x="13968" y="12268"/>
                  </a:lnTo>
                  <a:lnTo>
                    <a:pt x="13857" y="12297"/>
                  </a:lnTo>
                  <a:lnTo>
                    <a:pt x="13754" y="12327"/>
                  </a:lnTo>
                  <a:lnTo>
                    <a:pt x="13651" y="12356"/>
                  </a:lnTo>
                  <a:lnTo>
                    <a:pt x="13548" y="12400"/>
                  </a:lnTo>
                  <a:lnTo>
                    <a:pt x="13453" y="12444"/>
                  </a:lnTo>
                  <a:lnTo>
                    <a:pt x="13357" y="12496"/>
                  </a:lnTo>
                  <a:lnTo>
                    <a:pt x="13261" y="12547"/>
                  </a:lnTo>
                  <a:lnTo>
                    <a:pt x="13173" y="12606"/>
                  </a:lnTo>
                  <a:lnTo>
                    <a:pt x="13085" y="12665"/>
                  </a:lnTo>
                  <a:lnTo>
                    <a:pt x="12996" y="12731"/>
                  </a:lnTo>
                  <a:lnTo>
                    <a:pt x="12915" y="12805"/>
                  </a:lnTo>
                  <a:lnTo>
                    <a:pt x="12842" y="12878"/>
                  </a:lnTo>
                  <a:lnTo>
                    <a:pt x="12768" y="12952"/>
                  </a:lnTo>
                  <a:lnTo>
                    <a:pt x="12695" y="13033"/>
                  </a:lnTo>
                  <a:lnTo>
                    <a:pt x="12628" y="13121"/>
                  </a:lnTo>
                  <a:lnTo>
                    <a:pt x="12569" y="13210"/>
                  </a:lnTo>
                  <a:lnTo>
                    <a:pt x="12511" y="13298"/>
                  </a:lnTo>
                  <a:lnTo>
                    <a:pt x="12452" y="13394"/>
                  </a:lnTo>
                  <a:lnTo>
                    <a:pt x="12408" y="13489"/>
                  </a:lnTo>
                  <a:lnTo>
                    <a:pt x="12363" y="13585"/>
                  </a:lnTo>
                  <a:lnTo>
                    <a:pt x="12319" y="13688"/>
                  </a:lnTo>
                  <a:lnTo>
                    <a:pt x="12282" y="13791"/>
                  </a:lnTo>
                  <a:lnTo>
                    <a:pt x="12253" y="13894"/>
                  </a:lnTo>
                  <a:lnTo>
                    <a:pt x="12231" y="14004"/>
                  </a:lnTo>
                  <a:lnTo>
                    <a:pt x="12209" y="14115"/>
                  </a:lnTo>
                  <a:lnTo>
                    <a:pt x="12194" y="14225"/>
                  </a:lnTo>
                  <a:lnTo>
                    <a:pt x="12187" y="14336"/>
                  </a:lnTo>
                  <a:lnTo>
                    <a:pt x="12187" y="14453"/>
                  </a:lnTo>
                  <a:lnTo>
                    <a:pt x="12187" y="23976"/>
                  </a:lnTo>
                  <a:lnTo>
                    <a:pt x="1899" y="23976"/>
                  </a:lnTo>
                  <a:lnTo>
                    <a:pt x="1796" y="23983"/>
                  </a:lnTo>
                  <a:lnTo>
                    <a:pt x="1693" y="23998"/>
                  </a:lnTo>
                  <a:lnTo>
                    <a:pt x="1597" y="24013"/>
                  </a:lnTo>
                  <a:lnTo>
                    <a:pt x="1501" y="24035"/>
                  </a:lnTo>
                  <a:lnTo>
                    <a:pt x="1406" y="24064"/>
                  </a:lnTo>
                  <a:lnTo>
                    <a:pt x="1317" y="24094"/>
                  </a:lnTo>
                  <a:lnTo>
                    <a:pt x="1222" y="24131"/>
                  </a:lnTo>
                  <a:lnTo>
                    <a:pt x="1133" y="24167"/>
                  </a:lnTo>
                  <a:lnTo>
                    <a:pt x="1053" y="24211"/>
                  </a:lnTo>
                  <a:lnTo>
                    <a:pt x="964" y="24263"/>
                  </a:lnTo>
                  <a:lnTo>
                    <a:pt x="883" y="24314"/>
                  </a:lnTo>
                  <a:lnTo>
                    <a:pt x="802" y="24373"/>
                  </a:lnTo>
                  <a:lnTo>
                    <a:pt x="729" y="24432"/>
                  </a:lnTo>
                  <a:lnTo>
                    <a:pt x="655" y="24491"/>
                  </a:lnTo>
                  <a:lnTo>
                    <a:pt x="589" y="24557"/>
                  </a:lnTo>
                  <a:lnTo>
                    <a:pt x="523" y="24631"/>
                  </a:lnTo>
                  <a:lnTo>
                    <a:pt x="456" y="24705"/>
                  </a:lnTo>
                  <a:lnTo>
                    <a:pt x="398" y="24778"/>
                  </a:lnTo>
                  <a:lnTo>
                    <a:pt x="346" y="24859"/>
                  </a:lnTo>
                  <a:lnTo>
                    <a:pt x="287" y="24940"/>
                  </a:lnTo>
                  <a:lnTo>
                    <a:pt x="243" y="25021"/>
                  </a:lnTo>
                  <a:lnTo>
                    <a:pt x="199" y="25109"/>
                  </a:lnTo>
                  <a:lnTo>
                    <a:pt x="155" y="25198"/>
                  </a:lnTo>
                  <a:lnTo>
                    <a:pt x="125" y="25286"/>
                  </a:lnTo>
                  <a:lnTo>
                    <a:pt x="88" y="25382"/>
                  </a:lnTo>
                  <a:lnTo>
                    <a:pt x="66" y="25477"/>
                  </a:lnTo>
                  <a:lnTo>
                    <a:pt x="37" y="25573"/>
                  </a:lnTo>
                  <a:lnTo>
                    <a:pt x="22" y="25669"/>
                  </a:lnTo>
                  <a:lnTo>
                    <a:pt x="8" y="25764"/>
                  </a:lnTo>
                  <a:lnTo>
                    <a:pt x="0" y="25867"/>
                  </a:lnTo>
                  <a:lnTo>
                    <a:pt x="0" y="25970"/>
                  </a:lnTo>
                  <a:lnTo>
                    <a:pt x="0" y="29238"/>
                  </a:lnTo>
                  <a:lnTo>
                    <a:pt x="8" y="29333"/>
                  </a:lnTo>
                  <a:lnTo>
                    <a:pt x="15" y="29436"/>
                  </a:lnTo>
                  <a:lnTo>
                    <a:pt x="22" y="29539"/>
                  </a:lnTo>
                  <a:lnTo>
                    <a:pt x="44" y="29635"/>
                  </a:lnTo>
                  <a:lnTo>
                    <a:pt x="66" y="29731"/>
                  </a:lnTo>
                  <a:lnTo>
                    <a:pt x="96" y="29826"/>
                  </a:lnTo>
                  <a:lnTo>
                    <a:pt x="125" y="29922"/>
                  </a:lnTo>
                  <a:lnTo>
                    <a:pt x="162" y="30010"/>
                  </a:lnTo>
                  <a:lnTo>
                    <a:pt x="199" y="30099"/>
                  </a:lnTo>
                  <a:lnTo>
                    <a:pt x="243" y="30187"/>
                  </a:lnTo>
                  <a:lnTo>
                    <a:pt x="295" y="30268"/>
                  </a:lnTo>
                  <a:lnTo>
                    <a:pt x="346" y="30349"/>
                  </a:lnTo>
                  <a:lnTo>
                    <a:pt x="398" y="30430"/>
                  </a:lnTo>
                  <a:lnTo>
                    <a:pt x="464" y="30503"/>
                  </a:lnTo>
                  <a:lnTo>
                    <a:pt x="523" y="30577"/>
                  </a:lnTo>
                  <a:lnTo>
                    <a:pt x="589" y="30643"/>
                  </a:lnTo>
                  <a:lnTo>
                    <a:pt x="662" y="30710"/>
                  </a:lnTo>
                  <a:lnTo>
                    <a:pt x="729" y="30776"/>
                  </a:lnTo>
                  <a:lnTo>
                    <a:pt x="810" y="30835"/>
                  </a:lnTo>
                  <a:lnTo>
                    <a:pt x="883" y="30894"/>
                  </a:lnTo>
                  <a:lnTo>
                    <a:pt x="964" y="30945"/>
                  </a:lnTo>
                  <a:lnTo>
                    <a:pt x="1053" y="30989"/>
                  </a:lnTo>
                  <a:lnTo>
                    <a:pt x="1133" y="31033"/>
                  </a:lnTo>
                  <a:lnTo>
                    <a:pt x="1222" y="31077"/>
                  </a:lnTo>
                  <a:lnTo>
                    <a:pt x="1317" y="31114"/>
                  </a:lnTo>
                  <a:lnTo>
                    <a:pt x="1406" y="31144"/>
                  </a:lnTo>
                  <a:lnTo>
                    <a:pt x="1501" y="31173"/>
                  </a:lnTo>
                  <a:lnTo>
                    <a:pt x="1597" y="31195"/>
                  </a:lnTo>
                  <a:lnTo>
                    <a:pt x="1700" y="31210"/>
                  </a:lnTo>
                  <a:lnTo>
                    <a:pt x="1796" y="31225"/>
                  </a:lnTo>
                  <a:lnTo>
                    <a:pt x="1899" y="31232"/>
                  </a:lnTo>
                  <a:lnTo>
                    <a:pt x="12187" y="31232"/>
                  </a:lnTo>
                  <a:lnTo>
                    <a:pt x="12187" y="41991"/>
                  </a:lnTo>
                  <a:lnTo>
                    <a:pt x="1899" y="41991"/>
                  </a:lnTo>
                  <a:lnTo>
                    <a:pt x="1796" y="41998"/>
                  </a:lnTo>
                  <a:lnTo>
                    <a:pt x="1693" y="42013"/>
                  </a:lnTo>
                  <a:lnTo>
                    <a:pt x="1597" y="42028"/>
                  </a:lnTo>
                  <a:lnTo>
                    <a:pt x="1501" y="42050"/>
                  </a:lnTo>
                  <a:lnTo>
                    <a:pt x="1406" y="42079"/>
                  </a:lnTo>
                  <a:lnTo>
                    <a:pt x="1317" y="42109"/>
                  </a:lnTo>
                  <a:lnTo>
                    <a:pt x="1222" y="42146"/>
                  </a:lnTo>
                  <a:lnTo>
                    <a:pt x="1133" y="42190"/>
                  </a:lnTo>
                  <a:lnTo>
                    <a:pt x="1053" y="42234"/>
                  </a:lnTo>
                  <a:lnTo>
                    <a:pt x="964" y="42278"/>
                  </a:lnTo>
                  <a:lnTo>
                    <a:pt x="883" y="42330"/>
                  </a:lnTo>
                  <a:lnTo>
                    <a:pt x="802" y="42388"/>
                  </a:lnTo>
                  <a:lnTo>
                    <a:pt x="729" y="42447"/>
                  </a:lnTo>
                  <a:lnTo>
                    <a:pt x="655" y="42506"/>
                  </a:lnTo>
                  <a:lnTo>
                    <a:pt x="589" y="42580"/>
                  </a:lnTo>
                  <a:lnTo>
                    <a:pt x="523" y="42646"/>
                  </a:lnTo>
                  <a:lnTo>
                    <a:pt x="456" y="42720"/>
                  </a:lnTo>
                  <a:lnTo>
                    <a:pt x="398" y="42793"/>
                  </a:lnTo>
                  <a:lnTo>
                    <a:pt x="346" y="42874"/>
                  </a:lnTo>
                  <a:lnTo>
                    <a:pt x="287" y="42955"/>
                  </a:lnTo>
                  <a:lnTo>
                    <a:pt x="243" y="43036"/>
                  </a:lnTo>
                  <a:lnTo>
                    <a:pt x="199" y="43124"/>
                  </a:lnTo>
                  <a:lnTo>
                    <a:pt x="155" y="43213"/>
                  </a:lnTo>
                  <a:lnTo>
                    <a:pt x="125" y="43301"/>
                  </a:lnTo>
                  <a:lnTo>
                    <a:pt x="88" y="43397"/>
                  </a:lnTo>
                  <a:lnTo>
                    <a:pt x="66" y="43492"/>
                  </a:lnTo>
                  <a:lnTo>
                    <a:pt x="37" y="43588"/>
                  </a:lnTo>
                  <a:lnTo>
                    <a:pt x="22" y="43684"/>
                  </a:lnTo>
                  <a:lnTo>
                    <a:pt x="8" y="43787"/>
                  </a:lnTo>
                  <a:lnTo>
                    <a:pt x="0" y="43882"/>
                  </a:lnTo>
                  <a:lnTo>
                    <a:pt x="0" y="43985"/>
                  </a:lnTo>
                  <a:lnTo>
                    <a:pt x="0" y="47253"/>
                  </a:lnTo>
                  <a:lnTo>
                    <a:pt x="8" y="47356"/>
                  </a:lnTo>
                  <a:lnTo>
                    <a:pt x="15" y="47451"/>
                  </a:lnTo>
                  <a:lnTo>
                    <a:pt x="22" y="47554"/>
                  </a:lnTo>
                  <a:lnTo>
                    <a:pt x="44" y="47650"/>
                  </a:lnTo>
                  <a:lnTo>
                    <a:pt x="66" y="47746"/>
                  </a:lnTo>
                  <a:lnTo>
                    <a:pt x="96" y="47841"/>
                  </a:lnTo>
                  <a:lnTo>
                    <a:pt x="125" y="47937"/>
                  </a:lnTo>
                  <a:lnTo>
                    <a:pt x="162" y="48025"/>
                  </a:lnTo>
                  <a:lnTo>
                    <a:pt x="199" y="48114"/>
                  </a:lnTo>
                  <a:lnTo>
                    <a:pt x="243" y="48202"/>
                  </a:lnTo>
                  <a:lnTo>
                    <a:pt x="295" y="48283"/>
                  </a:lnTo>
                  <a:lnTo>
                    <a:pt x="346" y="48364"/>
                  </a:lnTo>
                  <a:lnTo>
                    <a:pt x="398" y="48445"/>
                  </a:lnTo>
                  <a:lnTo>
                    <a:pt x="464" y="48519"/>
                  </a:lnTo>
                  <a:lnTo>
                    <a:pt x="523" y="48592"/>
                  </a:lnTo>
                  <a:lnTo>
                    <a:pt x="589" y="48666"/>
                  </a:lnTo>
                  <a:lnTo>
                    <a:pt x="662" y="48732"/>
                  </a:lnTo>
                  <a:lnTo>
                    <a:pt x="729" y="48791"/>
                  </a:lnTo>
                  <a:lnTo>
                    <a:pt x="810" y="48850"/>
                  </a:lnTo>
                  <a:lnTo>
                    <a:pt x="883" y="48909"/>
                  </a:lnTo>
                  <a:lnTo>
                    <a:pt x="964" y="48960"/>
                  </a:lnTo>
                  <a:lnTo>
                    <a:pt x="1053" y="49004"/>
                  </a:lnTo>
                  <a:lnTo>
                    <a:pt x="1133" y="49048"/>
                  </a:lnTo>
                  <a:lnTo>
                    <a:pt x="1222" y="49093"/>
                  </a:lnTo>
                  <a:lnTo>
                    <a:pt x="1317" y="49129"/>
                  </a:lnTo>
                  <a:lnTo>
                    <a:pt x="1406" y="49159"/>
                  </a:lnTo>
                  <a:lnTo>
                    <a:pt x="1501" y="49188"/>
                  </a:lnTo>
                  <a:lnTo>
                    <a:pt x="1597" y="49210"/>
                  </a:lnTo>
                  <a:lnTo>
                    <a:pt x="1700" y="49225"/>
                  </a:lnTo>
                  <a:lnTo>
                    <a:pt x="1796" y="49240"/>
                  </a:lnTo>
                  <a:lnTo>
                    <a:pt x="1899" y="49247"/>
                  </a:lnTo>
                  <a:lnTo>
                    <a:pt x="12187" y="49247"/>
                  </a:lnTo>
                  <a:lnTo>
                    <a:pt x="12187" y="60006"/>
                  </a:lnTo>
                  <a:lnTo>
                    <a:pt x="1899" y="60006"/>
                  </a:lnTo>
                  <a:lnTo>
                    <a:pt x="1796" y="60013"/>
                  </a:lnTo>
                  <a:lnTo>
                    <a:pt x="1693" y="60028"/>
                  </a:lnTo>
                  <a:lnTo>
                    <a:pt x="1597" y="60043"/>
                  </a:lnTo>
                  <a:lnTo>
                    <a:pt x="1501" y="60065"/>
                  </a:lnTo>
                  <a:lnTo>
                    <a:pt x="1406" y="60094"/>
                  </a:lnTo>
                  <a:lnTo>
                    <a:pt x="1317" y="60124"/>
                  </a:lnTo>
                  <a:lnTo>
                    <a:pt x="1222" y="60161"/>
                  </a:lnTo>
                  <a:lnTo>
                    <a:pt x="1133" y="60205"/>
                  </a:lnTo>
                  <a:lnTo>
                    <a:pt x="1053" y="60249"/>
                  </a:lnTo>
                  <a:lnTo>
                    <a:pt x="964" y="60293"/>
                  </a:lnTo>
                  <a:lnTo>
                    <a:pt x="883" y="60345"/>
                  </a:lnTo>
                  <a:lnTo>
                    <a:pt x="802" y="60403"/>
                  </a:lnTo>
                  <a:lnTo>
                    <a:pt x="729" y="60462"/>
                  </a:lnTo>
                  <a:lnTo>
                    <a:pt x="655" y="60529"/>
                  </a:lnTo>
                  <a:lnTo>
                    <a:pt x="589" y="60595"/>
                  </a:lnTo>
                  <a:lnTo>
                    <a:pt x="523" y="60661"/>
                  </a:lnTo>
                  <a:lnTo>
                    <a:pt x="456" y="60735"/>
                  </a:lnTo>
                  <a:lnTo>
                    <a:pt x="398" y="60808"/>
                  </a:lnTo>
                  <a:lnTo>
                    <a:pt x="346" y="60889"/>
                  </a:lnTo>
                  <a:lnTo>
                    <a:pt x="287" y="60970"/>
                  </a:lnTo>
                  <a:lnTo>
                    <a:pt x="243" y="61051"/>
                  </a:lnTo>
                  <a:lnTo>
                    <a:pt x="199" y="61139"/>
                  </a:lnTo>
                  <a:lnTo>
                    <a:pt x="155" y="61228"/>
                  </a:lnTo>
                  <a:lnTo>
                    <a:pt x="125" y="61316"/>
                  </a:lnTo>
                  <a:lnTo>
                    <a:pt x="88" y="61412"/>
                  </a:lnTo>
                  <a:lnTo>
                    <a:pt x="66" y="61507"/>
                  </a:lnTo>
                  <a:lnTo>
                    <a:pt x="37" y="61603"/>
                  </a:lnTo>
                  <a:lnTo>
                    <a:pt x="22" y="61699"/>
                  </a:lnTo>
                  <a:lnTo>
                    <a:pt x="8" y="61802"/>
                  </a:lnTo>
                  <a:lnTo>
                    <a:pt x="0" y="61905"/>
                  </a:lnTo>
                  <a:lnTo>
                    <a:pt x="0" y="62000"/>
                  </a:lnTo>
                  <a:lnTo>
                    <a:pt x="0" y="65268"/>
                  </a:lnTo>
                  <a:lnTo>
                    <a:pt x="8" y="65371"/>
                  </a:lnTo>
                  <a:lnTo>
                    <a:pt x="15" y="65474"/>
                  </a:lnTo>
                  <a:lnTo>
                    <a:pt x="22" y="65570"/>
                  </a:lnTo>
                  <a:lnTo>
                    <a:pt x="44" y="65665"/>
                  </a:lnTo>
                  <a:lnTo>
                    <a:pt x="66" y="65768"/>
                  </a:lnTo>
                  <a:lnTo>
                    <a:pt x="96" y="65857"/>
                  </a:lnTo>
                  <a:lnTo>
                    <a:pt x="125" y="65952"/>
                  </a:lnTo>
                  <a:lnTo>
                    <a:pt x="162" y="66041"/>
                  </a:lnTo>
                  <a:lnTo>
                    <a:pt x="199" y="66129"/>
                  </a:lnTo>
                  <a:lnTo>
                    <a:pt x="243" y="66217"/>
                  </a:lnTo>
                  <a:lnTo>
                    <a:pt x="295" y="66298"/>
                  </a:lnTo>
                  <a:lnTo>
                    <a:pt x="346" y="66379"/>
                  </a:lnTo>
                  <a:lnTo>
                    <a:pt x="398" y="66460"/>
                  </a:lnTo>
                  <a:lnTo>
                    <a:pt x="464" y="66534"/>
                  </a:lnTo>
                  <a:lnTo>
                    <a:pt x="523" y="66607"/>
                  </a:lnTo>
                  <a:lnTo>
                    <a:pt x="589" y="66681"/>
                  </a:lnTo>
                  <a:lnTo>
                    <a:pt x="662" y="66747"/>
                  </a:lnTo>
                  <a:lnTo>
                    <a:pt x="729" y="66806"/>
                  </a:lnTo>
                  <a:lnTo>
                    <a:pt x="810" y="66865"/>
                  </a:lnTo>
                  <a:lnTo>
                    <a:pt x="883" y="66924"/>
                  </a:lnTo>
                  <a:lnTo>
                    <a:pt x="964" y="66975"/>
                  </a:lnTo>
                  <a:lnTo>
                    <a:pt x="1053" y="67027"/>
                  </a:lnTo>
                  <a:lnTo>
                    <a:pt x="1133" y="67071"/>
                  </a:lnTo>
                  <a:lnTo>
                    <a:pt x="1222" y="67108"/>
                  </a:lnTo>
                  <a:lnTo>
                    <a:pt x="1317" y="67144"/>
                  </a:lnTo>
                  <a:lnTo>
                    <a:pt x="1406" y="67174"/>
                  </a:lnTo>
                  <a:lnTo>
                    <a:pt x="1501" y="67203"/>
                  </a:lnTo>
                  <a:lnTo>
                    <a:pt x="1597" y="67225"/>
                  </a:lnTo>
                  <a:lnTo>
                    <a:pt x="1700" y="67240"/>
                  </a:lnTo>
                  <a:lnTo>
                    <a:pt x="1796" y="67255"/>
                  </a:lnTo>
                  <a:lnTo>
                    <a:pt x="1899" y="67262"/>
                  </a:lnTo>
                  <a:lnTo>
                    <a:pt x="2002" y="67269"/>
                  </a:lnTo>
                  <a:lnTo>
                    <a:pt x="12187" y="67262"/>
                  </a:lnTo>
                  <a:lnTo>
                    <a:pt x="12187" y="76792"/>
                  </a:lnTo>
                  <a:lnTo>
                    <a:pt x="12187" y="76903"/>
                  </a:lnTo>
                  <a:lnTo>
                    <a:pt x="12202" y="77013"/>
                  </a:lnTo>
                  <a:lnTo>
                    <a:pt x="12216" y="77131"/>
                  </a:lnTo>
                  <a:lnTo>
                    <a:pt x="12231" y="77234"/>
                  </a:lnTo>
                  <a:lnTo>
                    <a:pt x="12260" y="77344"/>
                  </a:lnTo>
                  <a:lnTo>
                    <a:pt x="12290" y="77447"/>
                  </a:lnTo>
                  <a:lnTo>
                    <a:pt x="12319" y="77550"/>
                  </a:lnTo>
                  <a:lnTo>
                    <a:pt x="12363" y="77653"/>
                  </a:lnTo>
                  <a:lnTo>
                    <a:pt x="12408" y="77756"/>
                  </a:lnTo>
                  <a:lnTo>
                    <a:pt x="12459" y="77852"/>
                  </a:lnTo>
                  <a:lnTo>
                    <a:pt x="12511" y="77940"/>
                  </a:lnTo>
                  <a:lnTo>
                    <a:pt x="12569" y="78036"/>
                  </a:lnTo>
                  <a:lnTo>
                    <a:pt x="12628" y="78117"/>
                  </a:lnTo>
                  <a:lnTo>
                    <a:pt x="12695" y="78205"/>
                  </a:lnTo>
                  <a:lnTo>
                    <a:pt x="12768" y="78286"/>
                  </a:lnTo>
                  <a:lnTo>
                    <a:pt x="12842" y="78360"/>
                  </a:lnTo>
                  <a:lnTo>
                    <a:pt x="12923" y="78441"/>
                  </a:lnTo>
                  <a:lnTo>
                    <a:pt x="13004" y="78507"/>
                  </a:lnTo>
                  <a:lnTo>
                    <a:pt x="13085" y="78573"/>
                  </a:lnTo>
                  <a:lnTo>
                    <a:pt x="13173" y="78639"/>
                  </a:lnTo>
                  <a:lnTo>
                    <a:pt x="13261" y="78691"/>
                  </a:lnTo>
                  <a:lnTo>
                    <a:pt x="13357" y="78750"/>
                  </a:lnTo>
                  <a:lnTo>
                    <a:pt x="13453" y="78794"/>
                  </a:lnTo>
                  <a:lnTo>
                    <a:pt x="13548" y="78845"/>
                  </a:lnTo>
                  <a:lnTo>
                    <a:pt x="13651" y="78882"/>
                  </a:lnTo>
                  <a:lnTo>
                    <a:pt x="13754" y="78919"/>
                  </a:lnTo>
                  <a:lnTo>
                    <a:pt x="13857" y="78948"/>
                  </a:lnTo>
                  <a:lnTo>
                    <a:pt x="13968" y="78970"/>
                  </a:lnTo>
                  <a:lnTo>
                    <a:pt x="14078" y="78993"/>
                  </a:lnTo>
                  <a:lnTo>
                    <a:pt x="14188" y="79007"/>
                  </a:lnTo>
                  <a:lnTo>
                    <a:pt x="14299" y="79015"/>
                  </a:lnTo>
                  <a:lnTo>
                    <a:pt x="23976" y="79015"/>
                  </a:lnTo>
                  <a:lnTo>
                    <a:pt x="23976" y="89236"/>
                  </a:lnTo>
                  <a:lnTo>
                    <a:pt x="23976" y="89339"/>
                  </a:lnTo>
                  <a:lnTo>
                    <a:pt x="23983" y="89442"/>
                  </a:lnTo>
                  <a:lnTo>
                    <a:pt x="23998" y="89545"/>
                  </a:lnTo>
                  <a:lnTo>
                    <a:pt x="24013" y="89641"/>
                  </a:lnTo>
                  <a:lnTo>
                    <a:pt x="24035" y="89737"/>
                  </a:lnTo>
                  <a:lnTo>
                    <a:pt x="24064" y="89832"/>
                  </a:lnTo>
                  <a:lnTo>
                    <a:pt x="24094" y="89928"/>
                  </a:lnTo>
                  <a:lnTo>
                    <a:pt x="24131" y="90016"/>
                  </a:lnTo>
                  <a:lnTo>
                    <a:pt x="24175" y="90105"/>
                  </a:lnTo>
                  <a:lnTo>
                    <a:pt x="24219" y="90193"/>
                  </a:lnTo>
                  <a:lnTo>
                    <a:pt x="24263" y="90274"/>
                  </a:lnTo>
                  <a:lnTo>
                    <a:pt x="24315" y="90355"/>
                  </a:lnTo>
                  <a:lnTo>
                    <a:pt x="24373" y="90436"/>
                  </a:lnTo>
                  <a:lnTo>
                    <a:pt x="24432" y="90509"/>
                  </a:lnTo>
                  <a:lnTo>
                    <a:pt x="24498" y="90583"/>
                  </a:lnTo>
                  <a:lnTo>
                    <a:pt x="24565" y="90649"/>
                  </a:lnTo>
                  <a:lnTo>
                    <a:pt x="24631" y="90716"/>
                  </a:lnTo>
                  <a:lnTo>
                    <a:pt x="24705" y="90782"/>
                  </a:lnTo>
                  <a:lnTo>
                    <a:pt x="24778" y="90841"/>
                  </a:lnTo>
                  <a:lnTo>
                    <a:pt x="24859" y="90900"/>
                  </a:lnTo>
                  <a:lnTo>
                    <a:pt x="24940" y="90951"/>
                  </a:lnTo>
                  <a:lnTo>
                    <a:pt x="25021" y="90995"/>
                  </a:lnTo>
                  <a:lnTo>
                    <a:pt x="25109" y="91039"/>
                  </a:lnTo>
                  <a:lnTo>
                    <a:pt x="25198" y="91083"/>
                  </a:lnTo>
                  <a:lnTo>
                    <a:pt x="25286" y="91120"/>
                  </a:lnTo>
                  <a:lnTo>
                    <a:pt x="25382" y="91150"/>
                  </a:lnTo>
                  <a:lnTo>
                    <a:pt x="25477" y="91179"/>
                  </a:lnTo>
                  <a:lnTo>
                    <a:pt x="25573" y="91201"/>
                  </a:lnTo>
                  <a:lnTo>
                    <a:pt x="25669" y="91216"/>
                  </a:lnTo>
                  <a:lnTo>
                    <a:pt x="25772" y="91231"/>
                  </a:lnTo>
                  <a:lnTo>
                    <a:pt x="25867" y="91238"/>
                  </a:lnTo>
                  <a:lnTo>
                    <a:pt x="29333" y="91238"/>
                  </a:lnTo>
                  <a:lnTo>
                    <a:pt x="29436" y="91231"/>
                  </a:lnTo>
                  <a:lnTo>
                    <a:pt x="29539" y="91216"/>
                  </a:lnTo>
                  <a:lnTo>
                    <a:pt x="29635" y="91201"/>
                  </a:lnTo>
                  <a:lnTo>
                    <a:pt x="29731" y="91179"/>
                  </a:lnTo>
                  <a:lnTo>
                    <a:pt x="29826" y="91150"/>
                  </a:lnTo>
                  <a:lnTo>
                    <a:pt x="29915" y="91120"/>
                  </a:lnTo>
                  <a:lnTo>
                    <a:pt x="30010" y="91083"/>
                  </a:lnTo>
                  <a:lnTo>
                    <a:pt x="30099" y="91039"/>
                  </a:lnTo>
                  <a:lnTo>
                    <a:pt x="30180" y="90995"/>
                  </a:lnTo>
                  <a:lnTo>
                    <a:pt x="30268" y="90951"/>
                  </a:lnTo>
                  <a:lnTo>
                    <a:pt x="30349" y="90900"/>
                  </a:lnTo>
                  <a:lnTo>
                    <a:pt x="30430" y="90841"/>
                  </a:lnTo>
                  <a:lnTo>
                    <a:pt x="30503" y="90782"/>
                  </a:lnTo>
                  <a:lnTo>
                    <a:pt x="30577" y="90716"/>
                  </a:lnTo>
                  <a:lnTo>
                    <a:pt x="30643" y="90649"/>
                  </a:lnTo>
                  <a:lnTo>
                    <a:pt x="30710" y="90583"/>
                  </a:lnTo>
                  <a:lnTo>
                    <a:pt x="30776" y="90509"/>
                  </a:lnTo>
                  <a:lnTo>
                    <a:pt x="30835" y="90436"/>
                  </a:lnTo>
                  <a:lnTo>
                    <a:pt x="30886" y="90355"/>
                  </a:lnTo>
                  <a:lnTo>
                    <a:pt x="30938" y="90274"/>
                  </a:lnTo>
                  <a:lnTo>
                    <a:pt x="30989" y="90193"/>
                  </a:lnTo>
                  <a:lnTo>
                    <a:pt x="31033" y="90105"/>
                  </a:lnTo>
                  <a:lnTo>
                    <a:pt x="31078" y="90016"/>
                  </a:lnTo>
                  <a:lnTo>
                    <a:pt x="31107" y="89928"/>
                  </a:lnTo>
                  <a:lnTo>
                    <a:pt x="31144" y="89832"/>
                  </a:lnTo>
                  <a:lnTo>
                    <a:pt x="31166" y="89737"/>
                  </a:lnTo>
                  <a:lnTo>
                    <a:pt x="31188" y="89641"/>
                  </a:lnTo>
                  <a:lnTo>
                    <a:pt x="31210" y="89545"/>
                  </a:lnTo>
                  <a:lnTo>
                    <a:pt x="31225" y="89442"/>
                  </a:lnTo>
                  <a:lnTo>
                    <a:pt x="31232" y="89339"/>
                  </a:lnTo>
                  <a:lnTo>
                    <a:pt x="31232" y="89236"/>
                  </a:lnTo>
                  <a:lnTo>
                    <a:pt x="31232" y="79015"/>
                  </a:lnTo>
                  <a:lnTo>
                    <a:pt x="41991" y="79015"/>
                  </a:lnTo>
                  <a:lnTo>
                    <a:pt x="41991" y="89236"/>
                  </a:lnTo>
                  <a:lnTo>
                    <a:pt x="41991" y="89339"/>
                  </a:lnTo>
                  <a:lnTo>
                    <a:pt x="41998" y="89442"/>
                  </a:lnTo>
                  <a:lnTo>
                    <a:pt x="42013" y="89545"/>
                  </a:lnTo>
                  <a:lnTo>
                    <a:pt x="42028" y="89641"/>
                  </a:lnTo>
                  <a:lnTo>
                    <a:pt x="42057" y="89737"/>
                  </a:lnTo>
                  <a:lnTo>
                    <a:pt x="42079" y="89832"/>
                  </a:lnTo>
                  <a:lnTo>
                    <a:pt x="42109" y="89928"/>
                  </a:lnTo>
                  <a:lnTo>
                    <a:pt x="42146" y="90016"/>
                  </a:lnTo>
                  <a:lnTo>
                    <a:pt x="42190" y="90105"/>
                  </a:lnTo>
                  <a:lnTo>
                    <a:pt x="42234" y="90193"/>
                  </a:lnTo>
                  <a:lnTo>
                    <a:pt x="42278" y="90274"/>
                  </a:lnTo>
                  <a:lnTo>
                    <a:pt x="42330" y="90355"/>
                  </a:lnTo>
                  <a:lnTo>
                    <a:pt x="42388" y="90436"/>
                  </a:lnTo>
                  <a:lnTo>
                    <a:pt x="42447" y="90509"/>
                  </a:lnTo>
                  <a:lnTo>
                    <a:pt x="42513" y="90583"/>
                  </a:lnTo>
                  <a:lnTo>
                    <a:pt x="42580" y="90649"/>
                  </a:lnTo>
                  <a:lnTo>
                    <a:pt x="42646" y="90716"/>
                  </a:lnTo>
                  <a:lnTo>
                    <a:pt x="42720" y="90782"/>
                  </a:lnTo>
                  <a:lnTo>
                    <a:pt x="42793" y="90841"/>
                  </a:lnTo>
                  <a:lnTo>
                    <a:pt x="42874" y="90900"/>
                  </a:lnTo>
                  <a:lnTo>
                    <a:pt x="42955" y="90951"/>
                  </a:lnTo>
                  <a:lnTo>
                    <a:pt x="43036" y="90995"/>
                  </a:lnTo>
                  <a:lnTo>
                    <a:pt x="43124" y="91039"/>
                  </a:lnTo>
                  <a:lnTo>
                    <a:pt x="43213" y="91083"/>
                  </a:lnTo>
                  <a:lnTo>
                    <a:pt x="43301" y="91120"/>
                  </a:lnTo>
                  <a:lnTo>
                    <a:pt x="43397" y="91150"/>
                  </a:lnTo>
                  <a:lnTo>
                    <a:pt x="43492" y="91179"/>
                  </a:lnTo>
                  <a:lnTo>
                    <a:pt x="43588" y="91201"/>
                  </a:lnTo>
                  <a:lnTo>
                    <a:pt x="43684" y="91216"/>
                  </a:lnTo>
                  <a:lnTo>
                    <a:pt x="43787" y="91231"/>
                  </a:lnTo>
                  <a:lnTo>
                    <a:pt x="43890" y="91238"/>
                  </a:lnTo>
                  <a:lnTo>
                    <a:pt x="47348" y="91238"/>
                  </a:lnTo>
                  <a:lnTo>
                    <a:pt x="47451" y="91231"/>
                  </a:lnTo>
                  <a:lnTo>
                    <a:pt x="47554" y="91216"/>
                  </a:lnTo>
                  <a:lnTo>
                    <a:pt x="47650" y="91201"/>
                  </a:lnTo>
                  <a:lnTo>
                    <a:pt x="47746" y="91179"/>
                  </a:lnTo>
                  <a:lnTo>
                    <a:pt x="47841" y="91150"/>
                  </a:lnTo>
                  <a:lnTo>
                    <a:pt x="47937" y="91120"/>
                  </a:lnTo>
                  <a:lnTo>
                    <a:pt x="48025" y="91083"/>
                  </a:lnTo>
                  <a:lnTo>
                    <a:pt x="48114" y="91039"/>
                  </a:lnTo>
                  <a:lnTo>
                    <a:pt x="48202" y="90995"/>
                  </a:lnTo>
                  <a:lnTo>
                    <a:pt x="48283" y="90951"/>
                  </a:lnTo>
                  <a:lnTo>
                    <a:pt x="48364" y="90900"/>
                  </a:lnTo>
                  <a:lnTo>
                    <a:pt x="48445" y="90841"/>
                  </a:lnTo>
                  <a:lnTo>
                    <a:pt x="48518" y="90782"/>
                  </a:lnTo>
                  <a:lnTo>
                    <a:pt x="48592" y="90716"/>
                  </a:lnTo>
                  <a:lnTo>
                    <a:pt x="48658" y="90649"/>
                  </a:lnTo>
                  <a:lnTo>
                    <a:pt x="48725" y="90583"/>
                  </a:lnTo>
                  <a:lnTo>
                    <a:pt x="48791" y="90509"/>
                  </a:lnTo>
                  <a:lnTo>
                    <a:pt x="48850" y="90436"/>
                  </a:lnTo>
                  <a:lnTo>
                    <a:pt x="48909" y="90355"/>
                  </a:lnTo>
                  <a:lnTo>
                    <a:pt x="48960" y="90274"/>
                  </a:lnTo>
                  <a:lnTo>
                    <a:pt x="49004" y="90193"/>
                  </a:lnTo>
                  <a:lnTo>
                    <a:pt x="49048" y="90105"/>
                  </a:lnTo>
                  <a:lnTo>
                    <a:pt x="49092" y="90016"/>
                  </a:lnTo>
                  <a:lnTo>
                    <a:pt x="49129" y="89928"/>
                  </a:lnTo>
                  <a:lnTo>
                    <a:pt x="49159" y="89832"/>
                  </a:lnTo>
                  <a:lnTo>
                    <a:pt x="49188" y="89737"/>
                  </a:lnTo>
                  <a:lnTo>
                    <a:pt x="49210" y="89641"/>
                  </a:lnTo>
                  <a:lnTo>
                    <a:pt x="49225" y="89545"/>
                  </a:lnTo>
                  <a:lnTo>
                    <a:pt x="49240" y="89442"/>
                  </a:lnTo>
                  <a:lnTo>
                    <a:pt x="49247" y="89339"/>
                  </a:lnTo>
                  <a:lnTo>
                    <a:pt x="49247" y="89236"/>
                  </a:lnTo>
                  <a:lnTo>
                    <a:pt x="49247" y="79015"/>
                  </a:lnTo>
                  <a:lnTo>
                    <a:pt x="60006" y="79015"/>
                  </a:lnTo>
                  <a:lnTo>
                    <a:pt x="60006" y="89236"/>
                  </a:lnTo>
                  <a:lnTo>
                    <a:pt x="60006" y="89339"/>
                  </a:lnTo>
                  <a:lnTo>
                    <a:pt x="60013" y="89442"/>
                  </a:lnTo>
                  <a:lnTo>
                    <a:pt x="60028" y="89545"/>
                  </a:lnTo>
                  <a:lnTo>
                    <a:pt x="60050" y="89641"/>
                  </a:lnTo>
                  <a:lnTo>
                    <a:pt x="60072" y="89737"/>
                  </a:lnTo>
                  <a:lnTo>
                    <a:pt x="60094" y="89832"/>
                  </a:lnTo>
                  <a:lnTo>
                    <a:pt x="60131" y="89928"/>
                  </a:lnTo>
                  <a:lnTo>
                    <a:pt x="60161" y="90016"/>
                  </a:lnTo>
                  <a:lnTo>
                    <a:pt x="60205" y="90105"/>
                  </a:lnTo>
                  <a:lnTo>
                    <a:pt x="60249" y="90193"/>
                  </a:lnTo>
                  <a:lnTo>
                    <a:pt x="60300" y="90274"/>
                  </a:lnTo>
                  <a:lnTo>
                    <a:pt x="60352" y="90355"/>
                  </a:lnTo>
                  <a:lnTo>
                    <a:pt x="60403" y="90436"/>
                  </a:lnTo>
                  <a:lnTo>
                    <a:pt x="60462" y="90509"/>
                  </a:lnTo>
                  <a:lnTo>
                    <a:pt x="60528" y="90583"/>
                  </a:lnTo>
                  <a:lnTo>
                    <a:pt x="60595" y="90649"/>
                  </a:lnTo>
                  <a:lnTo>
                    <a:pt x="60661" y="90716"/>
                  </a:lnTo>
                  <a:lnTo>
                    <a:pt x="60735" y="90782"/>
                  </a:lnTo>
                  <a:lnTo>
                    <a:pt x="60808" y="90841"/>
                  </a:lnTo>
                  <a:lnTo>
                    <a:pt x="60889" y="90900"/>
                  </a:lnTo>
                  <a:lnTo>
                    <a:pt x="60970" y="90951"/>
                  </a:lnTo>
                  <a:lnTo>
                    <a:pt x="61058" y="90995"/>
                  </a:lnTo>
                  <a:lnTo>
                    <a:pt x="61139" y="91039"/>
                  </a:lnTo>
                  <a:lnTo>
                    <a:pt x="61228" y="91083"/>
                  </a:lnTo>
                  <a:lnTo>
                    <a:pt x="61323" y="91120"/>
                  </a:lnTo>
                  <a:lnTo>
                    <a:pt x="61412" y="91150"/>
                  </a:lnTo>
                  <a:lnTo>
                    <a:pt x="61507" y="91179"/>
                  </a:lnTo>
                  <a:lnTo>
                    <a:pt x="61603" y="91201"/>
                  </a:lnTo>
                  <a:lnTo>
                    <a:pt x="61706" y="91216"/>
                  </a:lnTo>
                  <a:lnTo>
                    <a:pt x="61802" y="91231"/>
                  </a:lnTo>
                  <a:lnTo>
                    <a:pt x="61905" y="91238"/>
                  </a:lnTo>
                  <a:lnTo>
                    <a:pt x="65371" y="91238"/>
                  </a:lnTo>
                  <a:lnTo>
                    <a:pt x="65466" y="91231"/>
                  </a:lnTo>
                  <a:lnTo>
                    <a:pt x="65569" y="91216"/>
                  </a:lnTo>
                  <a:lnTo>
                    <a:pt x="65665" y="91201"/>
                  </a:lnTo>
                  <a:lnTo>
                    <a:pt x="65761" y="91179"/>
                  </a:lnTo>
                  <a:lnTo>
                    <a:pt x="65856" y="91150"/>
                  </a:lnTo>
                  <a:lnTo>
                    <a:pt x="65952" y="91120"/>
                  </a:lnTo>
                  <a:lnTo>
                    <a:pt x="66040" y="91083"/>
                  </a:lnTo>
                  <a:lnTo>
                    <a:pt x="66129" y="91039"/>
                  </a:lnTo>
                  <a:lnTo>
                    <a:pt x="66217" y="90995"/>
                  </a:lnTo>
                  <a:lnTo>
                    <a:pt x="66298" y="90951"/>
                  </a:lnTo>
                  <a:lnTo>
                    <a:pt x="66379" y="90900"/>
                  </a:lnTo>
                  <a:lnTo>
                    <a:pt x="66460" y="90841"/>
                  </a:lnTo>
                  <a:lnTo>
                    <a:pt x="66533" y="90782"/>
                  </a:lnTo>
                  <a:lnTo>
                    <a:pt x="66607" y="90716"/>
                  </a:lnTo>
                  <a:lnTo>
                    <a:pt x="66673" y="90649"/>
                  </a:lnTo>
                  <a:lnTo>
                    <a:pt x="66740" y="90583"/>
                  </a:lnTo>
                  <a:lnTo>
                    <a:pt x="66806" y="90509"/>
                  </a:lnTo>
                  <a:lnTo>
                    <a:pt x="66865" y="90436"/>
                  </a:lnTo>
                  <a:lnTo>
                    <a:pt x="66923" y="90355"/>
                  </a:lnTo>
                  <a:lnTo>
                    <a:pt x="66975" y="90274"/>
                  </a:lnTo>
                  <a:lnTo>
                    <a:pt x="67019" y="90193"/>
                  </a:lnTo>
                  <a:lnTo>
                    <a:pt x="67063" y="90105"/>
                  </a:lnTo>
                  <a:lnTo>
                    <a:pt x="67107" y="90016"/>
                  </a:lnTo>
                  <a:lnTo>
                    <a:pt x="67144" y="89928"/>
                  </a:lnTo>
                  <a:lnTo>
                    <a:pt x="67174" y="89832"/>
                  </a:lnTo>
                  <a:lnTo>
                    <a:pt x="67203" y="89737"/>
                  </a:lnTo>
                  <a:lnTo>
                    <a:pt x="67225" y="89641"/>
                  </a:lnTo>
                  <a:lnTo>
                    <a:pt x="67240" y="89545"/>
                  </a:lnTo>
                  <a:lnTo>
                    <a:pt x="67255" y="89442"/>
                  </a:lnTo>
                  <a:lnTo>
                    <a:pt x="67262" y="89339"/>
                  </a:lnTo>
                  <a:lnTo>
                    <a:pt x="67262" y="89236"/>
                  </a:lnTo>
                  <a:lnTo>
                    <a:pt x="67262" y="79015"/>
                  </a:lnTo>
                  <a:lnTo>
                    <a:pt x="76939" y="79015"/>
                  </a:lnTo>
                  <a:lnTo>
                    <a:pt x="77050" y="79007"/>
                  </a:lnTo>
                  <a:lnTo>
                    <a:pt x="77160" y="78993"/>
                  </a:lnTo>
                  <a:lnTo>
                    <a:pt x="77270" y="78970"/>
                  </a:lnTo>
                  <a:lnTo>
                    <a:pt x="77381" y="78948"/>
                  </a:lnTo>
                  <a:lnTo>
                    <a:pt x="77484" y="78919"/>
                  </a:lnTo>
                  <a:lnTo>
                    <a:pt x="77587" y="78882"/>
                  </a:lnTo>
                  <a:lnTo>
                    <a:pt x="77690" y="78845"/>
                  </a:lnTo>
                  <a:lnTo>
                    <a:pt x="77785" y="78794"/>
                  </a:lnTo>
                  <a:lnTo>
                    <a:pt x="77881" y="78750"/>
                  </a:lnTo>
                  <a:lnTo>
                    <a:pt x="77977" y="78691"/>
                  </a:lnTo>
                  <a:lnTo>
                    <a:pt x="78065" y="78639"/>
                  </a:lnTo>
                  <a:lnTo>
                    <a:pt x="78153" y="78573"/>
                  </a:lnTo>
                  <a:lnTo>
                    <a:pt x="78234" y="78507"/>
                  </a:lnTo>
                  <a:lnTo>
                    <a:pt x="78315" y="78441"/>
                  </a:lnTo>
                  <a:lnTo>
                    <a:pt x="78396" y="78360"/>
                  </a:lnTo>
                  <a:lnTo>
                    <a:pt x="78470" y="78286"/>
                  </a:lnTo>
                  <a:lnTo>
                    <a:pt x="78543" y="78205"/>
                  </a:lnTo>
                  <a:lnTo>
                    <a:pt x="78610" y="78117"/>
                  </a:lnTo>
                  <a:lnTo>
                    <a:pt x="78669" y="78036"/>
                  </a:lnTo>
                  <a:lnTo>
                    <a:pt x="78727" y="77940"/>
                  </a:lnTo>
                  <a:lnTo>
                    <a:pt x="78779" y="77852"/>
                  </a:lnTo>
                  <a:lnTo>
                    <a:pt x="78830" y="77756"/>
                  </a:lnTo>
                  <a:lnTo>
                    <a:pt x="78875" y="77653"/>
                  </a:lnTo>
                  <a:lnTo>
                    <a:pt x="78919" y="77550"/>
                  </a:lnTo>
                  <a:lnTo>
                    <a:pt x="78948" y="77447"/>
                  </a:lnTo>
                  <a:lnTo>
                    <a:pt x="78978" y="77344"/>
                  </a:lnTo>
                  <a:lnTo>
                    <a:pt x="79007" y="77234"/>
                  </a:lnTo>
                  <a:lnTo>
                    <a:pt x="79022" y="77131"/>
                  </a:lnTo>
                  <a:lnTo>
                    <a:pt x="79037" y="77013"/>
                  </a:lnTo>
                  <a:lnTo>
                    <a:pt x="79051" y="76903"/>
                  </a:lnTo>
                  <a:lnTo>
                    <a:pt x="79051" y="76792"/>
                  </a:lnTo>
                  <a:lnTo>
                    <a:pt x="79051" y="67262"/>
                  </a:lnTo>
                  <a:lnTo>
                    <a:pt x="89339" y="67262"/>
                  </a:lnTo>
                  <a:lnTo>
                    <a:pt x="89442" y="67255"/>
                  </a:lnTo>
                  <a:lnTo>
                    <a:pt x="89545" y="67240"/>
                  </a:lnTo>
                  <a:lnTo>
                    <a:pt x="89641" y="67225"/>
                  </a:lnTo>
                  <a:lnTo>
                    <a:pt x="89737" y="67203"/>
                  </a:lnTo>
                  <a:lnTo>
                    <a:pt x="89832" y="67174"/>
                  </a:lnTo>
                  <a:lnTo>
                    <a:pt x="89928" y="67144"/>
                  </a:lnTo>
                  <a:lnTo>
                    <a:pt x="90016" y="67108"/>
                  </a:lnTo>
                  <a:lnTo>
                    <a:pt x="90105" y="67063"/>
                  </a:lnTo>
                  <a:lnTo>
                    <a:pt x="90193" y="67019"/>
                  </a:lnTo>
                  <a:lnTo>
                    <a:pt x="90274" y="66975"/>
                  </a:lnTo>
                  <a:lnTo>
                    <a:pt x="90355" y="66924"/>
                  </a:lnTo>
                  <a:lnTo>
                    <a:pt x="90436" y="66865"/>
                  </a:lnTo>
                  <a:lnTo>
                    <a:pt x="90509" y="66806"/>
                  </a:lnTo>
                  <a:lnTo>
                    <a:pt x="90583" y="66740"/>
                  </a:lnTo>
                  <a:lnTo>
                    <a:pt x="90649" y="66673"/>
                  </a:lnTo>
                  <a:lnTo>
                    <a:pt x="90715" y="66607"/>
                  </a:lnTo>
                  <a:lnTo>
                    <a:pt x="90782" y="66534"/>
                  </a:lnTo>
                  <a:lnTo>
                    <a:pt x="90840" y="66460"/>
                  </a:lnTo>
                  <a:lnTo>
                    <a:pt x="90899" y="66379"/>
                  </a:lnTo>
                  <a:lnTo>
                    <a:pt x="90951" y="66298"/>
                  </a:lnTo>
                  <a:lnTo>
                    <a:pt x="90995" y="66217"/>
                  </a:lnTo>
                  <a:lnTo>
                    <a:pt x="91039" y="66129"/>
                  </a:lnTo>
                  <a:lnTo>
                    <a:pt x="91083" y="66041"/>
                  </a:lnTo>
                  <a:lnTo>
                    <a:pt x="91120" y="65952"/>
                  </a:lnTo>
                  <a:lnTo>
                    <a:pt x="91150" y="65857"/>
                  </a:lnTo>
                  <a:lnTo>
                    <a:pt x="91172" y="65761"/>
                  </a:lnTo>
                  <a:lnTo>
                    <a:pt x="91201" y="65665"/>
                  </a:lnTo>
                  <a:lnTo>
                    <a:pt x="91216" y="65570"/>
                  </a:lnTo>
                  <a:lnTo>
                    <a:pt x="91230" y="65467"/>
                  </a:lnTo>
                  <a:lnTo>
                    <a:pt x="91238" y="65371"/>
                  </a:lnTo>
                  <a:lnTo>
                    <a:pt x="91238" y="65268"/>
                  </a:lnTo>
                  <a:lnTo>
                    <a:pt x="91238" y="62008"/>
                  </a:lnTo>
                  <a:lnTo>
                    <a:pt x="91238" y="61905"/>
                  </a:lnTo>
                  <a:lnTo>
                    <a:pt x="91230" y="61802"/>
                  </a:lnTo>
                  <a:lnTo>
                    <a:pt x="91216" y="61699"/>
                  </a:lnTo>
                  <a:lnTo>
                    <a:pt x="91201" y="61603"/>
                  </a:lnTo>
                  <a:lnTo>
                    <a:pt x="91172" y="61507"/>
                  </a:lnTo>
                  <a:lnTo>
                    <a:pt x="91150" y="61412"/>
                  </a:lnTo>
                  <a:lnTo>
                    <a:pt x="91120" y="61323"/>
                  </a:lnTo>
                  <a:lnTo>
                    <a:pt x="91083" y="61228"/>
                  </a:lnTo>
                  <a:lnTo>
                    <a:pt x="91039" y="61139"/>
                  </a:lnTo>
                  <a:lnTo>
                    <a:pt x="90995" y="61058"/>
                  </a:lnTo>
                  <a:lnTo>
                    <a:pt x="90951" y="60970"/>
                  </a:lnTo>
                  <a:lnTo>
                    <a:pt x="90899" y="60889"/>
                  </a:lnTo>
                  <a:lnTo>
                    <a:pt x="90840" y="60808"/>
                  </a:lnTo>
                  <a:lnTo>
                    <a:pt x="90782" y="60735"/>
                  </a:lnTo>
                  <a:lnTo>
                    <a:pt x="90715" y="60661"/>
                  </a:lnTo>
                  <a:lnTo>
                    <a:pt x="90649" y="60595"/>
                  </a:lnTo>
                  <a:lnTo>
                    <a:pt x="90583" y="60529"/>
                  </a:lnTo>
                  <a:lnTo>
                    <a:pt x="90509" y="60462"/>
                  </a:lnTo>
                  <a:lnTo>
                    <a:pt x="90436" y="60403"/>
                  </a:lnTo>
                  <a:lnTo>
                    <a:pt x="90355" y="60352"/>
                  </a:lnTo>
                  <a:lnTo>
                    <a:pt x="90274" y="60300"/>
                  </a:lnTo>
                  <a:lnTo>
                    <a:pt x="90193" y="60249"/>
                  </a:lnTo>
                  <a:lnTo>
                    <a:pt x="90105" y="60205"/>
                  </a:lnTo>
                  <a:lnTo>
                    <a:pt x="90016" y="60161"/>
                  </a:lnTo>
                  <a:lnTo>
                    <a:pt x="89928" y="60131"/>
                  </a:lnTo>
                  <a:lnTo>
                    <a:pt x="89832" y="60094"/>
                  </a:lnTo>
                  <a:lnTo>
                    <a:pt x="89737" y="60072"/>
                  </a:lnTo>
                  <a:lnTo>
                    <a:pt x="89641" y="60050"/>
                  </a:lnTo>
                  <a:lnTo>
                    <a:pt x="89545" y="60028"/>
                  </a:lnTo>
                  <a:lnTo>
                    <a:pt x="89442" y="60013"/>
                  </a:lnTo>
                  <a:lnTo>
                    <a:pt x="89339" y="60006"/>
                  </a:lnTo>
                  <a:lnTo>
                    <a:pt x="79051" y="60006"/>
                  </a:lnTo>
                  <a:lnTo>
                    <a:pt x="79051" y="49247"/>
                  </a:lnTo>
                  <a:lnTo>
                    <a:pt x="89339" y="49247"/>
                  </a:lnTo>
                  <a:lnTo>
                    <a:pt x="89442" y="49240"/>
                  </a:lnTo>
                  <a:lnTo>
                    <a:pt x="89545" y="49225"/>
                  </a:lnTo>
                  <a:lnTo>
                    <a:pt x="89641" y="49210"/>
                  </a:lnTo>
                  <a:lnTo>
                    <a:pt x="89737" y="49188"/>
                  </a:lnTo>
                  <a:lnTo>
                    <a:pt x="89832" y="49159"/>
                  </a:lnTo>
                  <a:lnTo>
                    <a:pt x="89928" y="49129"/>
                  </a:lnTo>
                  <a:lnTo>
                    <a:pt x="90016" y="49093"/>
                  </a:lnTo>
                  <a:lnTo>
                    <a:pt x="90105" y="49048"/>
                  </a:lnTo>
                  <a:lnTo>
                    <a:pt x="90193" y="49004"/>
                  </a:lnTo>
                  <a:lnTo>
                    <a:pt x="90274" y="48960"/>
                  </a:lnTo>
                  <a:lnTo>
                    <a:pt x="90355" y="48909"/>
                  </a:lnTo>
                  <a:lnTo>
                    <a:pt x="90436" y="48850"/>
                  </a:lnTo>
                  <a:lnTo>
                    <a:pt x="90509" y="48791"/>
                  </a:lnTo>
                  <a:lnTo>
                    <a:pt x="90583" y="48725"/>
                  </a:lnTo>
                  <a:lnTo>
                    <a:pt x="90649" y="48658"/>
                  </a:lnTo>
                  <a:lnTo>
                    <a:pt x="90715" y="48592"/>
                  </a:lnTo>
                  <a:lnTo>
                    <a:pt x="90782" y="48519"/>
                  </a:lnTo>
                  <a:lnTo>
                    <a:pt x="90840" y="48445"/>
                  </a:lnTo>
                  <a:lnTo>
                    <a:pt x="90899" y="48364"/>
                  </a:lnTo>
                  <a:lnTo>
                    <a:pt x="90951" y="48283"/>
                  </a:lnTo>
                  <a:lnTo>
                    <a:pt x="90995" y="48202"/>
                  </a:lnTo>
                  <a:lnTo>
                    <a:pt x="91039" y="48114"/>
                  </a:lnTo>
                  <a:lnTo>
                    <a:pt x="91083" y="48025"/>
                  </a:lnTo>
                  <a:lnTo>
                    <a:pt x="91120" y="47937"/>
                  </a:lnTo>
                  <a:lnTo>
                    <a:pt x="91150" y="47841"/>
                  </a:lnTo>
                  <a:lnTo>
                    <a:pt x="91172" y="47746"/>
                  </a:lnTo>
                  <a:lnTo>
                    <a:pt x="91201" y="47650"/>
                  </a:lnTo>
                  <a:lnTo>
                    <a:pt x="91216" y="47554"/>
                  </a:lnTo>
                  <a:lnTo>
                    <a:pt x="91230" y="47451"/>
                  </a:lnTo>
                  <a:lnTo>
                    <a:pt x="91238" y="47348"/>
                  </a:lnTo>
                  <a:lnTo>
                    <a:pt x="91238" y="47245"/>
                  </a:lnTo>
                  <a:lnTo>
                    <a:pt x="91238" y="43993"/>
                  </a:lnTo>
                  <a:lnTo>
                    <a:pt x="91238" y="43890"/>
                  </a:lnTo>
                  <a:lnTo>
                    <a:pt x="91230" y="43787"/>
                  </a:lnTo>
                  <a:lnTo>
                    <a:pt x="91216" y="43684"/>
                  </a:lnTo>
                  <a:lnTo>
                    <a:pt x="91201" y="43588"/>
                  </a:lnTo>
                  <a:lnTo>
                    <a:pt x="91172" y="43492"/>
                  </a:lnTo>
                  <a:lnTo>
                    <a:pt x="91150" y="43397"/>
                  </a:lnTo>
                  <a:lnTo>
                    <a:pt x="91120" y="43301"/>
                  </a:lnTo>
                  <a:lnTo>
                    <a:pt x="91083" y="43213"/>
                  </a:lnTo>
                  <a:lnTo>
                    <a:pt x="91039" y="43124"/>
                  </a:lnTo>
                  <a:lnTo>
                    <a:pt x="90995" y="43036"/>
                  </a:lnTo>
                  <a:lnTo>
                    <a:pt x="90951" y="42955"/>
                  </a:lnTo>
                  <a:lnTo>
                    <a:pt x="90899" y="42874"/>
                  </a:lnTo>
                  <a:lnTo>
                    <a:pt x="90840" y="42793"/>
                  </a:lnTo>
                  <a:lnTo>
                    <a:pt x="90782" y="42720"/>
                  </a:lnTo>
                  <a:lnTo>
                    <a:pt x="90715" y="42646"/>
                  </a:lnTo>
                  <a:lnTo>
                    <a:pt x="90649" y="42580"/>
                  </a:lnTo>
                  <a:lnTo>
                    <a:pt x="90583" y="42514"/>
                  </a:lnTo>
                  <a:lnTo>
                    <a:pt x="90509" y="42447"/>
                  </a:lnTo>
                  <a:lnTo>
                    <a:pt x="90436" y="42388"/>
                  </a:lnTo>
                  <a:lnTo>
                    <a:pt x="90355" y="42330"/>
                  </a:lnTo>
                  <a:lnTo>
                    <a:pt x="90274" y="42278"/>
                  </a:lnTo>
                  <a:lnTo>
                    <a:pt x="90193" y="42234"/>
                  </a:lnTo>
                  <a:lnTo>
                    <a:pt x="90105" y="42190"/>
                  </a:lnTo>
                  <a:lnTo>
                    <a:pt x="90016" y="42146"/>
                  </a:lnTo>
                  <a:lnTo>
                    <a:pt x="89928" y="42109"/>
                  </a:lnTo>
                  <a:lnTo>
                    <a:pt x="89832" y="42079"/>
                  </a:lnTo>
                  <a:lnTo>
                    <a:pt x="89737" y="42050"/>
                  </a:lnTo>
                  <a:lnTo>
                    <a:pt x="89641" y="42028"/>
                  </a:lnTo>
                  <a:lnTo>
                    <a:pt x="89545" y="42013"/>
                  </a:lnTo>
                  <a:lnTo>
                    <a:pt x="89442" y="41998"/>
                  </a:lnTo>
                  <a:lnTo>
                    <a:pt x="89339" y="41991"/>
                  </a:lnTo>
                  <a:lnTo>
                    <a:pt x="79051" y="41991"/>
                  </a:lnTo>
                  <a:lnTo>
                    <a:pt x="79051" y="31232"/>
                  </a:lnTo>
                  <a:lnTo>
                    <a:pt x="89339" y="31232"/>
                  </a:lnTo>
                  <a:lnTo>
                    <a:pt x="89442" y="31225"/>
                  </a:lnTo>
                  <a:lnTo>
                    <a:pt x="89545" y="31210"/>
                  </a:lnTo>
                  <a:lnTo>
                    <a:pt x="89641" y="31188"/>
                  </a:lnTo>
                  <a:lnTo>
                    <a:pt x="89737" y="31166"/>
                  </a:lnTo>
                  <a:lnTo>
                    <a:pt x="89832" y="31144"/>
                  </a:lnTo>
                  <a:lnTo>
                    <a:pt x="89928" y="31107"/>
                  </a:lnTo>
                  <a:lnTo>
                    <a:pt x="90016" y="31077"/>
                  </a:lnTo>
                  <a:lnTo>
                    <a:pt x="90105" y="31033"/>
                  </a:lnTo>
                  <a:lnTo>
                    <a:pt x="90193" y="30989"/>
                  </a:lnTo>
                  <a:lnTo>
                    <a:pt x="90274" y="30938"/>
                  </a:lnTo>
                  <a:lnTo>
                    <a:pt x="90355" y="30886"/>
                  </a:lnTo>
                  <a:lnTo>
                    <a:pt x="90436" y="30835"/>
                  </a:lnTo>
                  <a:lnTo>
                    <a:pt x="90509" y="30776"/>
                  </a:lnTo>
                  <a:lnTo>
                    <a:pt x="90583" y="30710"/>
                  </a:lnTo>
                  <a:lnTo>
                    <a:pt x="90649" y="30643"/>
                  </a:lnTo>
                  <a:lnTo>
                    <a:pt x="90715" y="30577"/>
                  </a:lnTo>
                  <a:lnTo>
                    <a:pt x="90782" y="30503"/>
                  </a:lnTo>
                  <a:lnTo>
                    <a:pt x="90840" y="30430"/>
                  </a:lnTo>
                  <a:lnTo>
                    <a:pt x="90899" y="30349"/>
                  </a:lnTo>
                  <a:lnTo>
                    <a:pt x="90951" y="30268"/>
                  </a:lnTo>
                  <a:lnTo>
                    <a:pt x="90995" y="30187"/>
                  </a:lnTo>
                  <a:lnTo>
                    <a:pt x="91039" y="30099"/>
                  </a:lnTo>
                  <a:lnTo>
                    <a:pt x="91083" y="30010"/>
                  </a:lnTo>
                  <a:lnTo>
                    <a:pt x="91120" y="29915"/>
                  </a:lnTo>
                  <a:lnTo>
                    <a:pt x="91150" y="29826"/>
                  </a:lnTo>
                  <a:lnTo>
                    <a:pt x="91172" y="29731"/>
                  </a:lnTo>
                  <a:lnTo>
                    <a:pt x="91201" y="29635"/>
                  </a:lnTo>
                  <a:lnTo>
                    <a:pt x="91216" y="29539"/>
                  </a:lnTo>
                  <a:lnTo>
                    <a:pt x="91230" y="29436"/>
                  </a:lnTo>
                  <a:lnTo>
                    <a:pt x="91238" y="29333"/>
                  </a:lnTo>
                  <a:lnTo>
                    <a:pt x="91238" y="29230"/>
                  </a:lnTo>
                  <a:lnTo>
                    <a:pt x="91238" y="25970"/>
                  </a:lnTo>
                  <a:lnTo>
                    <a:pt x="91238" y="25867"/>
                  </a:lnTo>
                  <a:lnTo>
                    <a:pt x="91230" y="25772"/>
                  </a:lnTo>
                  <a:lnTo>
                    <a:pt x="91216" y="25669"/>
                  </a:lnTo>
                  <a:lnTo>
                    <a:pt x="91201" y="25573"/>
                  </a:lnTo>
                  <a:lnTo>
                    <a:pt x="91172" y="25477"/>
                  </a:lnTo>
                  <a:lnTo>
                    <a:pt x="91150" y="25382"/>
                  </a:lnTo>
                  <a:lnTo>
                    <a:pt x="91120" y="25286"/>
                  </a:lnTo>
                  <a:lnTo>
                    <a:pt x="91083" y="25198"/>
                  </a:lnTo>
                  <a:lnTo>
                    <a:pt x="91039" y="25109"/>
                  </a:lnTo>
                  <a:lnTo>
                    <a:pt x="90995" y="25021"/>
                  </a:lnTo>
                  <a:lnTo>
                    <a:pt x="90951" y="24940"/>
                  </a:lnTo>
                  <a:lnTo>
                    <a:pt x="90899" y="24859"/>
                  </a:lnTo>
                  <a:lnTo>
                    <a:pt x="90840" y="24778"/>
                  </a:lnTo>
                  <a:lnTo>
                    <a:pt x="90782" y="24705"/>
                  </a:lnTo>
                  <a:lnTo>
                    <a:pt x="90715" y="24631"/>
                  </a:lnTo>
                  <a:lnTo>
                    <a:pt x="90649" y="24565"/>
                  </a:lnTo>
                  <a:lnTo>
                    <a:pt x="90583" y="24498"/>
                  </a:lnTo>
                  <a:lnTo>
                    <a:pt x="90509" y="24432"/>
                  </a:lnTo>
                  <a:lnTo>
                    <a:pt x="90436" y="24373"/>
                  </a:lnTo>
                  <a:lnTo>
                    <a:pt x="90355" y="24314"/>
                  </a:lnTo>
                  <a:lnTo>
                    <a:pt x="90274" y="24263"/>
                  </a:lnTo>
                  <a:lnTo>
                    <a:pt x="90193" y="24219"/>
                  </a:lnTo>
                  <a:lnTo>
                    <a:pt x="90105" y="24175"/>
                  </a:lnTo>
                  <a:lnTo>
                    <a:pt x="90016" y="24131"/>
                  </a:lnTo>
                  <a:lnTo>
                    <a:pt x="89928" y="24094"/>
                  </a:lnTo>
                  <a:lnTo>
                    <a:pt x="89832" y="24064"/>
                  </a:lnTo>
                  <a:lnTo>
                    <a:pt x="89737" y="24035"/>
                  </a:lnTo>
                  <a:lnTo>
                    <a:pt x="89641" y="24013"/>
                  </a:lnTo>
                  <a:lnTo>
                    <a:pt x="89545" y="23998"/>
                  </a:lnTo>
                  <a:lnTo>
                    <a:pt x="89442" y="23983"/>
                  </a:lnTo>
                  <a:lnTo>
                    <a:pt x="89339" y="23976"/>
                  </a:lnTo>
                  <a:lnTo>
                    <a:pt x="79051" y="23976"/>
                  </a:lnTo>
                  <a:lnTo>
                    <a:pt x="79051" y="14453"/>
                  </a:lnTo>
                  <a:lnTo>
                    <a:pt x="79051" y="14336"/>
                  </a:lnTo>
                  <a:lnTo>
                    <a:pt x="79044" y="14225"/>
                  </a:lnTo>
                  <a:lnTo>
                    <a:pt x="79029" y="14115"/>
                  </a:lnTo>
                  <a:lnTo>
                    <a:pt x="79007" y="14004"/>
                  </a:lnTo>
                  <a:lnTo>
                    <a:pt x="78985" y="13894"/>
                  </a:lnTo>
                  <a:lnTo>
                    <a:pt x="78956" y="13791"/>
                  </a:lnTo>
                  <a:lnTo>
                    <a:pt x="78919" y="13688"/>
                  </a:lnTo>
                  <a:lnTo>
                    <a:pt x="78875" y="13585"/>
                  </a:lnTo>
                  <a:lnTo>
                    <a:pt x="78830" y="13489"/>
                  </a:lnTo>
                  <a:lnTo>
                    <a:pt x="78786" y="13394"/>
                  </a:lnTo>
                  <a:lnTo>
                    <a:pt x="78727" y="13298"/>
                  </a:lnTo>
                  <a:lnTo>
                    <a:pt x="78669" y="13210"/>
                  </a:lnTo>
                  <a:lnTo>
                    <a:pt x="78610" y="13121"/>
                  </a:lnTo>
                  <a:lnTo>
                    <a:pt x="78543" y="13033"/>
                  </a:lnTo>
                  <a:lnTo>
                    <a:pt x="78470" y="12952"/>
                  </a:lnTo>
                  <a:lnTo>
                    <a:pt x="78396" y="12878"/>
                  </a:lnTo>
                  <a:lnTo>
                    <a:pt x="78323" y="12805"/>
                  </a:lnTo>
                  <a:lnTo>
                    <a:pt x="78242" y="12731"/>
                  </a:lnTo>
                  <a:lnTo>
                    <a:pt x="78153" y="12665"/>
                  </a:lnTo>
                  <a:lnTo>
                    <a:pt x="78065" y="12606"/>
                  </a:lnTo>
                  <a:lnTo>
                    <a:pt x="77977" y="12547"/>
                  </a:lnTo>
                  <a:lnTo>
                    <a:pt x="77881" y="12488"/>
                  </a:lnTo>
                  <a:lnTo>
                    <a:pt x="77785" y="12444"/>
                  </a:lnTo>
                  <a:lnTo>
                    <a:pt x="77690" y="12400"/>
                  </a:lnTo>
                  <a:lnTo>
                    <a:pt x="77587" y="12356"/>
                  </a:lnTo>
                  <a:lnTo>
                    <a:pt x="77484" y="12319"/>
                  </a:lnTo>
                  <a:lnTo>
                    <a:pt x="77381" y="12290"/>
                  </a:lnTo>
                  <a:lnTo>
                    <a:pt x="77270" y="12268"/>
                  </a:lnTo>
                  <a:lnTo>
                    <a:pt x="77160" y="12246"/>
                  </a:lnTo>
                  <a:lnTo>
                    <a:pt x="77050" y="12231"/>
                  </a:lnTo>
                  <a:lnTo>
                    <a:pt x="76939" y="12224"/>
                  </a:lnTo>
                  <a:lnTo>
                    <a:pt x="67262" y="12224"/>
                  </a:lnTo>
                  <a:lnTo>
                    <a:pt x="67269" y="2002"/>
                  </a:lnTo>
                  <a:lnTo>
                    <a:pt x="67262" y="1899"/>
                  </a:lnTo>
                  <a:lnTo>
                    <a:pt x="67255" y="1796"/>
                  </a:lnTo>
                  <a:lnTo>
                    <a:pt x="67240" y="1693"/>
                  </a:lnTo>
                  <a:lnTo>
                    <a:pt x="67225" y="1597"/>
                  </a:lnTo>
                  <a:lnTo>
                    <a:pt x="67203" y="1501"/>
                  </a:lnTo>
                  <a:lnTo>
                    <a:pt x="67174" y="1406"/>
                  </a:lnTo>
                  <a:lnTo>
                    <a:pt x="67144" y="1317"/>
                  </a:lnTo>
                  <a:lnTo>
                    <a:pt x="67107" y="1222"/>
                  </a:lnTo>
                  <a:lnTo>
                    <a:pt x="67071" y="1133"/>
                  </a:lnTo>
                  <a:lnTo>
                    <a:pt x="67027" y="1052"/>
                  </a:lnTo>
                  <a:lnTo>
                    <a:pt x="66975" y="964"/>
                  </a:lnTo>
                  <a:lnTo>
                    <a:pt x="66923" y="883"/>
                  </a:lnTo>
                  <a:lnTo>
                    <a:pt x="66865" y="810"/>
                  </a:lnTo>
                  <a:lnTo>
                    <a:pt x="66806" y="729"/>
                  </a:lnTo>
                  <a:lnTo>
                    <a:pt x="66747" y="655"/>
                  </a:lnTo>
                  <a:lnTo>
                    <a:pt x="66681" y="589"/>
                  </a:lnTo>
                  <a:lnTo>
                    <a:pt x="66607" y="523"/>
                  </a:lnTo>
                  <a:lnTo>
                    <a:pt x="66533" y="456"/>
                  </a:lnTo>
                  <a:lnTo>
                    <a:pt x="66460" y="397"/>
                  </a:lnTo>
                  <a:lnTo>
                    <a:pt x="66379" y="346"/>
                  </a:lnTo>
                  <a:lnTo>
                    <a:pt x="66298" y="294"/>
                  </a:lnTo>
                  <a:lnTo>
                    <a:pt x="66217" y="243"/>
                  </a:lnTo>
                  <a:lnTo>
                    <a:pt x="66129" y="199"/>
                  </a:lnTo>
                  <a:lnTo>
                    <a:pt x="66040" y="155"/>
                  </a:lnTo>
                  <a:lnTo>
                    <a:pt x="65952" y="125"/>
                  </a:lnTo>
                  <a:lnTo>
                    <a:pt x="65856" y="88"/>
                  </a:lnTo>
                  <a:lnTo>
                    <a:pt x="65768" y="66"/>
                  </a:lnTo>
                  <a:lnTo>
                    <a:pt x="65665" y="44"/>
                  </a:lnTo>
                  <a:lnTo>
                    <a:pt x="65569" y="22"/>
                  </a:lnTo>
                  <a:lnTo>
                    <a:pt x="65474" y="7"/>
                  </a:lnTo>
                  <a:lnTo>
                    <a:pt x="65371" y="0"/>
                  </a:lnTo>
                  <a:lnTo>
                    <a:pt x="62000" y="0"/>
                  </a:lnTo>
                  <a:lnTo>
                    <a:pt x="61905" y="7"/>
                  </a:lnTo>
                  <a:lnTo>
                    <a:pt x="61802" y="15"/>
                  </a:lnTo>
                  <a:lnTo>
                    <a:pt x="61699" y="22"/>
                  </a:lnTo>
                  <a:lnTo>
                    <a:pt x="61603" y="44"/>
                  </a:lnTo>
                  <a:lnTo>
                    <a:pt x="61507" y="66"/>
                  </a:lnTo>
                  <a:lnTo>
                    <a:pt x="61412" y="96"/>
                  </a:lnTo>
                  <a:lnTo>
                    <a:pt x="61316" y="125"/>
                  </a:lnTo>
                  <a:lnTo>
                    <a:pt x="61228" y="162"/>
                  </a:lnTo>
                  <a:lnTo>
                    <a:pt x="61139" y="199"/>
                  </a:lnTo>
                  <a:lnTo>
                    <a:pt x="61051" y="243"/>
                  </a:lnTo>
                  <a:lnTo>
                    <a:pt x="60970" y="294"/>
                  </a:lnTo>
                  <a:lnTo>
                    <a:pt x="60889" y="346"/>
                  </a:lnTo>
                  <a:lnTo>
                    <a:pt x="60808" y="397"/>
                  </a:lnTo>
                  <a:lnTo>
                    <a:pt x="60735" y="464"/>
                  </a:lnTo>
                  <a:lnTo>
                    <a:pt x="60661" y="523"/>
                  </a:lnTo>
                  <a:lnTo>
                    <a:pt x="60595" y="589"/>
                  </a:lnTo>
                  <a:lnTo>
                    <a:pt x="60528" y="662"/>
                  </a:lnTo>
                  <a:lnTo>
                    <a:pt x="60462" y="729"/>
                  </a:lnTo>
                  <a:lnTo>
                    <a:pt x="60403" y="810"/>
                  </a:lnTo>
                  <a:lnTo>
                    <a:pt x="60344" y="883"/>
                  </a:lnTo>
                  <a:lnTo>
                    <a:pt x="60293" y="964"/>
                  </a:lnTo>
                  <a:lnTo>
                    <a:pt x="60249" y="1052"/>
                  </a:lnTo>
                  <a:lnTo>
                    <a:pt x="60205" y="1133"/>
                  </a:lnTo>
                  <a:lnTo>
                    <a:pt x="60161" y="1222"/>
                  </a:lnTo>
                  <a:lnTo>
                    <a:pt x="60124" y="1317"/>
                  </a:lnTo>
                  <a:lnTo>
                    <a:pt x="60094" y="1406"/>
                  </a:lnTo>
                  <a:lnTo>
                    <a:pt x="60065" y="1501"/>
                  </a:lnTo>
                  <a:lnTo>
                    <a:pt x="60043" y="1597"/>
                  </a:lnTo>
                  <a:lnTo>
                    <a:pt x="60028" y="1700"/>
                  </a:lnTo>
                  <a:lnTo>
                    <a:pt x="60013" y="1796"/>
                  </a:lnTo>
                  <a:lnTo>
                    <a:pt x="60006" y="1899"/>
                  </a:lnTo>
                  <a:lnTo>
                    <a:pt x="60006" y="2002"/>
                  </a:lnTo>
                  <a:lnTo>
                    <a:pt x="60006" y="12224"/>
                  </a:lnTo>
                  <a:lnTo>
                    <a:pt x="49247" y="12224"/>
                  </a:lnTo>
                  <a:lnTo>
                    <a:pt x="49247" y="2002"/>
                  </a:lnTo>
                  <a:lnTo>
                    <a:pt x="49247" y="1899"/>
                  </a:lnTo>
                  <a:lnTo>
                    <a:pt x="49240" y="1796"/>
                  </a:lnTo>
                  <a:lnTo>
                    <a:pt x="49225" y="1693"/>
                  </a:lnTo>
                  <a:lnTo>
                    <a:pt x="49210" y="1597"/>
                  </a:lnTo>
                  <a:lnTo>
                    <a:pt x="49188" y="1501"/>
                  </a:lnTo>
                  <a:lnTo>
                    <a:pt x="49159" y="1406"/>
                  </a:lnTo>
                  <a:lnTo>
                    <a:pt x="49129" y="1317"/>
                  </a:lnTo>
                  <a:lnTo>
                    <a:pt x="49092" y="1222"/>
                  </a:lnTo>
                  <a:lnTo>
                    <a:pt x="49048" y="1133"/>
                  </a:lnTo>
                  <a:lnTo>
                    <a:pt x="49004" y="1052"/>
                  </a:lnTo>
                  <a:lnTo>
                    <a:pt x="48960" y="964"/>
                  </a:lnTo>
                  <a:lnTo>
                    <a:pt x="48909" y="883"/>
                  </a:lnTo>
                  <a:lnTo>
                    <a:pt x="48850" y="810"/>
                  </a:lnTo>
                  <a:lnTo>
                    <a:pt x="48791" y="729"/>
                  </a:lnTo>
                  <a:lnTo>
                    <a:pt x="48732" y="655"/>
                  </a:lnTo>
                  <a:lnTo>
                    <a:pt x="48666" y="589"/>
                  </a:lnTo>
                  <a:lnTo>
                    <a:pt x="48592" y="523"/>
                  </a:lnTo>
                  <a:lnTo>
                    <a:pt x="48518" y="456"/>
                  </a:lnTo>
                  <a:lnTo>
                    <a:pt x="48445" y="397"/>
                  </a:lnTo>
                  <a:lnTo>
                    <a:pt x="48364" y="346"/>
                  </a:lnTo>
                  <a:lnTo>
                    <a:pt x="48283" y="294"/>
                  </a:lnTo>
                  <a:lnTo>
                    <a:pt x="48202" y="243"/>
                  </a:lnTo>
                  <a:lnTo>
                    <a:pt x="48114" y="199"/>
                  </a:lnTo>
                  <a:lnTo>
                    <a:pt x="48025" y="155"/>
                  </a:lnTo>
                  <a:lnTo>
                    <a:pt x="47937" y="125"/>
                  </a:lnTo>
                  <a:lnTo>
                    <a:pt x="47841" y="88"/>
                  </a:lnTo>
                  <a:lnTo>
                    <a:pt x="47746" y="66"/>
                  </a:lnTo>
                  <a:lnTo>
                    <a:pt x="47650" y="44"/>
                  </a:lnTo>
                  <a:lnTo>
                    <a:pt x="47554" y="22"/>
                  </a:lnTo>
                  <a:lnTo>
                    <a:pt x="47451" y="7"/>
                  </a:lnTo>
                  <a:lnTo>
                    <a:pt x="47356" y="0"/>
                  </a:lnTo>
                  <a:lnTo>
                    <a:pt x="43985" y="0"/>
                  </a:lnTo>
                  <a:lnTo>
                    <a:pt x="43882" y="7"/>
                  </a:lnTo>
                  <a:lnTo>
                    <a:pt x="43787" y="15"/>
                  </a:lnTo>
                  <a:lnTo>
                    <a:pt x="43684" y="22"/>
                  </a:lnTo>
                  <a:lnTo>
                    <a:pt x="43588" y="44"/>
                  </a:lnTo>
                  <a:lnTo>
                    <a:pt x="43492" y="66"/>
                  </a:lnTo>
                  <a:lnTo>
                    <a:pt x="43397" y="96"/>
                  </a:lnTo>
                  <a:lnTo>
                    <a:pt x="43301" y="125"/>
                  </a:lnTo>
                  <a:lnTo>
                    <a:pt x="43213" y="162"/>
                  </a:lnTo>
                  <a:lnTo>
                    <a:pt x="43124" y="199"/>
                  </a:lnTo>
                  <a:lnTo>
                    <a:pt x="43036" y="243"/>
                  </a:lnTo>
                  <a:lnTo>
                    <a:pt x="42955" y="294"/>
                  </a:lnTo>
                  <a:lnTo>
                    <a:pt x="42874" y="346"/>
                  </a:lnTo>
                  <a:lnTo>
                    <a:pt x="42793" y="397"/>
                  </a:lnTo>
                  <a:lnTo>
                    <a:pt x="42720" y="464"/>
                  </a:lnTo>
                  <a:lnTo>
                    <a:pt x="42646" y="523"/>
                  </a:lnTo>
                  <a:lnTo>
                    <a:pt x="42572" y="589"/>
                  </a:lnTo>
                  <a:lnTo>
                    <a:pt x="42506" y="662"/>
                  </a:lnTo>
                  <a:lnTo>
                    <a:pt x="42447" y="729"/>
                  </a:lnTo>
                  <a:lnTo>
                    <a:pt x="42388" y="810"/>
                  </a:lnTo>
                  <a:lnTo>
                    <a:pt x="42330" y="883"/>
                  </a:lnTo>
                  <a:lnTo>
                    <a:pt x="42278" y="964"/>
                  </a:lnTo>
                  <a:lnTo>
                    <a:pt x="42234" y="1052"/>
                  </a:lnTo>
                  <a:lnTo>
                    <a:pt x="42190" y="1133"/>
                  </a:lnTo>
                  <a:lnTo>
                    <a:pt x="42146" y="1222"/>
                  </a:lnTo>
                  <a:lnTo>
                    <a:pt x="42109" y="1317"/>
                  </a:lnTo>
                  <a:lnTo>
                    <a:pt x="42079" y="1406"/>
                  </a:lnTo>
                  <a:lnTo>
                    <a:pt x="42050" y="1501"/>
                  </a:lnTo>
                  <a:lnTo>
                    <a:pt x="42028" y="1597"/>
                  </a:lnTo>
                  <a:lnTo>
                    <a:pt x="42013" y="1700"/>
                  </a:lnTo>
                  <a:lnTo>
                    <a:pt x="41998" y="1796"/>
                  </a:lnTo>
                  <a:lnTo>
                    <a:pt x="41991" y="1899"/>
                  </a:lnTo>
                  <a:lnTo>
                    <a:pt x="41991" y="2002"/>
                  </a:lnTo>
                  <a:lnTo>
                    <a:pt x="41991" y="12224"/>
                  </a:lnTo>
                  <a:lnTo>
                    <a:pt x="31232" y="12224"/>
                  </a:lnTo>
                  <a:lnTo>
                    <a:pt x="31232" y="2002"/>
                  </a:lnTo>
                  <a:lnTo>
                    <a:pt x="31232" y="1899"/>
                  </a:lnTo>
                  <a:lnTo>
                    <a:pt x="31225" y="1796"/>
                  </a:lnTo>
                  <a:lnTo>
                    <a:pt x="31210" y="1693"/>
                  </a:lnTo>
                  <a:lnTo>
                    <a:pt x="31195" y="1597"/>
                  </a:lnTo>
                  <a:lnTo>
                    <a:pt x="31173" y="1501"/>
                  </a:lnTo>
                  <a:lnTo>
                    <a:pt x="31144" y="1406"/>
                  </a:lnTo>
                  <a:lnTo>
                    <a:pt x="31114" y="1317"/>
                  </a:lnTo>
                  <a:lnTo>
                    <a:pt x="31078" y="1222"/>
                  </a:lnTo>
                  <a:lnTo>
                    <a:pt x="31033" y="1133"/>
                  </a:lnTo>
                  <a:lnTo>
                    <a:pt x="30989" y="1052"/>
                  </a:lnTo>
                  <a:lnTo>
                    <a:pt x="30945" y="964"/>
                  </a:lnTo>
                  <a:lnTo>
                    <a:pt x="30894" y="883"/>
                  </a:lnTo>
                  <a:lnTo>
                    <a:pt x="30835" y="810"/>
                  </a:lnTo>
                  <a:lnTo>
                    <a:pt x="30776" y="729"/>
                  </a:lnTo>
                  <a:lnTo>
                    <a:pt x="30710" y="655"/>
                  </a:lnTo>
                  <a:lnTo>
                    <a:pt x="30643" y="589"/>
                  </a:lnTo>
                  <a:lnTo>
                    <a:pt x="30577" y="523"/>
                  </a:lnTo>
                  <a:lnTo>
                    <a:pt x="30503" y="456"/>
                  </a:lnTo>
                  <a:lnTo>
                    <a:pt x="30430" y="397"/>
                  </a:lnTo>
                  <a:lnTo>
                    <a:pt x="30349" y="346"/>
                  </a:lnTo>
                  <a:lnTo>
                    <a:pt x="30268" y="294"/>
                  </a:lnTo>
                  <a:lnTo>
                    <a:pt x="30187" y="243"/>
                  </a:lnTo>
                  <a:lnTo>
                    <a:pt x="30099" y="199"/>
                  </a:lnTo>
                  <a:lnTo>
                    <a:pt x="30010" y="155"/>
                  </a:lnTo>
                  <a:lnTo>
                    <a:pt x="29922" y="125"/>
                  </a:lnTo>
                  <a:lnTo>
                    <a:pt x="29826" y="88"/>
                  </a:lnTo>
                  <a:lnTo>
                    <a:pt x="29731" y="66"/>
                  </a:lnTo>
                  <a:lnTo>
                    <a:pt x="29635" y="44"/>
                  </a:lnTo>
                  <a:lnTo>
                    <a:pt x="29539" y="22"/>
                  </a:lnTo>
                  <a:lnTo>
                    <a:pt x="29436" y="7"/>
                  </a:lnTo>
                  <a:lnTo>
                    <a:pt x="29341" y="0"/>
                  </a:lnTo>
                  <a:close/>
                </a:path>
              </a:pathLst>
            </a:custGeom>
            <a:solidFill>
              <a:srgbClr val="4184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4762" name="Google Shape;4762;p478"/>
          <p:cNvSpPr/>
          <p:nvPr/>
        </p:nvSpPr>
        <p:spPr>
          <a:xfrm>
            <a:off x="1826049" y="3396770"/>
            <a:ext cx="293097" cy="244331"/>
          </a:xfrm>
          <a:prstGeom prst="rect">
            <a:avLst/>
          </a:prstGeom>
          <a:noFill/>
          <a:ln>
            <a:noFill/>
          </a:ln>
        </p:spPr>
      </p:sp>
      <p:sp>
        <p:nvSpPr>
          <p:cNvPr id="4763" name="Google Shape;4763;p478"/>
          <p:cNvSpPr/>
          <p:nvPr/>
        </p:nvSpPr>
        <p:spPr>
          <a:xfrm>
            <a:off x="2272999" y="3396770"/>
            <a:ext cx="293097" cy="244331"/>
          </a:xfrm>
          <a:prstGeom prst="rect">
            <a:avLst/>
          </a:prstGeom>
          <a:noFill/>
          <a:ln>
            <a:noFill/>
          </a:ln>
        </p:spPr>
      </p:sp>
      <p:sp>
        <p:nvSpPr>
          <p:cNvPr id="4764" name="Google Shape;4764;p478"/>
          <p:cNvSpPr/>
          <p:nvPr/>
        </p:nvSpPr>
        <p:spPr>
          <a:xfrm>
            <a:off x="2719948" y="3396770"/>
            <a:ext cx="293097" cy="244331"/>
          </a:xfrm>
          <a:prstGeom prst="rect">
            <a:avLst/>
          </a:prstGeom>
          <a:noFill/>
          <a:ln>
            <a:noFill/>
          </a:ln>
        </p:spPr>
      </p:sp>
      <p:sp>
        <p:nvSpPr>
          <p:cNvPr id="4765" name="Google Shape;4765;p478"/>
          <p:cNvSpPr/>
          <p:nvPr/>
        </p:nvSpPr>
        <p:spPr>
          <a:xfrm>
            <a:off x="3166898" y="3396770"/>
            <a:ext cx="293097" cy="244331"/>
          </a:xfrm>
          <a:prstGeom prst="rect">
            <a:avLst/>
          </a:prstGeom>
          <a:noFill/>
          <a:ln>
            <a:noFill/>
          </a:ln>
        </p:spPr>
      </p:sp>
      <p:sp>
        <p:nvSpPr>
          <p:cNvPr id="4766" name="Google Shape;4766;p478"/>
          <p:cNvSpPr/>
          <p:nvPr/>
        </p:nvSpPr>
        <p:spPr>
          <a:xfrm>
            <a:off x="1826049" y="2962061"/>
            <a:ext cx="293097" cy="244331"/>
          </a:xfrm>
          <a:prstGeom prst="rect">
            <a:avLst/>
          </a:prstGeom>
          <a:noFill/>
          <a:ln>
            <a:noFill/>
          </a:ln>
        </p:spPr>
      </p:sp>
      <p:sp>
        <p:nvSpPr>
          <p:cNvPr id="4767" name="Google Shape;4767;p478"/>
          <p:cNvSpPr/>
          <p:nvPr/>
        </p:nvSpPr>
        <p:spPr>
          <a:xfrm>
            <a:off x="2272999" y="2962061"/>
            <a:ext cx="293097" cy="244331"/>
          </a:xfrm>
          <a:prstGeom prst="rect">
            <a:avLst/>
          </a:prstGeom>
          <a:noFill/>
          <a:ln>
            <a:noFill/>
          </a:ln>
        </p:spPr>
      </p:sp>
      <p:sp>
        <p:nvSpPr>
          <p:cNvPr id="4768" name="Google Shape;4768;p478"/>
          <p:cNvSpPr/>
          <p:nvPr/>
        </p:nvSpPr>
        <p:spPr>
          <a:xfrm>
            <a:off x="2719948" y="2962061"/>
            <a:ext cx="293097" cy="244331"/>
          </a:xfrm>
          <a:prstGeom prst="rect">
            <a:avLst/>
          </a:prstGeom>
          <a:noFill/>
          <a:ln>
            <a:noFill/>
          </a:ln>
        </p:spPr>
      </p:sp>
      <p:sp>
        <p:nvSpPr>
          <p:cNvPr id="4769" name="Google Shape;4769;p478"/>
          <p:cNvSpPr/>
          <p:nvPr/>
        </p:nvSpPr>
        <p:spPr>
          <a:xfrm>
            <a:off x="3166898" y="2962061"/>
            <a:ext cx="293097" cy="244331"/>
          </a:xfrm>
          <a:prstGeom prst="rect">
            <a:avLst/>
          </a:prstGeom>
          <a:noFill/>
          <a:ln>
            <a:noFill/>
          </a:ln>
        </p:spPr>
      </p:sp>
      <p:sp>
        <p:nvSpPr>
          <p:cNvPr id="4770" name="Google Shape;4770;p478"/>
          <p:cNvSpPr/>
          <p:nvPr/>
        </p:nvSpPr>
        <p:spPr>
          <a:xfrm>
            <a:off x="1826049" y="3814129"/>
            <a:ext cx="293097" cy="244331"/>
          </a:xfrm>
          <a:prstGeom prst="rect">
            <a:avLst/>
          </a:prstGeom>
          <a:noFill/>
          <a:ln>
            <a:noFill/>
          </a:ln>
        </p:spPr>
      </p:sp>
      <p:sp>
        <p:nvSpPr>
          <p:cNvPr id="4771" name="Google Shape;4771;p478"/>
          <p:cNvSpPr/>
          <p:nvPr/>
        </p:nvSpPr>
        <p:spPr>
          <a:xfrm>
            <a:off x="2272999" y="3814129"/>
            <a:ext cx="293097" cy="244331"/>
          </a:xfrm>
          <a:prstGeom prst="rect">
            <a:avLst/>
          </a:prstGeom>
          <a:noFill/>
          <a:ln>
            <a:noFill/>
          </a:ln>
        </p:spPr>
      </p:sp>
      <p:sp>
        <p:nvSpPr>
          <p:cNvPr id="4772" name="Google Shape;4772;p478"/>
          <p:cNvSpPr/>
          <p:nvPr/>
        </p:nvSpPr>
        <p:spPr>
          <a:xfrm>
            <a:off x="2719948" y="3814129"/>
            <a:ext cx="293097" cy="244331"/>
          </a:xfrm>
          <a:prstGeom prst="rect">
            <a:avLst/>
          </a:prstGeom>
          <a:noFill/>
          <a:ln>
            <a:noFill/>
          </a:ln>
        </p:spPr>
      </p:sp>
      <p:sp>
        <p:nvSpPr>
          <p:cNvPr id="4773" name="Google Shape;4773;p478"/>
          <p:cNvSpPr/>
          <p:nvPr/>
        </p:nvSpPr>
        <p:spPr>
          <a:xfrm>
            <a:off x="3166898" y="3814129"/>
            <a:ext cx="293097" cy="244331"/>
          </a:xfrm>
          <a:prstGeom prst="rect">
            <a:avLst/>
          </a:prstGeom>
          <a:noFill/>
          <a:ln>
            <a:noFill/>
          </a:ln>
        </p:spPr>
      </p:sp>
      <p:sp>
        <p:nvSpPr>
          <p:cNvPr id="4774" name="Google Shape;4774;p478"/>
          <p:cNvSpPr/>
          <p:nvPr/>
        </p:nvSpPr>
        <p:spPr>
          <a:xfrm>
            <a:off x="281854" y="1851039"/>
            <a:ext cx="1135500" cy="11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5" name="Google Shape;4775;p478"/>
          <p:cNvCxnSpPr/>
          <p:nvPr/>
        </p:nvCxnSpPr>
        <p:spPr>
          <a:xfrm flipH="1" rot="10800000">
            <a:off x="429064" y="2103848"/>
            <a:ext cx="840900" cy="600"/>
          </a:xfrm>
          <a:prstGeom prst="straightConnector1">
            <a:avLst/>
          </a:prstGeom>
          <a:noFill/>
          <a:ln cap="flat" cmpd="sng" w="9525">
            <a:solidFill>
              <a:srgbClr val="696B75"/>
            </a:solidFill>
            <a:prstDash val="solid"/>
            <a:round/>
            <a:headEnd len="sm" w="sm" type="none"/>
            <a:tailEnd len="sm" w="sm" type="triangle"/>
          </a:ln>
        </p:spPr>
      </p:cxnSp>
      <p:sp>
        <p:nvSpPr>
          <p:cNvPr id="4776" name="Google Shape;4776;p478"/>
          <p:cNvSpPr/>
          <p:nvPr/>
        </p:nvSpPr>
        <p:spPr>
          <a:xfrm>
            <a:off x="281854" y="2588597"/>
            <a:ext cx="1135500" cy="398700"/>
          </a:xfrm>
          <a:prstGeom prst="rect">
            <a:avLst/>
          </a:prstGeom>
          <a:solidFill>
            <a:srgbClr val="4184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000">
                <a:solidFill>
                  <a:srgbClr val="FFFFFF"/>
                </a:solidFill>
                <a:latin typeface="Roboto"/>
                <a:ea typeface="Roboto"/>
                <a:cs typeface="Roboto"/>
                <a:sym typeface="Roboto"/>
              </a:rPr>
              <a:t>Streaming Ingest</a:t>
            </a:r>
            <a:endParaRPr i="0" sz="1000" u="none" cap="none" strike="noStrike">
              <a:solidFill>
                <a:srgbClr val="FFFFFF"/>
              </a:solidFill>
              <a:latin typeface="Roboto"/>
              <a:ea typeface="Roboto"/>
              <a:cs typeface="Roboto"/>
              <a:sym typeface="Roboto"/>
            </a:endParaRPr>
          </a:p>
        </p:txBody>
      </p:sp>
      <p:cxnSp>
        <p:nvCxnSpPr>
          <p:cNvPr id="4777" name="Google Shape;4777;p478"/>
          <p:cNvCxnSpPr/>
          <p:nvPr/>
        </p:nvCxnSpPr>
        <p:spPr>
          <a:xfrm flipH="1" rot="10800000">
            <a:off x="429064" y="2463959"/>
            <a:ext cx="840900" cy="600"/>
          </a:xfrm>
          <a:prstGeom prst="straightConnector1">
            <a:avLst/>
          </a:prstGeom>
          <a:noFill/>
          <a:ln cap="flat" cmpd="sng" w="9525">
            <a:solidFill>
              <a:srgbClr val="696B75"/>
            </a:solidFill>
            <a:prstDash val="solid"/>
            <a:round/>
            <a:headEnd len="sm" w="sm" type="none"/>
            <a:tailEnd len="sm" w="sm" type="triangle"/>
          </a:ln>
        </p:spPr>
      </p:cxnSp>
      <p:sp>
        <p:nvSpPr>
          <p:cNvPr id="4778" name="Google Shape;4778;p478"/>
          <p:cNvSpPr/>
          <p:nvPr/>
        </p:nvSpPr>
        <p:spPr>
          <a:xfrm>
            <a:off x="281854" y="3098141"/>
            <a:ext cx="1135500" cy="113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9" name="Google Shape;4779;p478"/>
          <p:cNvCxnSpPr/>
          <p:nvPr/>
        </p:nvCxnSpPr>
        <p:spPr>
          <a:xfrm flipH="1" rot="10800000">
            <a:off x="429064" y="3350951"/>
            <a:ext cx="840900" cy="600"/>
          </a:xfrm>
          <a:prstGeom prst="straightConnector1">
            <a:avLst/>
          </a:prstGeom>
          <a:noFill/>
          <a:ln cap="flat" cmpd="sng" w="9525">
            <a:solidFill>
              <a:srgbClr val="696B75"/>
            </a:solidFill>
            <a:prstDash val="solid"/>
            <a:round/>
            <a:headEnd len="sm" w="sm" type="none"/>
            <a:tailEnd len="sm" w="sm" type="triangle"/>
          </a:ln>
        </p:spPr>
      </p:cxnSp>
      <p:sp>
        <p:nvSpPr>
          <p:cNvPr id="4780" name="Google Shape;4780;p478"/>
          <p:cNvSpPr/>
          <p:nvPr/>
        </p:nvSpPr>
        <p:spPr>
          <a:xfrm>
            <a:off x="281854" y="3835806"/>
            <a:ext cx="1135500" cy="398700"/>
          </a:xfrm>
          <a:prstGeom prst="rect">
            <a:avLst/>
          </a:prstGeom>
          <a:solidFill>
            <a:srgbClr val="4184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000">
                <a:solidFill>
                  <a:srgbClr val="FFFFFF"/>
                </a:solidFill>
                <a:latin typeface="Roboto"/>
                <a:ea typeface="Roboto"/>
                <a:cs typeface="Roboto"/>
                <a:sym typeface="Roboto"/>
              </a:rPr>
              <a:t>Free Bulk</a:t>
            </a:r>
            <a:endParaRPr sz="1000">
              <a:solidFill>
                <a:srgbClr val="FFFFFF"/>
              </a:solidFill>
              <a:latin typeface="Roboto"/>
              <a:ea typeface="Roboto"/>
              <a:cs typeface="Roboto"/>
              <a:sym typeface="Roboto"/>
            </a:endParaRPr>
          </a:p>
          <a:p>
            <a:pPr indent="0" lvl="0" marL="0" marR="0" rtl="0" algn="ctr">
              <a:spcBef>
                <a:spcPts val="0"/>
              </a:spcBef>
              <a:spcAft>
                <a:spcPts val="0"/>
              </a:spcAft>
              <a:buNone/>
            </a:pPr>
            <a:r>
              <a:rPr lang="en" sz="1000">
                <a:solidFill>
                  <a:srgbClr val="FFFFFF"/>
                </a:solidFill>
                <a:latin typeface="Roboto"/>
                <a:ea typeface="Roboto"/>
                <a:cs typeface="Roboto"/>
                <a:sym typeface="Roboto"/>
              </a:rPr>
              <a:t> Loading</a:t>
            </a:r>
            <a:endParaRPr i="0" sz="1000" u="none" cap="none" strike="noStrike">
              <a:solidFill>
                <a:srgbClr val="FFFFFF"/>
              </a:solidFill>
              <a:latin typeface="Roboto"/>
              <a:ea typeface="Roboto"/>
              <a:cs typeface="Roboto"/>
              <a:sym typeface="Roboto"/>
            </a:endParaRPr>
          </a:p>
        </p:txBody>
      </p:sp>
      <p:cxnSp>
        <p:nvCxnSpPr>
          <p:cNvPr id="4781" name="Google Shape;4781;p478"/>
          <p:cNvCxnSpPr/>
          <p:nvPr/>
        </p:nvCxnSpPr>
        <p:spPr>
          <a:xfrm flipH="1" rot="10800000">
            <a:off x="429064" y="3711062"/>
            <a:ext cx="840900" cy="600"/>
          </a:xfrm>
          <a:prstGeom prst="straightConnector1">
            <a:avLst/>
          </a:prstGeom>
          <a:noFill/>
          <a:ln cap="flat" cmpd="sng" w="9525">
            <a:solidFill>
              <a:srgbClr val="696B75"/>
            </a:solidFill>
            <a:prstDash val="solid"/>
            <a:round/>
            <a:headEnd len="sm" w="sm" type="none"/>
            <a:tailEnd len="sm" w="sm" type="triangle"/>
          </a:ln>
        </p:spPr>
      </p:cxnSp>
      <p:sp>
        <p:nvSpPr>
          <p:cNvPr id="4782" name="Google Shape;4782;p478"/>
          <p:cNvSpPr/>
          <p:nvPr/>
        </p:nvSpPr>
        <p:spPr>
          <a:xfrm>
            <a:off x="1661132" y="2213982"/>
            <a:ext cx="2021100" cy="576000"/>
          </a:xfrm>
          <a:prstGeom prst="rect">
            <a:avLst/>
          </a:prstGeom>
          <a:solidFill>
            <a:srgbClr val="4285F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00">
                <a:solidFill>
                  <a:srgbClr val="FFFFFF"/>
                </a:solidFill>
                <a:latin typeface="Roboto"/>
                <a:ea typeface="Roboto"/>
                <a:cs typeface="Roboto"/>
                <a:sym typeface="Roboto"/>
              </a:rPr>
              <a:t>Replicated, Distributed </a:t>
            </a:r>
            <a:r>
              <a:rPr b="1" lang="en" sz="1200">
                <a:solidFill>
                  <a:srgbClr val="FFFF00"/>
                </a:solidFill>
                <a:latin typeface="Roboto"/>
                <a:ea typeface="Roboto"/>
                <a:cs typeface="Roboto"/>
                <a:sym typeface="Roboto"/>
              </a:rPr>
              <a:t>Storage</a:t>
            </a:r>
            <a:endParaRPr b="1" sz="1200">
              <a:solidFill>
                <a:srgbClr val="FFFF00"/>
              </a:solidFill>
              <a:latin typeface="Roboto"/>
              <a:ea typeface="Roboto"/>
              <a:cs typeface="Roboto"/>
              <a:sym typeface="Roboto"/>
            </a:endParaRPr>
          </a:p>
          <a:p>
            <a:pPr indent="0" lvl="0" marL="0" marR="0" rtl="0" algn="ctr">
              <a:spcBef>
                <a:spcPts val="0"/>
              </a:spcBef>
              <a:spcAft>
                <a:spcPts val="0"/>
              </a:spcAft>
              <a:buNone/>
            </a:pPr>
            <a:r>
              <a:rPr lang="en" sz="1000">
                <a:solidFill>
                  <a:srgbClr val="FFFFFF"/>
                </a:solidFill>
                <a:latin typeface="Roboto"/>
                <a:ea typeface="Roboto"/>
                <a:cs typeface="Roboto"/>
                <a:sym typeface="Roboto"/>
              </a:rPr>
              <a:t>(99.9999999999% durability)</a:t>
            </a:r>
            <a:endParaRPr sz="1000">
              <a:solidFill>
                <a:srgbClr val="FFFFFF"/>
              </a:solidFill>
              <a:latin typeface="Roboto"/>
              <a:ea typeface="Roboto"/>
              <a:cs typeface="Roboto"/>
              <a:sym typeface="Roboto"/>
            </a:endParaRPr>
          </a:p>
        </p:txBody>
      </p:sp>
      <p:sp>
        <p:nvSpPr>
          <p:cNvPr id="4783" name="Google Shape;4783;p478"/>
          <p:cNvSpPr/>
          <p:nvPr/>
        </p:nvSpPr>
        <p:spPr>
          <a:xfrm>
            <a:off x="8066163" y="2737392"/>
            <a:ext cx="898200" cy="398700"/>
          </a:xfrm>
          <a:prstGeom prst="rect">
            <a:avLst/>
          </a:prstGeom>
          <a:solidFill>
            <a:srgbClr val="4184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000">
                <a:solidFill>
                  <a:srgbClr val="FFFFFF"/>
                </a:solidFill>
                <a:latin typeface="Roboto"/>
                <a:ea typeface="Roboto"/>
                <a:cs typeface="Roboto"/>
                <a:sym typeface="Roboto"/>
              </a:rPr>
              <a:t>REST API</a:t>
            </a:r>
            <a:endParaRPr sz="1000">
              <a:solidFill>
                <a:srgbClr val="FFFFFF"/>
              </a:solidFill>
              <a:latin typeface="Roboto"/>
              <a:ea typeface="Roboto"/>
              <a:cs typeface="Roboto"/>
              <a:sym typeface="Roboto"/>
            </a:endParaRPr>
          </a:p>
        </p:txBody>
      </p:sp>
      <p:sp>
        <p:nvSpPr>
          <p:cNvPr id="4784" name="Google Shape;4784;p478"/>
          <p:cNvSpPr/>
          <p:nvPr/>
        </p:nvSpPr>
        <p:spPr>
          <a:xfrm>
            <a:off x="5829825" y="1398875"/>
            <a:ext cx="2021100" cy="398700"/>
          </a:xfrm>
          <a:prstGeom prst="rect">
            <a:avLst/>
          </a:prstGeom>
          <a:solidFill>
            <a:srgbClr val="4184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00">
                <a:solidFill>
                  <a:srgbClr val="FFFFFF"/>
                </a:solidFill>
                <a:latin typeface="Roboto"/>
                <a:ea typeface="Roboto"/>
                <a:cs typeface="Roboto"/>
                <a:sym typeface="Roboto"/>
              </a:rPr>
              <a:t>Client libraries for: C#, Go, Java, Node.js, PHP, Python, Ruby</a:t>
            </a:r>
            <a:endParaRPr b="1" sz="1000">
              <a:solidFill>
                <a:srgbClr val="FFFFFF"/>
              </a:solidFill>
              <a:latin typeface="Roboto"/>
              <a:ea typeface="Roboto"/>
              <a:cs typeface="Roboto"/>
              <a:sym typeface="Roboto"/>
            </a:endParaRPr>
          </a:p>
        </p:txBody>
      </p:sp>
      <p:sp>
        <p:nvSpPr>
          <p:cNvPr id="4785" name="Google Shape;4785;p478"/>
          <p:cNvSpPr/>
          <p:nvPr/>
        </p:nvSpPr>
        <p:spPr>
          <a:xfrm>
            <a:off x="8066163" y="3207063"/>
            <a:ext cx="898200" cy="398700"/>
          </a:xfrm>
          <a:prstGeom prst="rect">
            <a:avLst/>
          </a:prstGeom>
          <a:solidFill>
            <a:srgbClr val="4184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000">
                <a:solidFill>
                  <a:srgbClr val="FFFFFF"/>
                </a:solidFill>
                <a:latin typeface="Roboto"/>
                <a:ea typeface="Roboto"/>
                <a:cs typeface="Roboto"/>
                <a:sym typeface="Roboto"/>
              </a:rPr>
              <a:t>Web UI, CLI</a:t>
            </a:r>
            <a:endParaRPr sz="1000">
              <a:solidFill>
                <a:srgbClr val="FFFFFF"/>
              </a:solidFill>
              <a:latin typeface="Roboto"/>
              <a:ea typeface="Roboto"/>
              <a:cs typeface="Roboto"/>
              <a:sym typeface="Roboto"/>
            </a:endParaRPr>
          </a:p>
        </p:txBody>
      </p:sp>
      <p:sp>
        <p:nvSpPr>
          <p:cNvPr id="4786" name="Google Shape;4786;p478"/>
          <p:cNvSpPr txBox="1"/>
          <p:nvPr/>
        </p:nvSpPr>
        <p:spPr>
          <a:xfrm>
            <a:off x="4131118" y="2980733"/>
            <a:ext cx="1203600" cy="600000"/>
          </a:xfrm>
          <a:prstGeom prst="rect">
            <a:avLst/>
          </a:prstGeom>
          <a:solidFill>
            <a:srgbClr val="FFFFFF"/>
          </a:solidFill>
          <a:ln cap="flat" cmpd="sng" w="9525">
            <a:solidFill>
              <a:srgbClr val="4184F3"/>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4184F3"/>
                </a:solidFill>
              </a:rPr>
              <a:t>Distributed Memory Shuffle Tier</a:t>
            </a:r>
            <a:endParaRPr b="1" sz="1000">
              <a:solidFill>
                <a:srgbClr val="4184F3"/>
              </a:solidFill>
            </a:endParaRPr>
          </a:p>
        </p:txBody>
      </p:sp>
      <p:sp>
        <p:nvSpPr>
          <p:cNvPr id="4787" name="Google Shape;4787;p478"/>
          <p:cNvSpPr txBox="1"/>
          <p:nvPr>
            <p:ph idx="4294967295" type="title"/>
          </p:nvPr>
        </p:nvSpPr>
        <p:spPr>
          <a:xfrm>
            <a:off x="173750" y="476100"/>
            <a:ext cx="8647500" cy="8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45454"/>
                </a:solidFill>
                <a:latin typeface="Roboto"/>
                <a:ea typeface="Roboto"/>
                <a:cs typeface="Roboto"/>
                <a:sym typeface="Roboto"/>
              </a:rPr>
              <a:t>BigQuery</a:t>
            </a:r>
            <a:r>
              <a:rPr lang="en"/>
              <a:t> </a:t>
            </a:r>
            <a:r>
              <a:rPr lang="en">
                <a:solidFill>
                  <a:srgbClr val="999999"/>
                </a:solidFill>
              </a:rPr>
              <a:t>|</a:t>
            </a:r>
            <a:r>
              <a:rPr lang="en"/>
              <a:t> </a:t>
            </a:r>
            <a:r>
              <a:rPr lang="en">
                <a:solidFill>
                  <a:srgbClr val="4285F4"/>
                </a:solidFill>
              </a:rPr>
              <a:t>Architecture</a:t>
            </a:r>
            <a:endParaRPr>
              <a:solidFill>
                <a:srgbClr val="4285F4"/>
              </a:solidFill>
            </a:endParaRPr>
          </a:p>
          <a:p>
            <a:pPr indent="0" lvl="0" marL="0" rtl="0" algn="l">
              <a:spcBef>
                <a:spcPts val="0"/>
              </a:spcBef>
              <a:spcAft>
                <a:spcPts val="0"/>
              </a:spcAft>
              <a:buNone/>
            </a:pPr>
            <a:r>
              <a:rPr lang="en" sz="2000">
                <a:solidFill>
                  <a:srgbClr val="434343"/>
                </a:solidFill>
              </a:rPr>
              <a:t>Decoupled storage and compute for maximum flexibility</a:t>
            </a:r>
            <a:r>
              <a:rPr lang="en" sz="2000">
                <a:solidFill>
                  <a:srgbClr val="000000"/>
                </a:solidFill>
              </a:rPr>
              <a:t> </a:t>
            </a:r>
            <a:endParaRPr sz="20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1" name="Shape 4791"/>
        <p:cNvGrpSpPr/>
        <p:nvPr/>
      </p:nvGrpSpPr>
      <p:grpSpPr>
        <a:xfrm>
          <a:off x="0" y="0"/>
          <a:ext cx="0" cy="0"/>
          <a:chOff x="0" y="0"/>
          <a:chExt cx="0" cy="0"/>
        </a:xfrm>
      </p:grpSpPr>
      <p:grpSp>
        <p:nvGrpSpPr>
          <p:cNvPr id="4792" name="Google Shape;4792;p479"/>
          <p:cNvGrpSpPr/>
          <p:nvPr/>
        </p:nvGrpSpPr>
        <p:grpSpPr>
          <a:xfrm>
            <a:off x="76233" y="1365208"/>
            <a:ext cx="8994246" cy="2529177"/>
            <a:chOff x="519425" y="828275"/>
            <a:chExt cx="11231575" cy="3407676"/>
          </a:xfrm>
        </p:grpSpPr>
        <p:grpSp>
          <p:nvGrpSpPr>
            <p:cNvPr id="4793" name="Google Shape;4793;p479"/>
            <p:cNvGrpSpPr/>
            <p:nvPr/>
          </p:nvGrpSpPr>
          <p:grpSpPr>
            <a:xfrm>
              <a:off x="519432" y="1619977"/>
              <a:ext cx="11231430" cy="2615974"/>
              <a:chOff x="245425" y="2017925"/>
              <a:chExt cx="8688350" cy="1767550"/>
            </a:xfrm>
          </p:grpSpPr>
          <p:sp>
            <p:nvSpPr>
              <p:cNvPr id="4794" name="Google Shape;4794;p479"/>
              <p:cNvSpPr/>
              <p:nvPr/>
            </p:nvSpPr>
            <p:spPr>
              <a:xfrm>
                <a:off x="4509975" y="2017925"/>
                <a:ext cx="1223400" cy="224100"/>
              </a:xfrm>
              <a:prstGeom prst="rect">
                <a:avLst/>
              </a:prstGeom>
              <a:solidFill>
                <a:srgbClr val="FFCC4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479"/>
              <p:cNvSpPr/>
              <p:nvPr/>
            </p:nvSpPr>
            <p:spPr>
              <a:xfrm>
                <a:off x="4509975" y="2246525"/>
                <a:ext cx="1223400" cy="224100"/>
              </a:xfrm>
              <a:prstGeom prst="rect">
                <a:avLst/>
              </a:prstGeom>
              <a:solidFill>
                <a:srgbClr val="FFCC4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479"/>
              <p:cNvSpPr/>
              <p:nvPr/>
            </p:nvSpPr>
            <p:spPr>
              <a:xfrm>
                <a:off x="4509975" y="2475125"/>
                <a:ext cx="1223400" cy="224100"/>
              </a:xfrm>
              <a:prstGeom prst="rect">
                <a:avLst/>
              </a:prstGeom>
              <a:solidFill>
                <a:srgbClr val="FFCC4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479"/>
              <p:cNvSpPr/>
              <p:nvPr/>
            </p:nvSpPr>
            <p:spPr>
              <a:xfrm>
                <a:off x="4509975" y="2703725"/>
                <a:ext cx="1223400" cy="224100"/>
              </a:xfrm>
              <a:prstGeom prst="rect">
                <a:avLst/>
              </a:prstGeom>
              <a:solidFill>
                <a:srgbClr val="FFCC4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479"/>
              <p:cNvSpPr/>
              <p:nvPr/>
            </p:nvSpPr>
            <p:spPr>
              <a:xfrm>
                <a:off x="6110175" y="2017925"/>
                <a:ext cx="1223400" cy="224100"/>
              </a:xfrm>
              <a:prstGeom prst="rect">
                <a:avLst/>
              </a:prstGeom>
              <a:solidFill>
                <a:srgbClr val="0DA86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479"/>
              <p:cNvSpPr/>
              <p:nvPr/>
            </p:nvSpPr>
            <p:spPr>
              <a:xfrm>
                <a:off x="6110175" y="2246525"/>
                <a:ext cx="1223400" cy="224100"/>
              </a:xfrm>
              <a:prstGeom prst="rect">
                <a:avLst/>
              </a:prstGeom>
              <a:solidFill>
                <a:srgbClr val="0DA86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479"/>
              <p:cNvSpPr/>
              <p:nvPr/>
            </p:nvSpPr>
            <p:spPr>
              <a:xfrm>
                <a:off x="6110175" y="2475125"/>
                <a:ext cx="1223400" cy="224100"/>
              </a:xfrm>
              <a:prstGeom prst="rect">
                <a:avLst/>
              </a:prstGeom>
              <a:solidFill>
                <a:srgbClr val="0DA86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479"/>
              <p:cNvSpPr/>
              <p:nvPr/>
            </p:nvSpPr>
            <p:spPr>
              <a:xfrm>
                <a:off x="6110175" y="2703725"/>
                <a:ext cx="1223400" cy="224100"/>
              </a:xfrm>
              <a:prstGeom prst="rect">
                <a:avLst/>
              </a:prstGeom>
              <a:solidFill>
                <a:srgbClr val="0DA86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479"/>
              <p:cNvSpPr/>
              <p:nvPr/>
            </p:nvSpPr>
            <p:spPr>
              <a:xfrm>
                <a:off x="7710375" y="2017925"/>
                <a:ext cx="1223400" cy="224100"/>
              </a:xfrm>
              <a:prstGeom prst="rect">
                <a:avLst/>
              </a:prstGeom>
              <a:solidFill>
                <a:srgbClr val="4387F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479"/>
              <p:cNvSpPr/>
              <p:nvPr/>
            </p:nvSpPr>
            <p:spPr>
              <a:xfrm>
                <a:off x="7710375" y="2246525"/>
                <a:ext cx="1223400" cy="224100"/>
              </a:xfrm>
              <a:prstGeom prst="rect">
                <a:avLst/>
              </a:prstGeom>
              <a:solidFill>
                <a:srgbClr val="4387F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479"/>
              <p:cNvSpPr/>
              <p:nvPr/>
            </p:nvSpPr>
            <p:spPr>
              <a:xfrm>
                <a:off x="7710375" y="2703725"/>
                <a:ext cx="1223400" cy="224100"/>
              </a:xfrm>
              <a:prstGeom prst="rect">
                <a:avLst/>
              </a:prstGeom>
              <a:solidFill>
                <a:srgbClr val="4387F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479"/>
              <p:cNvSpPr/>
              <p:nvPr/>
            </p:nvSpPr>
            <p:spPr>
              <a:xfrm>
                <a:off x="1725500" y="3703875"/>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479"/>
              <p:cNvSpPr/>
              <p:nvPr/>
            </p:nvSpPr>
            <p:spPr>
              <a:xfrm>
                <a:off x="2030300" y="3703875"/>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479"/>
              <p:cNvSpPr/>
              <p:nvPr/>
            </p:nvSpPr>
            <p:spPr>
              <a:xfrm>
                <a:off x="2335100" y="3703875"/>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479"/>
              <p:cNvSpPr/>
              <p:nvPr/>
            </p:nvSpPr>
            <p:spPr>
              <a:xfrm>
                <a:off x="5098750" y="3199300"/>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479"/>
              <p:cNvSpPr/>
              <p:nvPr/>
            </p:nvSpPr>
            <p:spPr>
              <a:xfrm>
                <a:off x="5098750" y="3427900"/>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479"/>
              <p:cNvSpPr/>
              <p:nvPr/>
            </p:nvSpPr>
            <p:spPr>
              <a:xfrm>
                <a:off x="5098750" y="3656500"/>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479"/>
              <p:cNvSpPr/>
              <p:nvPr/>
            </p:nvSpPr>
            <p:spPr>
              <a:xfrm>
                <a:off x="6698950" y="3199300"/>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479"/>
              <p:cNvSpPr/>
              <p:nvPr/>
            </p:nvSpPr>
            <p:spPr>
              <a:xfrm>
                <a:off x="6698950" y="3427900"/>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479"/>
              <p:cNvSpPr/>
              <p:nvPr/>
            </p:nvSpPr>
            <p:spPr>
              <a:xfrm>
                <a:off x="6698950" y="3656500"/>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479"/>
              <p:cNvSpPr/>
              <p:nvPr/>
            </p:nvSpPr>
            <p:spPr>
              <a:xfrm>
                <a:off x="8222950" y="3199300"/>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479"/>
              <p:cNvSpPr/>
              <p:nvPr/>
            </p:nvSpPr>
            <p:spPr>
              <a:xfrm>
                <a:off x="8222950" y="3427900"/>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479"/>
              <p:cNvSpPr/>
              <p:nvPr/>
            </p:nvSpPr>
            <p:spPr>
              <a:xfrm>
                <a:off x="8222950" y="3656500"/>
                <a:ext cx="92100" cy="81600"/>
              </a:xfrm>
              <a:prstGeom prst="rect">
                <a:avLst/>
              </a:prstGeom>
              <a:solidFill>
                <a:srgbClr val="99999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479"/>
              <p:cNvSpPr/>
              <p:nvPr/>
            </p:nvSpPr>
            <p:spPr>
              <a:xfrm>
                <a:off x="245425" y="2017925"/>
                <a:ext cx="1223400" cy="224100"/>
              </a:xfrm>
              <a:prstGeom prst="rect">
                <a:avLst/>
              </a:prstGeom>
              <a:solidFill>
                <a:srgbClr val="FFCC4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479"/>
              <p:cNvSpPr/>
              <p:nvPr/>
            </p:nvSpPr>
            <p:spPr>
              <a:xfrm>
                <a:off x="7710375" y="2475125"/>
                <a:ext cx="1223400" cy="224100"/>
              </a:xfrm>
              <a:prstGeom prst="rect">
                <a:avLst/>
              </a:prstGeom>
              <a:solidFill>
                <a:srgbClr val="4387F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479"/>
              <p:cNvSpPr/>
              <p:nvPr/>
            </p:nvSpPr>
            <p:spPr>
              <a:xfrm>
                <a:off x="1468825" y="2017925"/>
                <a:ext cx="1223400" cy="224100"/>
              </a:xfrm>
              <a:prstGeom prst="rect">
                <a:avLst/>
              </a:prstGeom>
              <a:solidFill>
                <a:srgbClr val="0DA86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479"/>
              <p:cNvSpPr/>
              <p:nvPr/>
            </p:nvSpPr>
            <p:spPr>
              <a:xfrm>
                <a:off x="2692225" y="2017925"/>
                <a:ext cx="1223400" cy="224100"/>
              </a:xfrm>
              <a:prstGeom prst="rect">
                <a:avLst/>
              </a:prstGeom>
              <a:solidFill>
                <a:srgbClr val="4387F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479"/>
              <p:cNvSpPr/>
              <p:nvPr/>
            </p:nvSpPr>
            <p:spPr>
              <a:xfrm>
                <a:off x="245425" y="2447075"/>
                <a:ext cx="1223400" cy="224100"/>
              </a:xfrm>
              <a:prstGeom prst="rect">
                <a:avLst/>
              </a:prstGeom>
              <a:solidFill>
                <a:srgbClr val="FFCC4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479"/>
              <p:cNvSpPr/>
              <p:nvPr/>
            </p:nvSpPr>
            <p:spPr>
              <a:xfrm>
                <a:off x="1468825" y="2447075"/>
                <a:ext cx="1223400" cy="224100"/>
              </a:xfrm>
              <a:prstGeom prst="rect">
                <a:avLst/>
              </a:prstGeom>
              <a:solidFill>
                <a:srgbClr val="0DA86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479"/>
              <p:cNvSpPr/>
              <p:nvPr/>
            </p:nvSpPr>
            <p:spPr>
              <a:xfrm>
                <a:off x="2692225" y="2447075"/>
                <a:ext cx="1223400" cy="224100"/>
              </a:xfrm>
              <a:prstGeom prst="rect">
                <a:avLst/>
              </a:prstGeom>
              <a:solidFill>
                <a:srgbClr val="4387F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479"/>
              <p:cNvSpPr/>
              <p:nvPr/>
            </p:nvSpPr>
            <p:spPr>
              <a:xfrm>
                <a:off x="245425" y="3232625"/>
                <a:ext cx="1223400" cy="224100"/>
              </a:xfrm>
              <a:prstGeom prst="rect">
                <a:avLst/>
              </a:prstGeom>
              <a:solidFill>
                <a:srgbClr val="FFCC4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479"/>
              <p:cNvSpPr/>
              <p:nvPr/>
            </p:nvSpPr>
            <p:spPr>
              <a:xfrm>
                <a:off x="1468825" y="3232625"/>
                <a:ext cx="1223400" cy="224100"/>
              </a:xfrm>
              <a:prstGeom prst="rect">
                <a:avLst/>
              </a:prstGeom>
              <a:solidFill>
                <a:srgbClr val="0DA86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479"/>
              <p:cNvSpPr/>
              <p:nvPr/>
            </p:nvSpPr>
            <p:spPr>
              <a:xfrm>
                <a:off x="2692225" y="3232625"/>
                <a:ext cx="1223400" cy="224100"/>
              </a:xfrm>
              <a:prstGeom prst="rect">
                <a:avLst/>
              </a:prstGeom>
              <a:solidFill>
                <a:srgbClr val="4387F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479"/>
              <p:cNvSpPr/>
              <p:nvPr/>
            </p:nvSpPr>
            <p:spPr>
              <a:xfrm>
                <a:off x="245425" y="2851625"/>
                <a:ext cx="1223400" cy="224100"/>
              </a:xfrm>
              <a:prstGeom prst="rect">
                <a:avLst/>
              </a:prstGeom>
              <a:solidFill>
                <a:srgbClr val="FFCC4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479"/>
              <p:cNvSpPr/>
              <p:nvPr/>
            </p:nvSpPr>
            <p:spPr>
              <a:xfrm>
                <a:off x="1468825" y="2851625"/>
                <a:ext cx="1223400" cy="224100"/>
              </a:xfrm>
              <a:prstGeom prst="rect">
                <a:avLst/>
              </a:prstGeom>
              <a:solidFill>
                <a:srgbClr val="0DA861"/>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479"/>
              <p:cNvSpPr/>
              <p:nvPr/>
            </p:nvSpPr>
            <p:spPr>
              <a:xfrm>
                <a:off x="2692225" y="2851625"/>
                <a:ext cx="1223400" cy="224100"/>
              </a:xfrm>
              <a:prstGeom prst="rect">
                <a:avLst/>
              </a:prstGeom>
              <a:solidFill>
                <a:srgbClr val="4387FD"/>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4830" name="Google Shape;4830;p479"/>
            <p:cNvSpPr txBox="1"/>
            <p:nvPr/>
          </p:nvSpPr>
          <p:spPr>
            <a:xfrm>
              <a:off x="519425" y="828275"/>
              <a:ext cx="4744200" cy="45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0" i="0" lang="en" sz="2200" u="none" cap="none" strike="noStrike">
                  <a:solidFill>
                    <a:srgbClr val="434343"/>
                  </a:solidFill>
                  <a:latin typeface="Roboto"/>
                  <a:ea typeface="Roboto"/>
                  <a:cs typeface="Roboto"/>
                  <a:sym typeface="Roboto"/>
                </a:rPr>
                <a:t>Traditional RDBMS </a:t>
              </a:r>
              <a:r>
                <a:rPr lang="en" sz="2200">
                  <a:solidFill>
                    <a:srgbClr val="434343"/>
                  </a:solidFill>
                  <a:latin typeface="Roboto"/>
                  <a:ea typeface="Roboto"/>
                  <a:cs typeface="Roboto"/>
                  <a:sym typeface="Roboto"/>
                </a:rPr>
                <a:t>s</a:t>
              </a:r>
              <a:r>
                <a:rPr b="0" i="0" lang="en" sz="2200" u="none" cap="none" strike="noStrike">
                  <a:solidFill>
                    <a:srgbClr val="434343"/>
                  </a:solidFill>
                  <a:latin typeface="Roboto"/>
                  <a:ea typeface="Roboto"/>
                  <a:cs typeface="Roboto"/>
                  <a:sym typeface="Roboto"/>
                </a:rPr>
                <a:t>torage</a:t>
              </a:r>
              <a:endParaRPr sz="2200">
                <a:solidFill>
                  <a:srgbClr val="434343"/>
                </a:solidFill>
                <a:latin typeface="Roboto"/>
                <a:ea typeface="Roboto"/>
                <a:cs typeface="Roboto"/>
                <a:sym typeface="Roboto"/>
              </a:endParaRPr>
            </a:p>
          </p:txBody>
        </p:sp>
        <p:sp>
          <p:nvSpPr>
            <p:cNvPr id="4831" name="Google Shape;4831;p479"/>
            <p:cNvSpPr txBox="1"/>
            <p:nvPr/>
          </p:nvSpPr>
          <p:spPr>
            <a:xfrm>
              <a:off x="6033300" y="828275"/>
              <a:ext cx="5717700" cy="45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lang="en" sz="2200">
                  <a:solidFill>
                    <a:srgbClr val="434343"/>
                  </a:solidFill>
                  <a:latin typeface="Roboto"/>
                  <a:ea typeface="Roboto"/>
                  <a:cs typeface="Roboto"/>
                  <a:sym typeface="Roboto"/>
                </a:rPr>
                <a:t>BigQuery columnar storage</a:t>
              </a:r>
              <a:endParaRPr sz="2200">
                <a:solidFill>
                  <a:srgbClr val="434343"/>
                </a:solidFill>
                <a:latin typeface="Roboto"/>
                <a:ea typeface="Roboto"/>
                <a:cs typeface="Roboto"/>
                <a:sym typeface="Roboto"/>
              </a:endParaRPr>
            </a:p>
          </p:txBody>
        </p:sp>
      </p:grpSp>
      <p:sp>
        <p:nvSpPr>
          <p:cNvPr id="4832" name="Google Shape;4832;p479"/>
          <p:cNvSpPr txBox="1"/>
          <p:nvPr>
            <p:ph idx="4294967295" type="title"/>
          </p:nvPr>
        </p:nvSpPr>
        <p:spPr>
          <a:xfrm>
            <a:off x="325775" y="184200"/>
            <a:ext cx="8222100" cy="83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solidFill>
                  <a:srgbClr val="545454"/>
                </a:solidFill>
                <a:latin typeface="Roboto"/>
                <a:ea typeface="Roboto"/>
                <a:cs typeface="Roboto"/>
                <a:sym typeface="Roboto"/>
              </a:rPr>
              <a:t>BigQuery</a:t>
            </a:r>
            <a:r>
              <a:rPr b="0" i="0" lang="en" u="none" cap="none" strike="noStrike">
                <a:latin typeface="Roboto"/>
                <a:ea typeface="Roboto"/>
                <a:cs typeface="Roboto"/>
                <a:sym typeface="Roboto"/>
              </a:rPr>
              <a:t> </a:t>
            </a:r>
            <a:r>
              <a:rPr lang="en">
                <a:solidFill>
                  <a:srgbClr val="999999"/>
                </a:solidFill>
              </a:rPr>
              <a:t>|</a:t>
            </a:r>
            <a:r>
              <a:rPr b="0" i="0" lang="en" u="none" cap="none" strike="noStrike">
                <a:latin typeface="Roboto"/>
                <a:ea typeface="Roboto"/>
                <a:cs typeface="Roboto"/>
                <a:sym typeface="Roboto"/>
              </a:rPr>
              <a:t> </a:t>
            </a:r>
            <a:r>
              <a:rPr lang="en">
                <a:solidFill>
                  <a:srgbClr val="4285F4"/>
                </a:solidFill>
                <a:latin typeface="Roboto"/>
                <a:ea typeface="Roboto"/>
                <a:cs typeface="Roboto"/>
                <a:sym typeface="Roboto"/>
              </a:rPr>
              <a:t>Storage</a:t>
            </a:r>
            <a:endParaRPr b="0" i="0" u="none" cap="none" strike="noStrike">
              <a:solidFill>
                <a:srgbClr val="4285F4"/>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rPr lang="en" sz="2000">
                <a:solidFill>
                  <a:srgbClr val="434343"/>
                </a:solidFill>
              </a:rPr>
              <a:t>High performance and cost optimized storage</a:t>
            </a:r>
            <a:endParaRPr sz="20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6" name="Shape 4836"/>
        <p:cNvGrpSpPr/>
        <p:nvPr/>
      </p:nvGrpSpPr>
      <p:grpSpPr>
        <a:xfrm>
          <a:off x="0" y="0"/>
          <a:ext cx="0" cy="0"/>
          <a:chOff x="0" y="0"/>
          <a:chExt cx="0" cy="0"/>
        </a:xfrm>
      </p:grpSpPr>
      <p:sp>
        <p:nvSpPr>
          <p:cNvPr id="4837" name="Google Shape;4837;p480"/>
          <p:cNvSpPr txBox="1"/>
          <p:nvPr>
            <p:ph idx="4294967295" type="title"/>
          </p:nvPr>
        </p:nvSpPr>
        <p:spPr>
          <a:xfrm>
            <a:off x="325775" y="260400"/>
            <a:ext cx="8222100" cy="83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lang="en">
                <a:solidFill>
                  <a:srgbClr val="545454"/>
                </a:solidFill>
                <a:latin typeface="Roboto"/>
                <a:ea typeface="Roboto"/>
                <a:cs typeface="Roboto"/>
                <a:sym typeface="Roboto"/>
              </a:rPr>
              <a:t>BigQuery</a:t>
            </a:r>
            <a:r>
              <a:rPr b="0" i="0" lang="en" u="none" cap="none" strike="noStrike">
                <a:latin typeface="Roboto"/>
                <a:ea typeface="Roboto"/>
                <a:cs typeface="Roboto"/>
                <a:sym typeface="Roboto"/>
              </a:rPr>
              <a:t> </a:t>
            </a:r>
            <a:r>
              <a:rPr lang="en">
                <a:solidFill>
                  <a:srgbClr val="999999"/>
                </a:solidFill>
              </a:rPr>
              <a:t>|</a:t>
            </a:r>
            <a:r>
              <a:rPr b="0" i="0" lang="en" u="none" cap="none" strike="noStrike">
                <a:latin typeface="Roboto"/>
                <a:ea typeface="Roboto"/>
                <a:cs typeface="Roboto"/>
                <a:sym typeface="Roboto"/>
              </a:rPr>
              <a:t> </a:t>
            </a:r>
            <a:r>
              <a:rPr b="0" i="0" lang="en" u="none" cap="none" strike="noStrike">
                <a:solidFill>
                  <a:srgbClr val="4285F4"/>
                </a:solidFill>
                <a:latin typeface="Roboto"/>
                <a:ea typeface="Roboto"/>
                <a:cs typeface="Roboto"/>
                <a:sym typeface="Roboto"/>
              </a:rPr>
              <a:t>Managed </a:t>
            </a:r>
            <a:r>
              <a:rPr lang="en">
                <a:solidFill>
                  <a:srgbClr val="4285F4"/>
                </a:solidFill>
              </a:rPr>
              <a:t>Durability</a:t>
            </a:r>
            <a:endParaRPr b="0" i="0" u="none" cap="none" strike="noStrike">
              <a:solidFill>
                <a:srgbClr val="4285F4"/>
              </a:solidFill>
              <a:latin typeface="Roboto"/>
              <a:ea typeface="Roboto"/>
              <a:cs typeface="Roboto"/>
              <a:sym typeface="Roboto"/>
            </a:endParaRPr>
          </a:p>
          <a:p>
            <a:pPr indent="0" lvl="0" marL="0" marR="0" rtl="0" algn="l">
              <a:lnSpc>
                <a:spcPct val="100000"/>
              </a:lnSpc>
              <a:spcBef>
                <a:spcPts val="0"/>
              </a:spcBef>
              <a:spcAft>
                <a:spcPts val="0"/>
              </a:spcAft>
              <a:buClr>
                <a:srgbClr val="000000"/>
              </a:buClr>
              <a:buFont typeface="Arial"/>
              <a:buNone/>
            </a:pPr>
            <a:r>
              <a:rPr lang="en" sz="2000">
                <a:solidFill>
                  <a:srgbClr val="434343"/>
                </a:solidFill>
              </a:rPr>
              <a:t>Durable and persistent storage with automatic backup</a:t>
            </a:r>
            <a:r>
              <a:rPr lang="en" sz="2000">
                <a:solidFill>
                  <a:srgbClr val="000000"/>
                </a:solidFill>
              </a:rPr>
              <a:t> </a:t>
            </a:r>
            <a:endParaRPr sz="2000">
              <a:solidFill>
                <a:srgbClr val="000000"/>
              </a:solidFill>
            </a:endParaRPr>
          </a:p>
        </p:txBody>
      </p:sp>
      <p:sp>
        <p:nvSpPr>
          <p:cNvPr id="4838" name="Google Shape;4838;p480"/>
          <p:cNvSpPr/>
          <p:nvPr/>
        </p:nvSpPr>
        <p:spPr>
          <a:xfrm>
            <a:off x="3254075" y="2736094"/>
            <a:ext cx="5819700" cy="1710000"/>
          </a:xfrm>
          <a:prstGeom prst="rect">
            <a:avLst/>
          </a:prstGeom>
          <a:solidFill>
            <a:srgbClr val="C9DAF8"/>
          </a:solidFill>
          <a:ln cap="flat" cmpd="sng" w="9525">
            <a:solidFill>
              <a:srgbClr val="0B5394"/>
            </a:solidFill>
            <a:prstDash val="dash"/>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839" name="Google Shape;4839;p480"/>
          <p:cNvSpPr/>
          <p:nvPr/>
        </p:nvSpPr>
        <p:spPr>
          <a:xfrm>
            <a:off x="3431682" y="3015311"/>
            <a:ext cx="1698600" cy="9531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t/>
            </a:r>
            <a:endParaRPr b="0" i="0" sz="1600" u="none" cap="none" strike="noStrike">
              <a:solidFill>
                <a:srgbClr val="FFFFFF"/>
              </a:solidFill>
              <a:latin typeface="Open Sans"/>
              <a:ea typeface="Open Sans"/>
              <a:cs typeface="Open Sans"/>
              <a:sym typeface="Open Sans"/>
            </a:endParaRPr>
          </a:p>
        </p:txBody>
      </p:sp>
      <p:grpSp>
        <p:nvGrpSpPr>
          <p:cNvPr id="4840" name="Google Shape;4840;p480"/>
          <p:cNvGrpSpPr/>
          <p:nvPr/>
        </p:nvGrpSpPr>
        <p:grpSpPr>
          <a:xfrm>
            <a:off x="3476175" y="3099474"/>
            <a:ext cx="298010" cy="176371"/>
            <a:chOff x="3045850" y="1244470"/>
            <a:chExt cx="391500" cy="271800"/>
          </a:xfrm>
        </p:grpSpPr>
        <p:sp>
          <p:nvSpPr>
            <p:cNvPr id="4841" name="Google Shape;4841;p480"/>
            <p:cNvSpPr txBox="1"/>
            <p:nvPr/>
          </p:nvSpPr>
          <p:spPr>
            <a:xfrm>
              <a:off x="3045850"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42" name="Google Shape;4842;p480"/>
            <p:cNvSpPr/>
            <p:nvPr/>
          </p:nvSpPr>
          <p:spPr>
            <a:xfrm>
              <a:off x="3120400" y="1244470"/>
              <a:ext cx="242400" cy="271800"/>
            </a:xfrm>
            <a:prstGeom prst="rect">
              <a:avLst/>
            </a:prstGeom>
            <a:noFill/>
            <a:ln>
              <a:noFill/>
            </a:ln>
          </p:spPr>
        </p:sp>
      </p:grpSp>
      <p:grpSp>
        <p:nvGrpSpPr>
          <p:cNvPr id="4843" name="Google Shape;4843;p480"/>
          <p:cNvGrpSpPr/>
          <p:nvPr/>
        </p:nvGrpSpPr>
        <p:grpSpPr>
          <a:xfrm>
            <a:off x="3799101" y="3099474"/>
            <a:ext cx="298010" cy="176371"/>
            <a:chOff x="3056752" y="1244470"/>
            <a:chExt cx="391500" cy="271800"/>
          </a:xfrm>
        </p:grpSpPr>
        <p:sp>
          <p:nvSpPr>
            <p:cNvPr id="4844" name="Google Shape;4844;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45" name="Google Shape;4845;p480"/>
            <p:cNvSpPr/>
            <p:nvPr/>
          </p:nvSpPr>
          <p:spPr>
            <a:xfrm>
              <a:off x="3120400" y="1244470"/>
              <a:ext cx="242400" cy="271800"/>
            </a:xfrm>
            <a:prstGeom prst="rect">
              <a:avLst/>
            </a:prstGeom>
            <a:noFill/>
            <a:ln>
              <a:noFill/>
            </a:ln>
          </p:spPr>
        </p:sp>
      </p:grpSp>
      <p:grpSp>
        <p:nvGrpSpPr>
          <p:cNvPr id="4846" name="Google Shape;4846;p480"/>
          <p:cNvGrpSpPr/>
          <p:nvPr/>
        </p:nvGrpSpPr>
        <p:grpSpPr>
          <a:xfrm>
            <a:off x="4113736" y="3099474"/>
            <a:ext cx="298010" cy="176371"/>
            <a:chOff x="3056752" y="1244470"/>
            <a:chExt cx="391500" cy="271800"/>
          </a:xfrm>
        </p:grpSpPr>
        <p:sp>
          <p:nvSpPr>
            <p:cNvPr id="4847" name="Google Shape;4847;p480"/>
            <p:cNvSpPr txBox="1"/>
            <p:nvPr/>
          </p:nvSpPr>
          <p:spPr>
            <a:xfrm>
              <a:off x="3056752"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48" name="Google Shape;4848;p480"/>
            <p:cNvSpPr/>
            <p:nvPr/>
          </p:nvSpPr>
          <p:spPr>
            <a:xfrm>
              <a:off x="3120400" y="1244470"/>
              <a:ext cx="242400" cy="271800"/>
            </a:xfrm>
            <a:prstGeom prst="rect">
              <a:avLst/>
            </a:prstGeom>
            <a:noFill/>
            <a:ln>
              <a:noFill/>
            </a:ln>
          </p:spPr>
        </p:sp>
      </p:grpSp>
      <p:grpSp>
        <p:nvGrpSpPr>
          <p:cNvPr id="4849" name="Google Shape;4849;p480"/>
          <p:cNvGrpSpPr/>
          <p:nvPr/>
        </p:nvGrpSpPr>
        <p:grpSpPr>
          <a:xfrm>
            <a:off x="4113742" y="3402727"/>
            <a:ext cx="298010" cy="176371"/>
            <a:chOff x="3045849" y="1244470"/>
            <a:chExt cx="391500" cy="271800"/>
          </a:xfrm>
        </p:grpSpPr>
        <p:sp>
          <p:nvSpPr>
            <p:cNvPr id="4850" name="Google Shape;4850;p480"/>
            <p:cNvSpPr/>
            <p:nvPr/>
          </p:nvSpPr>
          <p:spPr>
            <a:xfrm>
              <a:off x="3120400" y="1244470"/>
              <a:ext cx="242400" cy="271800"/>
            </a:xfrm>
            <a:prstGeom prst="rect">
              <a:avLst/>
            </a:prstGeom>
            <a:noFill/>
            <a:ln>
              <a:noFill/>
            </a:ln>
          </p:spPr>
        </p:sp>
        <p:sp>
          <p:nvSpPr>
            <p:cNvPr id="4851" name="Google Shape;4851;p480"/>
            <p:cNvSpPr txBox="1"/>
            <p:nvPr/>
          </p:nvSpPr>
          <p:spPr>
            <a:xfrm>
              <a:off x="3045849"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rPr b="1" i="0" lang="en" sz="1300" u="none" cap="none" strike="noStrike">
                  <a:solidFill>
                    <a:srgbClr val="FFFFFF"/>
                  </a:solidFill>
                  <a:latin typeface="Roboto"/>
                  <a:ea typeface="Roboto"/>
                  <a:cs typeface="Roboto"/>
                  <a:sym typeface="Roboto"/>
                </a:rPr>
                <a:t>3</a:t>
              </a:r>
              <a:endParaRPr sz="1900"/>
            </a:p>
          </p:txBody>
        </p:sp>
      </p:grpSp>
      <p:grpSp>
        <p:nvGrpSpPr>
          <p:cNvPr id="4852" name="Google Shape;4852;p480"/>
          <p:cNvGrpSpPr/>
          <p:nvPr/>
        </p:nvGrpSpPr>
        <p:grpSpPr>
          <a:xfrm>
            <a:off x="4734710" y="3099474"/>
            <a:ext cx="298010" cy="176371"/>
            <a:chOff x="3045849" y="1244470"/>
            <a:chExt cx="391500" cy="271800"/>
          </a:xfrm>
        </p:grpSpPr>
        <p:sp>
          <p:nvSpPr>
            <p:cNvPr id="4853" name="Google Shape;4853;p480"/>
            <p:cNvSpPr/>
            <p:nvPr/>
          </p:nvSpPr>
          <p:spPr>
            <a:xfrm>
              <a:off x="3120400" y="1244470"/>
              <a:ext cx="242400" cy="271800"/>
            </a:xfrm>
            <a:prstGeom prst="rect">
              <a:avLst/>
            </a:prstGeom>
            <a:noFill/>
            <a:ln>
              <a:noFill/>
            </a:ln>
          </p:spPr>
        </p:sp>
        <p:sp>
          <p:nvSpPr>
            <p:cNvPr id="4854" name="Google Shape;4854;p480"/>
            <p:cNvSpPr txBox="1"/>
            <p:nvPr/>
          </p:nvSpPr>
          <p:spPr>
            <a:xfrm>
              <a:off x="3045849"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rPr b="1" i="0" lang="en" sz="1300" u="none" cap="none" strike="noStrike">
                  <a:solidFill>
                    <a:srgbClr val="FFFFFF"/>
                  </a:solidFill>
                  <a:latin typeface="Roboto"/>
                  <a:ea typeface="Roboto"/>
                  <a:cs typeface="Roboto"/>
                  <a:sym typeface="Roboto"/>
                </a:rPr>
                <a:t>2</a:t>
              </a:r>
              <a:endParaRPr sz="1900"/>
            </a:p>
          </p:txBody>
        </p:sp>
      </p:grpSp>
      <p:grpSp>
        <p:nvGrpSpPr>
          <p:cNvPr id="4855" name="Google Shape;4855;p480"/>
          <p:cNvGrpSpPr/>
          <p:nvPr/>
        </p:nvGrpSpPr>
        <p:grpSpPr>
          <a:xfrm>
            <a:off x="3476173" y="3699836"/>
            <a:ext cx="298010" cy="176371"/>
            <a:chOff x="3065760" y="1244470"/>
            <a:chExt cx="391500" cy="271800"/>
          </a:xfrm>
        </p:grpSpPr>
        <p:sp>
          <p:nvSpPr>
            <p:cNvPr id="4856" name="Google Shape;4856;p480"/>
            <p:cNvSpPr/>
            <p:nvPr/>
          </p:nvSpPr>
          <p:spPr>
            <a:xfrm>
              <a:off x="3140311" y="1244470"/>
              <a:ext cx="242400" cy="271800"/>
            </a:xfrm>
            <a:prstGeom prst="rect">
              <a:avLst/>
            </a:prstGeom>
            <a:noFill/>
            <a:ln>
              <a:noFill/>
            </a:ln>
          </p:spPr>
        </p:sp>
        <p:sp>
          <p:nvSpPr>
            <p:cNvPr id="4857" name="Google Shape;4857;p480"/>
            <p:cNvSpPr txBox="1"/>
            <p:nvPr/>
          </p:nvSpPr>
          <p:spPr>
            <a:xfrm>
              <a:off x="3065760"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rPr b="1" i="0" lang="en" sz="1300" u="none" cap="none" strike="noStrike">
                  <a:solidFill>
                    <a:srgbClr val="FFFFFF"/>
                  </a:solidFill>
                  <a:latin typeface="Roboto"/>
                  <a:ea typeface="Roboto"/>
                  <a:cs typeface="Roboto"/>
                  <a:sym typeface="Roboto"/>
                </a:rPr>
                <a:t>1</a:t>
              </a:r>
              <a:endParaRPr sz="1900"/>
            </a:p>
          </p:txBody>
        </p:sp>
      </p:grpSp>
      <p:grpSp>
        <p:nvGrpSpPr>
          <p:cNvPr id="4858" name="Google Shape;4858;p480"/>
          <p:cNvGrpSpPr/>
          <p:nvPr/>
        </p:nvGrpSpPr>
        <p:grpSpPr>
          <a:xfrm>
            <a:off x="3473327" y="3403715"/>
            <a:ext cx="298010" cy="176371"/>
            <a:chOff x="3045850" y="1244470"/>
            <a:chExt cx="391500" cy="271800"/>
          </a:xfrm>
        </p:grpSpPr>
        <p:sp>
          <p:nvSpPr>
            <p:cNvPr id="4859" name="Google Shape;4859;p480"/>
            <p:cNvSpPr txBox="1"/>
            <p:nvPr/>
          </p:nvSpPr>
          <p:spPr>
            <a:xfrm>
              <a:off x="3045850"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60" name="Google Shape;4860;p480"/>
            <p:cNvSpPr/>
            <p:nvPr/>
          </p:nvSpPr>
          <p:spPr>
            <a:xfrm>
              <a:off x="3120400" y="1244470"/>
              <a:ext cx="242400" cy="271800"/>
            </a:xfrm>
            <a:prstGeom prst="rect">
              <a:avLst/>
            </a:prstGeom>
            <a:noFill/>
            <a:ln>
              <a:noFill/>
            </a:ln>
          </p:spPr>
        </p:sp>
      </p:grpSp>
      <p:grpSp>
        <p:nvGrpSpPr>
          <p:cNvPr id="4861" name="Google Shape;4861;p480"/>
          <p:cNvGrpSpPr/>
          <p:nvPr/>
        </p:nvGrpSpPr>
        <p:grpSpPr>
          <a:xfrm>
            <a:off x="3799406" y="3402727"/>
            <a:ext cx="298010" cy="176371"/>
            <a:chOff x="3056752" y="1244470"/>
            <a:chExt cx="391500" cy="271800"/>
          </a:xfrm>
        </p:grpSpPr>
        <p:sp>
          <p:nvSpPr>
            <p:cNvPr id="4862" name="Google Shape;4862;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63" name="Google Shape;4863;p480"/>
            <p:cNvSpPr/>
            <p:nvPr/>
          </p:nvSpPr>
          <p:spPr>
            <a:xfrm>
              <a:off x="3120400" y="1244470"/>
              <a:ext cx="242400" cy="271800"/>
            </a:xfrm>
            <a:prstGeom prst="rect">
              <a:avLst/>
            </a:prstGeom>
            <a:noFill/>
            <a:ln>
              <a:noFill/>
            </a:ln>
          </p:spPr>
        </p:sp>
      </p:grpSp>
      <p:grpSp>
        <p:nvGrpSpPr>
          <p:cNvPr id="4864" name="Google Shape;4864;p480"/>
          <p:cNvGrpSpPr/>
          <p:nvPr/>
        </p:nvGrpSpPr>
        <p:grpSpPr>
          <a:xfrm>
            <a:off x="4428370" y="3099474"/>
            <a:ext cx="298010" cy="176371"/>
            <a:chOff x="3056752" y="1244470"/>
            <a:chExt cx="391500" cy="271800"/>
          </a:xfrm>
        </p:grpSpPr>
        <p:sp>
          <p:nvSpPr>
            <p:cNvPr id="4865" name="Google Shape;4865;p480"/>
            <p:cNvSpPr txBox="1"/>
            <p:nvPr/>
          </p:nvSpPr>
          <p:spPr>
            <a:xfrm>
              <a:off x="3056752"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66" name="Google Shape;4866;p480"/>
            <p:cNvSpPr/>
            <p:nvPr/>
          </p:nvSpPr>
          <p:spPr>
            <a:xfrm>
              <a:off x="3120400" y="1244470"/>
              <a:ext cx="242400" cy="271800"/>
            </a:xfrm>
            <a:prstGeom prst="rect">
              <a:avLst/>
            </a:prstGeom>
            <a:noFill/>
            <a:ln>
              <a:noFill/>
            </a:ln>
          </p:spPr>
        </p:sp>
      </p:grpSp>
      <p:grpSp>
        <p:nvGrpSpPr>
          <p:cNvPr id="4867" name="Google Shape;4867;p480"/>
          <p:cNvGrpSpPr/>
          <p:nvPr/>
        </p:nvGrpSpPr>
        <p:grpSpPr>
          <a:xfrm>
            <a:off x="3795290" y="3699836"/>
            <a:ext cx="298010" cy="176371"/>
            <a:chOff x="3056752" y="1244470"/>
            <a:chExt cx="391500" cy="271800"/>
          </a:xfrm>
        </p:grpSpPr>
        <p:sp>
          <p:nvSpPr>
            <p:cNvPr id="4868" name="Google Shape;4868;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69" name="Google Shape;4869;p480"/>
            <p:cNvSpPr/>
            <p:nvPr/>
          </p:nvSpPr>
          <p:spPr>
            <a:xfrm>
              <a:off x="3120400" y="1244470"/>
              <a:ext cx="242400" cy="271800"/>
            </a:xfrm>
            <a:prstGeom prst="rect">
              <a:avLst/>
            </a:prstGeom>
            <a:noFill/>
            <a:ln>
              <a:noFill/>
            </a:ln>
          </p:spPr>
        </p:sp>
      </p:grpSp>
      <p:grpSp>
        <p:nvGrpSpPr>
          <p:cNvPr id="4870" name="Google Shape;4870;p480"/>
          <p:cNvGrpSpPr/>
          <p:nvPr/>
        </p:nvGrpSpPr>
        <p:grpSpPr>
          <a:xfrm>
            <a:off x="4433196" y="3399160"/>
            <a:ext cx="298010" cy="176371"/>
            <a:chOff x="3056752" y="1244470"/>
            <a:chExt cx="391500" cy="271800"/>
          </a:xfrm>
        </p:grpSpPr>
        <p:sp>
          <p:nvSpPr>
            <p:cNvPr id="4871" name="Google Shape;4871;p480"/>
            <p:cNvSpPr txBox="1"/>
            <p:nvPr/>
          </p:nvSpPr>
          <p:spPr>
            <a:xfrm>
              <a:off x="3056752"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72" name="Google Shape;4872;p480"/>
            <p:cNvSpPr/>
            <p:nvPr/>
          </p:nvSpPr>
          <p:spPr>
            <a:xfrm>
              <a:off x="3120400" y="1244470"/>
              <a:ext cx="242400" cy="271800"/>
            </a:xfrm>
            <a:prstGeom prst="rect">
              <a:avLst/>
            </a:prstGeom>
            <a:noFill/>
            <a:ln>
              <a:noFill/>
            </a:ln>
          </p:spPr>
        </p:sp>
      </p:grpSp>
      <p:grpSp>
        <p:nvGrpSpPr>
          <p:cNvPr id="4873" name="Google Shape;4873;p480"/>
          <p:cNvGrpSpPr/>
          <p:nvPr/>
        </p:nvGrpSpPr>
        <p:grpSpPr>
          <a:xfrm>
            <a:off x="4752656" y="3401738"/>
            <a:ext cx="298010" cy="176371"/>
            <a:chOff x="3056752" y="1244470"/>
            <a:chExt cx="391500" cy="271800"/>
          </a:xfrm>
        </p:grpSpPr>
        <p:sp>
          <p:nvSpPr>
            <p:cNvPr id="4874" name="Google Shape;4874;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75" name="Google Shape;4875;p480"/>
            <p:cNvSpPr/>
            <p:nvPr/>
          </p:nvSpPr>
          <p:spPr>
            <a:xfrm>
              <a:off x="3120400" y="1244470"/>
              <a:ext cx="242400" cy="271800"/>
            </a:xfrm>
            <a:prstGeom prst="rect">
              <a:avLst/>
            </a:prstGeom>
            <a:noFill/>
            <a:ln>
              <a:noFill/>
            </a:ln>
          </p:spPr>
        </p:sp>
      </p:grpSp>
      <p:grpSp>
        <p:nvGrpSpPr>
          <p:cNvPr id="4876" name="Google Shape;4876;p480"/>
          <p:cNvGrpSpPr/>
          <p:nvPr/>
        </p:nvGrpSpPr>
        <p:grpSpPr>
          <a:xfrm>
            <a:off x="4433535" y="3699836"/>
            <a:ext cx="298010" cy="176371"/>
            <a:chOff x="3056752" y="1244470"/>
            <a:chExt cx="391500" cy="271800"/>
          </a:xfrm>
        </p:grpSpPr>
        <p:sp>
          <p:nvSpPr>
            <p:cNvPr id="4877" name="Google Shape;4877;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78" name="Google Shape;4878;p480"/>
            <p:cNvSpPr/>
            <p:nvPr/>
          </p:nvSpPr>
          <p:spPr>
            <a:xfrm>
              <a:off x="3120400" y="1244470"/>
              <a:ext cx="242400" cy="271800"/>
            </a:xfrm>
            <a:prstGeom prst="rect">
              <a:avLst/>
            </a:prstGeom>
            <a:noFill/>
            <a:ln>
              <a:noFill/>
            </a:ln>
          </p:spPr>
        </p:sp>
      </p:grpSp>
      <p:grpSp>
        <p:nvGrpSpPr>
          <p:cNvPr id="4879" name="Google Shape;4879;p480"/>
          <p:cNvGrpSpPr/>
          <p:nvPr/>
        </p:nvGrpSpPr>
        <p:grpSpPr>
          <a:xfrm>
            <a:off x="4114412" y="3699836"/>
            <a:ext cx="298010" cy="176371"/>
            <a:chOff x="3056752" y="1244470"/>
            <a:chExt cx="391500" cy="271800"/>
          </a:xfrm>
        </p:grpSpPr>
        <p:sp>
          <p:nvSpPr>
            <p:cNvPr id="4880" name="Google Shape;4880;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81" name="Google Shape;4881;p480"/>
            <p:cNvSpPr/>
            <p:nvPr/>
          </p:nvSpPr>
          <p:spPr>
            <a:xfrm>
              <a:off x="3120400" y="1244470"/>
              <a:ext cx="242400" cy="271800"/>
            </a:xfrm>
            <a:prstGeom prst="rect">
              <a:avLst/>
            </a:prstGeom>
            <a:noFill/>
            <a:ln>
              <a:noFill/>
            </a:ln>
          </p:spPr>
        </p:sp>
      </p:grpSp>
      <p:grpSp>
        <p:nvGrpSpPr>
          <p:cNvPr id="4882" name="Google Shape;4882;p480"/>
          <p:cNvGrpSpPr/>
          <p:nvPr/>
        </p:nvGrpSpPr>
        <p:grpSpPr>
          <a:xfrm>
            <a:off x="4752656" y="3699836"/>
            <a:ext cx="298010" cy="176371"/>
            <a:chOff x="3056752" y="1244470"/>
            <a:chExt cx="391500" cy="271800"/>
          </a:xfrm>
        </p:grpSpPr>
        <p:sp>
          <p:nvSpPr>
            <p:cNvPr id="4883" name="Google Shape;4883;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84" name="Google Shape;4884;p480"/>
            <p:cNvSpPr/>
            <p:nvPr/>
          </p:nvSpPr>
          <p:spPr>
            <a:xfrm>
              <a:off x="3120400" y="1244470"/>
              <a:ext cx="242400" cy="271800"/>
            </a:xfrm>
            <a:prstGeom prst="rect">
              <a:avLst/>
            </a:prstGeom>
            <a:noFill/>
            <a:ln>
              <a:noFill/>
            </a:ln>
          </p:spPr>
        </p:sp>
      </p:grpSp>
      <p:sp>
        <p:nvSpPr>
          <p:cNvPr id="4885" name="Google Shape;4885;p480"/>
          <p:cNvSpPr/>
          <p:nvPr/>
        </p:nvSpPr>
        <p:spPr>
          <a:xfrm>
            <a:off x="5284967" y="3015311"/>
            <a:ext cx="1698600" cy="953100"/>
          </a:xfrm>
          <a:prstGeom prst="rect">
            <a:avLst/>
          </a:prstGeom>
          <a:solidFill>
            <a:srgbClr val="FFFFFF"/>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FFFFFF"/>
              </a:solidFill>
              <a:latin typeface="Open Sans"/>
              <a:ea typeface="Open Sans"/>
              <a:cs typeface="Open Sans"/>
              <a:sym typeface="Open Sans"/>
            </a:endParaRPr>
          </a:p>
        </p:txBody>
      </p:sp>
      <p:grpSp>
        <p:nvGrpSpPr>
          <p:cNvPr id="4886" name="Google Shape;4886;p480"/>
          <p:cNvGrpSpPr/>
          <p:nvPr/>
        </p:nvGrpSpPr>
        <p:grpSpPr>
          <a:xfrm>
            <a:off x="5355882" y="3101733"/>
            <a:ext cx="298010" cy="176371"/>
            <a:chOff x="3045850" y="1244470"/>
            <a:chExt cx="391500" cy="271800"/>
          </a:xfrm>
        </p:grpSpPr>
        <p:sp>
          <p:nvSpPr>
            <p:cNvPr id="4887" name="Google Shape;4887;p480"/>
            <p:cNvSpPr txBox="1"/>
            <p:nvPr/>
          </p:nvSpPr>
          <p:spPr>
            <a:xfrm>
              <a:off x="3045850"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88" name="Google Shape;4888;p480"/>
            <p:cNvSpPr/>
            <p:nvPr/>
          </p:nvSpPr>
          <p:spPr>
            <a:xfrm>
              <a:off x="3120400" y="1244470"/>
              <a:ext cx="242400" cy="271800"/>
            </a:xfrm>
            <a:prstGeom prst="rect">
              <a:avLst/>
            </a:prstGeom>
            <a:noFill/>
            <a:ln>
              <a:noFill/>
            </a:ln>
          </p:spPr>
        </p:sp>
      </p:grpSp>
      <p:grpSp>
        <p:nvGrpSpPr>
          <p:cNvPr id="4889" name="Google Shape;4889;p480"/>
          <p:cNvGrpSpPr/>
          <p:nvPr/>
        </p:nvGrpSpPr>
        <p:grpSpPr>
          <a:xfrm>
            <a:off x="5678809" y="3101733"/>
            <a:ext cx="298010" cy="176371"/>
            <a:chOff x="3056752" y="1244470"/>
            <a:chExt cx="391500" cy="271800"/>
          </a:xfrm>
        </p:grpSpPr>
        <p:sp>
          <p:nvSpPr>
            <p:cNvPr id="4890" name="Google Shape;4890;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91" name="Google Shape;4891;p480"/>
            <p:cNvSpPr/>
            <p:nvPr/>
          </p:nvSpPr>
          <p:spPr>
            <a:xfrm>
              <a:off x="3120400" y="1244470"/>
              <a:ext cx="242400" cy="271800"/>
            </a:xfrm>
            <a:prstGeom prst="rect">
              <a:avLst/>
            </a:prstGeom>
            <a:noFill/>
            <a:ln>
              <a:noFill/>
            </a:ln>
          </p:spPr>
        </p:sp>
      </p:grpSp>
      <p:grpSp>
        <p:nvGrpSpPr>
          <p:cNvPr id="4892" name="Google Shape;4892;p480"/>
          <p:cNvGrpSpPr/>
          <p:nvPr/>
        </p:nvGrpSpPr>
        <p:grpSpPr>
          <a:xfrm>
            <a:off x="5993443" y="3101733"/>
            <a:ext cx="298010" cy="176371"/>
            <a:chOff x="3056752" y="1244470"/>
            <a:chExt cx="391500" cy="271800"/>
          </a:xfrm>
        </p:grpSpPr>
        <p:sp>
          <p:nvSpPr>
            <p:cNvPr id="4893" name="Google Shape;4893;p480"/>
            <p:cNvSpPr txBox="1"/>
            <p:nvPr/>
          </p:nvSpPr>
          <p:spPr>
            <a:xfrm>
              <a:off x="3056752"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894" name="Google Shape;4894;p480"/>
            <p:cNvSpPr/>
            <p:nvPr/>
          </p:nvSpPr>
          <p:spPr>
            <a:xfrm>
              <a:off x="3120400" y="1244470"/>
              <a:ext cx="242400" cy="271800"/>
            </a:xfrm>
            <a:prstGeom prst="rect">
              <a:avLst/>
            </a:prstGeom>
            <a:noFill/>
            <a:ln>
              <a:noFill/>
            </a:ln>
          </p:spPr>
        </p:sp>
      </p:grpSp>
      <p:grpSp>
        <p:nvGrpSpPr>
          <p:cNvPr id="4895" name="Google Shape;4895;p480"/>
          <p:cNvGrpSpPr/>
          <p:nvPr/>
        </p:nvGrpSpPr>
        <p:grpSpPr>
          <a:xfrm>
            <a:off x="5993450" y="3404985"/>
            <a:ext cx="298010" cy="176371"/>
            <a:chOff x="3045849" y="1244470"/>
            <a:chExt cx="391500" cy="271800"/>
          </a:xfrm>
        </p:grpSpPr>
        <p:sp>
          <p:nvSpPr>
            <p:cNvPr id="4896" name="Google Shape;4896;p480"/>
            <p:cNvSpPr/>
            <p:nvPr/>
          </p:nvSpPr>
          <p:spPr>
            <a:xfrm>
              <a:off x="3120400" y="1244470"/>
              <a:ext cx="242400" cy="271800"/>
            </a:xfrm>
            <a:prstGeom prst="rect">
              <a:avLst/>
            </a:prstGeom>
            <a:noFill/>
            <a:ln>
              <a:noFill/>
            </a:ln>
          </p:spPr>
        </p:sp>
        <p:sp>
          <p:nvSpPr>
            <p:cNvPr id="4897" name="Google Shape;4897;p480"/>
            <p:cNvSpPr txBox="1"/>
            <p:nvPr/>
          </p:nvSpPr>
          <p:spPr>
            <a:xfrm>
              <a:off x="3045849"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rPr b="1" i="0" lang="en" sz="1300" u="none" cap="none" strike="noStrike">
                  <a:solidFill>
                    <a:srgbClr val="FFFFFF"/>
                  </a:solidFill>
                  <a:latin typeface="Roboto"/>
                  <a:ea typeface="Roboto"/>
                  <a:cs typeface="Roboto"/>
                  <a:sym typeface="Roboto"/>
                </a:rPr>
                <a:t>3</a:t>
              </a:r>
              <a:endParaRPr sz="1900"/>
            </a:p>
          </p:txBody>
        </p:sp>
      </p:grpSp>
      <p:grpSp>
        <p:nvGrpSpPr>
          <p:cNvPr id="4898" name="Google Shape;4898;p480"/>
          <p:cNvGrpSpPr/>
          <p:nvPr/>
        </p:nvGrpSpPr>
        <p:grpSpPr>
          <a:xfrm>
            <a:off x="6617114" y="3689071"/>
            <a:ext cx="298010" cy="176371"/>
            <a:chOff x="3045849" y="1244470"/>
            <a:chExt cx="391500" cy="271800"/>
          </a:xfrm>
        </p:grpSpPr>
        <p:sp>
          <p:nvSpPr>
            <p:cNvPr id="4899" name="Google Shape;4899;p480"/>
            <p:cNvSpPr/>
            <p:nvPr/>
          </p:nvSpPr>
          <p:spPr>
            <a:xfrm>
              <a:off x="3120400" y="1244470"/>
              <a:ext cx="242400" cy="271800"/>
            </a:xfrm>
            <a:prstGeom prst="rect">
              <a:avLst/>
            </a:prstGeom>
            <a:noFill/>
            <a:ln>
              <a:noFill/>
            </a:ln>
          </p:spPr>
        </p:sp>
        <p:sp>
          <p:nvSpPr>
            <p:cNvPr id="4900" name="Google Shape;4900;p480"/>
            <p:cNvSpPr txBox="1"/>
            <p:nvPr/>
          </p:nvSpPr>
          <p:spPr>
            <a:xfrm>
              <a:off x="3045849"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rPr b="1" i="0" lang="en" sz="1300" u="none" cap="none" strike="noStrike">
                  <a:solidFill>
                    <a:srgbClr val="FFFFFF"/>
                  </a:solidFill>
                  <a:latin typeface="Roboto"/>
                  <a:ea typeface="Roboto"/>
                  <a:cs typeface="Roboto"/>
                  <a:sym typeface="Roboto"/>
                </a:rPr>
                <a:t>2</a:t>
              </a:r>
              <a:endParaRPr sz="1900"/>
            </a:p>
          </p:txBody>
        </p:sp>
      </p:grpSp>
      <p:grpSp>
        <p:nvGrpSpPr>
          <p:cNvPr id="4901" name="Google Shape;4901;p480"/>
          <p:cNvGrpSpPr/>
          <p:nvPr/>
        </p:nvGrpSpPr>
        <p:grpSpPr>
          <a:xfrm>
            <a:off x="5684086" y="3695207"/>
            <a:ext cx="298010" cy="176371"/>
            <a:chOff x="3065760" y="1244470"/>
            <a:chExt cx="391500" cy="271800"/>
          </a:xfrm>
        </p:grpSpPr>
        <p:sp>
          <p:nvSpPr>
            <p:cNvPr id="4902" name="Google Shape;4902;p480"/>
            <p:cNvSpPr/>
            <p:nvPr/>
          </p:nvSpPr>
          <p:spPr>
            <a:xfrm>
              <a:off x="3140311" y="1244470"/>
              <a:ext cx="242400" cy="271800"/>
            </a:xfrm>
            <a:prstGeom prst="rect">
              <a:avLst/>
            </a:prstGeom>
            <a:noFill/>
            <a:ln>
              <a:noFill/>
            </a:ln>
          </p:spPr>
        </p:sp>
        <p:sp>
          <p:nvSpPr>
            <p:cNvPr id="4903" name="Google Shape;4903;p480"/>
            <p:cNvSpPr txBox="1"/>
            <p:nvPr/>
          </p:nvSpPr>
          <p:spPr>
            <a:xfrm>
              <a:off x="3065760"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rPr b="1" i="0" lang="en" sz="1300" u="none" cap="none" strike="noStrike">
                  <a:solidFill>
                    <a:srgbClr val="FFFFFF"/>
                  </a:solidFill>
                  <a:latin typeface="Roboto"/>
                  <a:ea typeface="Roboto"/>
                  <a:cs typeface="Roboto"/>
                  <a:sym typeface="Roboto"/>
                </a:rPr>
                <a:t>1</a:t>
              </a:r>
              <a:endParaRPr sz="1900"/>
            </a:p>
          </p:txBody>
        </p:sp>
      </p:grpSp>
      <p:grpSp>
        <p:nvGrpSpPr>
          <p:cNvPr id="4904" name="Google Shape;4904;p480"/>
          <p:cNvGrpSpPr/>
          <p:nvPr/>
        </p:nvGrpSpPr>
        <p:grpSpPr>
          <a:xfrm>
            <a:off x="5353035" y="3405974"/>
            <a:ext cx="298010" cy="176371"/>
            <a:chOff x="3045850" y="1244470"/>
            <a:chExt cx="391500" cy="271800"/>
          </a:xfrm>
        </p:grpSpPr>
        <p:sp>
          <p:nvSpPr>
            <p:cNvPr id="4905" name="Google Shape;4905;p480"/>
            <p:cNvSpPr txBox="1"/>
            <p:nvPr/>
          </p:nvSpPr>
          <p:spPr>
            <a:xfrm>
              <a:off x="3045850"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06" name="Google Shape;4906;p480"/>
            <p:cNvSpPr/>
            <p:nvPr/>
          </p:nvSpPr>
          <p:spPr>
            <a:xfrm>
              <a:off x="3120400" y="1244470"/>
              <a:ext cx="242400" cy="271800"/>
            </a:xfrm>
            <a:prstGeom prst="rect">
              <a:avLst/>
            </a:prstGeom>
            <a:noFill/>
            <a:ln>
              <a:noFill/>
            </a:ln>
          </p:spPr>
        </p:sp>
      </p:grpSp>
      <p:grpSp>
        <p:nvGrpSpPr>
          <p:cNvPr id="4907" name="Google Shape;4907;p480"/>
          <p:cNvGrpSpPr/>
          <p:nvPr/>
        </p:nvGrpSpPr>
        <p:grpSpPr>
          <a:xfrm>
            <a:off x="5679114" y="3404985"/>
            <a:ext cx="298010" cy="176371"/>
            <a:chOff x="3056752" y="1244470"/>
            <a:chExt cx="391500" cy="271800"/>
          </a:xfrm>
        </p:grpSpPr>
        <p:sp>
          <p:nvSpPr>
            <p:cNvPr id="4908" name="Google Shape;4908;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09" name="Google Shape;4909;p480"/>
            <p:cNvSpPr/>
            <p:nvPr/>
          </p:nvSpPr>
          <p:spPr>
            <a:xfrm>
              <a:off x="3120400" y="1244470"/>
              <a:ext cx="242400" cy="271800"/>
            </a:xfrm>
            <a:prstGeom prst="rect">
              <a:avLst/>
            </a:prstGeom>
            <a:noFill/>
            <a:ln>
              <a:noFill/>
            </a:ln>
          </p:spPr>
        </p:sp>
      </p:grpSp>
      <p:grpSp>
        <p:nvGrpSpPr>
          <p:cNvPr id="4910" name="Google Shape;4910;p480"/>
          <p:cNvGrpSpPr/>
          <p:nvPr/>
        </p:nvGrpSpPr>
        <p:grpSpPr>
          <a:xfrm>
            <a:off x="6308077" y="3101733"/>
            <a:ext cx="298010" cy="176371"/>
            <a:chOff x="3056752" y="1244470"/>
            <a:chExt cx="391500" cy="271800"/>
          </a:xfrm>
        </p:grpSpPr>
        <p:sp>
          <p:nvSpPr>
            <p:cNvPr id="4911" name="Google Shape;4911;p480"/>
            <p:cNvSpPr txBox="1"/>
            <p:nvPr/>
          </p:nvSpPr>
          <p:spPr>
            <a:xfrm>
              <a:off x="3056752"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12" name="Google Shape;4912;p480"/>
            <p:cNvSpPr/>
            <p:nvPr/>
          </p:nvSpPr>
          <p:spPr>
            <a:xfrm>
              <a:off x="3120400" y="1244470"/>
              <a:ext cx="242400" cy="271800"/>
            </a:xfrm>
            <a:prstGeom prst="rect">
              <a:avLst/>
            </a:prstGeom>
            <a:noFill/>
            <a:ln>
              <a:noFill/>
            </a:ln>
          </p:spPr>
        </p:sp>
      </p:grpSp>
      <p:grpSp>
        <p:nvGrpSpPr>
          <p:cNvPr id="4913" name="Google Shape;4913;p480"/>
          <p:cNvGrpSpPr/>
          <p:nvPr/>
        </p:nvGrpSpPr>
        <p:grpSpPr>
          <a:xfrm>
            <a:off x="5358649" y="3691311"/>
            <a:ext cx="298010" cy="176371"/>
            <a:chOff x="3056752" y="1244470"/>
            <a:chExt cx="391500" cy="271800"/>
          </a:xfrm>
        </p:grpSpPr>
        <p:sp>
          <p:nvSpPr>
            <p:cNvPr id="4914" name="Google Shape;4914;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15" name="Google Shape;4915;p480"/>
            <p:cNvSpPr/>
            <p:nvPr/>
          </p:nvSpPr>
          <p:spPr>
            <a:xfrm>
              <a:off x="3120400" y="1244470"/>
              <a:ext cx="242400" cy="271800"/>
            </a:xfrm>
            <a:prstGeom prst="rect">
              <a:avLst/>
            </a:prstGeom>
            <a:noFill/>
            <a:ln>
              <a:noFill/>
            </a:ln>
          </p:spPr>
        </p:sp>
      </p:grpSp>
      <p:grpSp>
        <p:nvGrpSpPr>
          <p:cNvPr id="4916" name="Google Shape;4916;p480"/>
          <p:cNvGrpSpPr/>
          <p:nvPr/>
        </p:nvGrpSpPr>
        <p:grpSpPr>
          <a:xfrm>
            <a:off x="6312903" y="3401419"/>
            <a:ext cx="298010" cy="176371"/>
            <a:chOff x="3056752" y="1244470"/>
            <a:chExt cx="391500" cy="271800"/>
          </a:xfrm>
        </p:grpSpPr>
        <p:sp>
          <p:nvSpPr>
            <p:cNvPr id="4917" name="Google Shape;4917;p480"/>
            <p:cNvSpPr txBox="1"/>
            <p:nvPr/>
          </p:nvSpPr>
          <p:spPr>
            <a:xfrm>
              <a:off x="3056752"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18" name="Google Shape;4918;p480"/>
            <p:cNvSpPr/>
            <p:nvPr/>
          </p:nvSpPr>
          <p:spPr>
            <a:xfrm>
              <a:off x="3120400" y="1244470"/>
              <a:ext cx="242400" cy="271800"/>
            </a:xfrm>
            <a:prstGeom prst="rect">
              <a:avLst/>
            </a:prstGeom>
            <a:noFill/>
            <a:ln>
              <a:noFill/>
            </a:ln>
          </p:spPr>
        </p:sp>
      </p:grpSp>
      <p:grpSp>
        <p:nvGrpSpPr>
          <p:cNvPr id="4919" name="Google Shape;4919;p480"/>
          <p:cNvGrpSpPr/>
          <p:nvPr/>
        </p:nvGrpSpPr>
        <p:grpSpPr>
          <a:xfrm>
            <a:off x="6632364" y="3403997"/>
            <a:ext cx="298010" cy="176371"/>
            <a:chOff x="3056752" y="1244470"/>
            <a:chExt cx="391500" cy="271800"/>
          </a:xfrm>
        </p:grpSpPr>
        <p:sp>
          <p:nvSpPr>
            <p:cNvPr id="4920" name="Google Shape;4920;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21" name="Google Shape;4921;p480"/>
            <p:cNvSpPr/>
            <p:nvPr/>
          </p:nvSpPr>
          <p:spPr>
            <a:xfrm>
              <a:off x="3120400" y="1244470"/>
              <a:ext cx="242400" cy="271800"/>
            </a:xfrm>
            <a:prstGeom prst="rect">
              <a:avLst/>
            </a:prstGeom>
            <a:noFill/>
            <a:ln>
              <a:noFill/>
            </a:ln>
          </p:spPr>
        </p:sp>
      </p:grpSp>
      <p:grpSp>
        <p:nvGrpSpPr>
          <p:cNvPr id="4922" name="Google Shape;4922;p480"/>
          <p:cNvGrpSpPr/>
          <p:nvPr/>
        </p:nvGrpSpPr>
        <p:grpSpPr>
          <a:xfrm>
            <a:off x="6313242" y="3689071"/>
            <a:ext cx="298010" cy="176371"/>
            <a:chOff x="3056752" y="1244470"/>
            <a:chExt cx="391500" cy="271800"/>
          </a:xfrm>
        </p:grpSpPr>
        <p:sp>
          <p:nvSpPr>
            <p:cNvPr id="4923" name="Google Shape;4923;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24" name="Google Shape;4924;p480"/>
            <p:cNvSpPr/>
            <p:nvPr/>
          </p:nvSpPr>
          <p:spPr>
            <a:xfrm>
              <a:off x="3120400" y="1244470"/>
              <a:ext cx="242400" cy="271800"/>
            </a:xfrm>
            <a:prstGeom prst="rect">
              <a:avLst/>
            </a:prstGeom>
            <a:noFill/>
            <a:ln>
              <a:noFill/>
            </a:ln>
          </p:spPr>
        </p:sp>
      </p:grpSp>
      <p:grpSp>
        <p:nvGrpSpPr>
          <p:cNvPr id="4925" name="Google Shape;4925;p480"/>
          <p:cNvGrpSpPr/>
          <p:nvPr/>
        </p:nvGrpSpPr>
        <p:grpSpPr>
          <a:xfrm>
            <a:off x="5994120" y="3687710"/>
            <a:ext cx="298010" cy="176371"/>
            <a:chOff x="3056752" y="1244470"/>
            <a:chExt cx="391500" cy="271800"/>
          </a:xfrm>
        </p:grpSpPr>
        <p:sp>
          <p:nvSpPr>
            <p:cNvPr id="4926" name="Google Shape;4926;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27" name="Google Shape;4927;p480"/>
            <p:cNvSpPr/>
            <p:nvPr/>
          </p:nvSpPr>
          <p:spPr>
            <a:xfrm>
              <a:off x="3120400" y="1244470"/>
              <a:ext cx="242400" cy="271800"/>
            </a:xfrm>
            <a:prstGeom prst="rect">
              <a:avLst/>
            </a:prstGeom>
            <a:noFill/>
            <a:ln>
              <a:noFill/>
            </a:ln>
          </p:spPr>
        </p:sp>
      </p:grpSp>
      <p:grpSp>
        <p:nvGrpSpPr>
          <p:cNvPr id="4928" name="Google Shape;4928;p480"/>
          <p:cNvGrpSpPr/>
          <p:nvPr/>
        </p:nvGrpSpPr>
        <p:grpSpPr>
          <a:xfrm>
            <a:off x="6626917" y="3101733"/>
            <a:ext cx="298010" cy="176371"/>
            <a:chOff x="3056752" y="1244470"/>
            <a:chExt cx="391500" cy="271800"/>
          </a:xfrm>
        </p:grpSpPr>
        <p:sp>
          <p:nvSpPr>
            <p:cNvPr id="4929" name="Google Shape;4929;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30" name="Google Shape;4930;p480"/>
            <p:cNvSpPr/>
            <p:nvPr/>
          </p:nvSpPr>
          <p:spPr>
            <a:xfrm>
              <a:off x="3120400" y="1244470"/>
              <a:ext cx="242400" cy="271800"/>
            </a:xfrm>
            <a:prstGeom prst="rect">
              <a:avLst/>
            </a:prstGeom>
            <a:noFill/>
            <a:ln>
              <a:noFill/>
            </a:ln>
          </p:spPr>
        </p:sp>
      </p:grpSp>
      <p:sp>
        <p:nvSpPr>
          <p:cNvPr id="4931" name="Google Shape;4931;p480"/>
          <p:cNvSpPr/>
          <p:nvPr/>
        </p:nvSpPr>
        <p:spPr>
          <a:xfrm>
            <a:off x="7210887" y="3013124"/>
            <a:ext cx="1698600" cy="953100"/>
          </a:xfrm>
          <a:prstGeom prst="rect">
            <a:avLst/>
          </a:prstGeom>
          <a:solidFill>
            <a:srgbClr val="FFFFFF"/>
          </a:solidFill>
          <a:ln cap="flat" cmpd="sng" w="38100">
            <a:solidFill>
              <a:srgbClr val="000000">
                <a:alpha val="0"/>
              </a:srgbClr>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FFFFFF"/>
              </a:solidFill>
              <a:latin typeface="Open Sans"/>
              <a:ea typeface="Open Sans"/>
              <a:cs typeface="Open Sans"/>
              <a:sym typeface="Open Sans"/>
            </a:endParaRPr>
          </a:p>
        </p:txBody>
      </p:sp>
      <p:grpSp>
        <p:nvGrpSpPr>
          <p:cNvPr id="4932" name="Google Shape;4932;p480"/>
          <p:cNvGrpSpPr/>
          <p:nvPr/>
        </p:nvGrpSpPr>
        <p:grpSpPr>
          <a:xfrm>
            <a:off x="7604720" y="3099474"/>
            <a:ext cx="298010" cy="176371"/>
            <a:chOff x="3056752" y="1244470"/>
            <a:chExt cx="391500" cy="271800"/>
          </a:xfrm>
        </p:grpSpPr>
        <p:sp>
          <p:nvSpPr>
            <p:cNvPr id="4933" name="Google Shape;4933;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34" name="Google Shape;4934;p480"/>
            <p:cNvSpPr/>
            <p:nvPr/>
          </p:nvSpPr>
          <p:spPr>
            <a:xfrm>
              <a:off x="3120400" y="1244470"/>
              <a:ext cx="242400" cy="271800"/>
            </a:xfrm>
            <a:prstGeom prst="rect">
              <a:avLst/>
            </a:prstGeom>
            <a:noFill/>
            <a:ln>
              <a:noFill/>
            </a:ln>
          </p:spPr>
        </p:sp>
      </p:grpSp>
      <p:grpSp>
        <p:nvGrpSpPr>
          <p:cNvPr id="4935" name="Google Shape;4935;p480"/>
          <p:cNvGrpSpPr/>
          <p:nvPr/>
        </p:nvGrpSpPr>
        <p:grpSpPr>
          <a:xfrm>
            <a:off x="8553442" y="3100139"/>
            <a:ext cx="298010" cy="176371"/>
            <a:chOff x="3056752" y="1244470"/>
            <a:chExt cx="391500" cy="271800"/>
          </a:xfrm>
        </p:grpSpPr>
        <p:sp>
          <p:nvSpPr>
            <p:cNvPr id="4936" name="Google Shape;4936;p480"/>
            <p:cNvSpPr txBox="1"/>
            <p:nvPr/>
          </p:nvSpPr>
          <p:spPr>
            <a:xfrm>
              <a:off x="3056752"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37" name="Google Shape;4937;p480"/>
            <p:cNvSpPr/>
            <p:nvPr/>
          </p:nvSpPr>
          <p:spPr>
            <a:xfrm>
              <a:off x="3120400" y="1244470"/>
              <a:ext cx="242400" cy="271800"/>
            </a:xfrm>
            <a:prstGeom prst="rect">
              <a:avLst/>
            </a:prstGeom>
            <a:noFill/>
            <a:ln>
              <a:noFill/>
            </a:ln>
          </p:spPr>
        </p:sp>
      </p:grpSp>
      <p:grpSp>
        <p:nvGrpSpPr>
          <p:cNvPr id="4938" name="Google Shape;4938;p480"/>
          <p:cNvGrpSpPr/>
          <p:nvPr/>
        </p:nvGrpSpPr>
        <p:grpSpPr>
          <a:xfrm>
            <a:off x="8218730" y="3699836"/>
            <a:ext cx="298010" cy="176371"/>
            <a:chOff x="3045849" y="1244470"/>
            <a:chExt cx="391500" cy="271800"/>
          </a:xfrm>
        </p:grpSpPr>
        <p:sp>
          <p:nvSpPr>
            <p:cNvPr id="4939" name="Google Shape;4939;p480"/>
            <p:cNvSpPr/>
            <p:nvPr/>
          </p:nvSpPr>
          <p:spPr>
            <a:xfrm>
              <a:off x="3120400" y="1244470"/>
              <a:ext cx="242400" cy="271800"/>
            </a:xfrm>
            <a:prstGeom prst="rect">
              <a:avLst/>
            </a:prstGeom>
            <a:noFill/>
            <a:ln>
              <a:noFill/>
            </a:ln>
          </p:spPr>
        </p:sp>
        <p:sp>
          <p:nvSpPr>
            <p:cNvPr id="4940" name="Google Shape;4940;p480"/>
            <p:cNvSpPr txBox="1"/>
            <p:nvPr/>
          </p:nvSpPr>
          <p:spPr>
            <a:xfrm>
              <a:off x="3045849"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rPr b="1" i="0" lang="en" sz="1300" u="none" cap="none" strike="noStrike">
                  <a:solidFill>
                    <a:srgbClr val="FFFFFF"/>
                  </a:solidFill>
                  <a:latin typeface="Roboto"/>
                  <a:ea typeface="Roboto"/>
                  <a:cs typeface="Roboto"/>
                  <a:sym typeface="Roboto"/>
                </a:rPr>
                <a:t>3</a:t>
              </a:r>
              <a:endParaRPr sz="1900"/>
            </a:p>
          </p:txBody>
        </p:sp>
      </p:grpSp>
      <p:grpSp>
        <p:nvGrpSpPr>
          <p:cNvPr id="4941" name="Google Shape;4941;p480"/>
          <p:cNvGrpSpPr/>
          <p:nvPr/>
        </p:nvGrpSpPr>
        <p:grpSpPr>
          <a:xfrm>
            <a:off x="7916877" y="3107201"/>
            <a:ext cx="298010" cy="176371"/>
            <a:chOff x="3045849" y="1244470"/>
            <a:chExt cx="391500" cy="271800"/>
          </a:xfrm>
        </p:grpSpPr>
        <p:sp>
          <p:nvSpPr>
            <p:cNvPr id="4942" name="Google Shape;4942;p480"/>
            <p:cNvSpPr/>
            <p:nvPr/>
          </p:nvSpPr>
          <p:spPr>
            <a:xfrm>
              <a:off x="3120400" y="1244470"/>
              <a:ext cx="242400" cy="271800"/>
            </a:xfrm>
            <a:prstGeom prst="rect">
              <a:avLst/>
            </a:prstGeom>
            <a:noFill/>
            <a:ln>
              <a:noFill/>
            </a:ln>
          </p:spPr>
        </p:sp>
        <p:sp>
          <p:nvSpPr>
            <p:cNvPr id="4943" name="Google Shape;4943;p480"/>
            <p:cNvSpPr txBox="1"/>
            <p:nvPr/>
          </p:nvSpPr>
          <p:spPr>
            <a:xfrm>
              <a:off x="3045849"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rPr b="1" i="0" lang="en" sz="1300" u="none" cap="none" strike="noStrike">
                  <a:solidFill>
                    <a:srgbClr val="FFFFFF"/>
                  </a:solidFill>
                  <a:latin typeface="Roboto"/>
                  <a:ea typeface="Roboto"/>
                  <a:cs typeface="Roboto"/>
                  <a:sym typeface="Roboto"/>
                </a:rPr>
                <a:t>2</a:t>
              </a:r>
              <a:endParaRPr sz="1900"/>
            </a:p>
          </p:txBody>
        </p:sp>
      </p:grpSp>
      <p:grpSp>
        <p:nvGrpSpPr>
          <p:cNvPr id="4944" name="Google Shape;4944;p480"/>
          <p:cNvGrpSpPr/>
          <p:nvPr/>
        </p:nvGrpSpPr>
        <p:grpSpPr>
          <a:xfrm>
            <a:off x="7281791" y="3699836"/>
            <a:ext cx="298010" cy="176371"/>
            <a:chOff x="3065760" y="1244470"/>
            <a:chExt cx="391500" cy="271800"/>
          </a:xfrm>
        </p:grpSpPr>
        <p:sp>
          <p:nvSpPr>
            <p:cNvPr id="4945" name="Google Shape;4945;p480"/>
            <p:cNvSpPr/>
            <p:nvPr/>
          </p:nvSpPr>
          <p:spPr>
            <a:xfrm>
              <a:off x="3140311" y="1244470"/>
              <a:ext cx="242400" cy="271800"/>
            </a:xfrm>
            <a:prstGeom prst="rect">
              <a:avLst/>
            </a:prstGeom>
            <a:noFill/>
            <a:ln>
              <a:noFill/>
            </a:ln>
          </p:spPr>
        </p:sp>
        <p:sp>
          <p:nvSpPr>
            <p:cNvPr id="4946" name="Google Shape;4946;p480"/>
            <p:cNvSpPr txBox="1"/>
            <p:nvPr/>
          </p:nvSpPr>
          <p:spPr>
            <a:xfrm>
              <a:off x="3065760"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FFFFFF"/>
                </a:buClr>
                <a:buFont typeface="Open Sans"/>
                <a:buNone/>
              </a:pPr>
              <a:r>
                <a:rPr b="1" i="0" lang="en" sz="1300" u="none" cap="none" strike="noStrike">
                  <a:solidFill>
                    <a:srgbClr val="FFFFFF"/>
                  </a:solidFill>
                  <a:latin typeface="Roboto"/>
                  <a:ea typeface="Roboto"/>
                  <a:cs typeface="Roboto"/>
                  <a:sym typeface="Roboto"/>
                </a:rPr>
                <a:t>1</a:t>
              </a:r>
              <a:endParaRPr sz="1900"/>
            </a:p>
          </p:txBody>
        </p:sp>
      </p:grpSp>
      <p:grpSp>
        <p:nvGrpSpPr>
          <p:cNvPr id="4947" name="Google Shape;4947;p480"/>
          <p:cNvGrpSpPr/>
          <p:nvPr/>
        </p:nvGrpSpPr>
        <p:grpSpPr>
          <a:xfrm>
            <a:off x="7278945" y="3403715"/>
            <a:ext cx="298010" cy="176371"/>
            <a:chOff x="3045850" y="1244470"/>
            <a:chExt cx="391500" cy="271800"/>
          </a:xfrm>
        </p:grpSpPr>
        <p:sp>
          <p:nvSpPr>
            <p:cNvPr id="4948" name="Google Shape;4948;p480"/>
            <p:cNvSpPr txBox="1"/>
            <p:nvPr/>
          </p:nvSpPr>
          <p:spPr>
            <a:xfrm>
              <a:off x="3045850"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49" name="Google Shape;4949;p480"/>
            <p:cNvSpPr/>
            <p:nvPr/>
          </p:nvSpPr>
          <p:spPr>
            <a:xfrm>
              <a:off x="3120400" y="1244470"/>
              <a:ext cx="242400" cy="271800"/>
            </a:xfrm>
            <a:prstGeom prst="rect">
              <a:avLst/>
            </a:prstGeom>
            <a:noFill/>
            <a:ln>
              <a:noFill/>
            </a:ln>
          </p:spPr>
        </p:sp>
      </p:grpSp>
      <p:grpSp>
        <p:nvGrpSpPr>
          <p:cNvPr id="4950" name="Google Shape;4950;p480"/>
          <p:cNvGrpSpPr/>
          <p:nvPr/>
        </p:nvGrpSpPr>
        <p:grpSpPr>
          <a:xfrm>
            <a:off x="7605024" y="3402727"/>
            <a:ext cx="298010" cy="176371"/>
            <a:chOff x="3056752" y="1244470"/>
            <a:chExt cx="391500" cy="271800"/>
          </a:xfrm>
        </p:grpSpPr>
        <p:sp>
          <p:nvSpPr>
            <p:cNvPr id="4951" name="Google Shape;4951;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52" name="Google Shape;4952;p480"/>
            <p:cNvSpPr/>
            <p:nvPr/>
          </p:nvSpPr>
          <p:spPr>
            <a:xfrm>
              <a:off x="3120400" y="1244470"/>
              <a:ext cx="242400" cy="271800"/>
            </a:xfrm>
            <a:prstGeom prst="rect">
              <a:avLst/>
            </a:prstGeom>
            <a:noFill/>
            <a:ln>
              <a:noFill/>
            </a:ln>
          </p:spPr>
        </p:sp>
      </p:grpSp>
      <p:grpSp>
        <p:nvGrpSpPr>
          <p:cNvPr id="4953" name="Google Shape;4953;p480"/>
          <p:cNvGrpSpPr/>
          <p:nvPr/>
        </p:nvGrpSpPr>
        <p:grpSpPr>
          <a:xfrm>
            <a:off x="8233987" y="3099474"/>
            <a:ext cx="298010" cy="176371"/>
            <a:chOff x="3056752" y="1244470"/>
            <a:chExt cx="391500" cy="271800"/>
          </a:xfrm>
        </p:grpSpPr>
        <p:sp>
          <p:nvSpPr>
            <p:cNvPr id="4954" name="Google Shape;4954;p480"/>
            <p:cNvSpPr txBox="1"/>
            <p:nvPr/>
          </p:nvSpPr>
          <p:spPr>
            <a:xfrm>
              <a:off x="3056752"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55" name="Google Shape;4955;p480"/>
            <p:cNvSpPr/>
            <p:nvPr/>
          </p:nvSpPr>
          <p:spPr>
            <a:xfrm>
              <a:off x="3120400" y="1244470"/>
              <a:ext cx="242400" cy="271800"/>
            </a:xfrm>
            <a:prstGeom prst="rect">
              <a:avLst/>
            </a:prstGeom>
            <a:noFill/>
            <a:ln>
              <a:noFill/>
            </a:ln>
          </p:spPr>
        </p:sp>
      </p:grpSp>
      <p:grpSp>
        <p:nvGrpSpPr>
          <p:cNvPr id="4956" name="Google Shape;4956;p480"/>
          <p:cNvGrpSpPr/>
          <p:nvPr/>
        </p:nvGrpSpPr>
        <p:grpSpPr>
          <a:xfrm>
            <a:off x="7600907" y="3699836"/>
            <a:ext cx="298010" cy="176371"/>
            <a:chOff x="3056752" y="1244470"/>
            <a:chExt cx="391500" cy="271800"/>
          </a:xfrm>
        </p:grpSpPr>
        <p:sp>
          <p:nvSpPr>
            <p:cNvPr id="4957" name="Google Shape;4957;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58" name="Google Shape;4958;p480"/>
            <p:cNvSpPr/>
            <p:nvPr/>
          </p:nvSpPr>
          <p:spPr>
            <a:xfrm>
              <a:off x="3120400" y="1244470"/>
              <a:ext cx="242400" cy="271800"/>
            </a:xfrm>
            <a:prstGeom prst="rect">
              <a:avLst/>
            </a:prstGeom>
            <a:noFill/>
            <a:ln>
              <a:noFill/>
            </a:ln>
          </p:spPr>
        </p:sp>
      </p:grpSp>
      <p:grpSp>
        <p:nvGrpSpPr>
          <p:cNvPr id="4959" name="Google Shape;4959;p480"/>
          <p:cNvGrpSpPr/>
          <p:nvPr/>
        </p:nvGrpSpPr>
        <p:grpSpPr>
          <a:xfrm>
            <a:off x="8238813" y="3399160"/>
            <a:ext cx="298010" cy="176371"/>
            <a:chOff x="3056752" y="1244470"/>
            <a:chExt cx="391500" cy="271800"/>
          </a:xfrm>
        </p:grpSpPr>
        <p:sp>
          <p:nvSpPr>
            <p:cNvPr id="4960" name="Google Shape;4960;p480"/>
            <p:cNvSpPr txBox="1"/>
            <p:nvPr/>
          </p:nvSpPr>
          <p:spPr>
            <a:xfrm>
              <a:off x="3056752" y="1309790"/>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61" name="Google Shape;4961;p480"/>
            <p:cNvSpPr/>
            <p:nvPr/>
          </p:nvSpPr>
          <p:spPr>
            <a:xfrm>
              <a:off x="3120400" y="1244470"/>
              <a:ext cx="242400" cy="271800"/>
            </a:xfrm>
            <a:prstGeom prst="rect">
              <a:avLst/>
            </a:prstGeom>
            <a:noFill/>
            <a:ln>
              <a:noFill/>
            </a:ln>
          </p:spPr>
        </p:sp>
      </p:grpSp>
      <p:grpSp>
        <p:nvGrpSpPr>
          <p:cNvPr id="4962" name="Google Shape;4962;p480"/>
          <p:cNvGrpSpPr/>
          <p:nvPr/>
        </p:nvGrpSpPr>
        <p:grpSpPr>
          <a:xfrm>
            <a:off x="8558274" y="3401738"/>
            <a:ext cx="298010" cy="176371"/>
            <a:chOff x="3056752" y="1244470"/>
            <a:chExt cx="391500" cy="271800"/>
          </a:xfrm>
        </p:grpSpPr>
        <p:sp>
          <p:nvSpPr>
            <p:cNvPr id="4963" name="Google Shape;4963;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64" name="Google Shape;4964;p480"/>
            <p:cNvSpPr/>
            <p:nvPr/>
          </p:nvSpPr>
          <p:spPr>
            <a:xfrm>
              <a:off x="3120400" y="1244470"/>
              <a:ext cx="242400" cy="271800"/>
            </a:xfrm>
            <a:prstGeom prst="rect">
              <a:avLst/>
            </a:prstGeom>
            <a:noFill/>
            <a:ln>
              <a:noFill/>
            </a:ln>
          </p:spPr>
        </p:sp>
      </p:grpSp>
      <p:grpSp>
        <p:nvGrpSpPr>
          <p:cNvPr id="4965" name="Google Shape;4965;p480"/>
          <p:cNvGrpSpPr/>
          <p:nvPr/>
        </p:nvGrpSpPr>
        <p:grpSpPr>
          <a:xfrm>
            <a:off x="7919930" y="3402727"/>
            <a:ext cx="298010" cy="176371"/>
            <a:chOff x="3056752" y="1244470"/>
            <a:chExt cx="391500" cy="271800"/>
          </a:xfrm>
        </p:grpSpPr>
        <p:sp>
          <p:nvSpPr>
            <p:cNvPr id="4966" name="Google Shape;4966;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67" name="Google Shape;4967;p480"/>
            <p:cNvSpPr/>
            <p:nvPr/>
          </p:nvSpPr>
          <p:spPr>
            <a:xfrm>
              <a:off x="3120400" y="1244470"/>
              <a:ext cx="242400" cy="271800"/>
            </a:xfrm>
            <a:prstGeom prst="rect">
              <a:avLst/>
            </a:prstGeom>
            <a:noFill/>
            <a:ln>
              <a:noFill/>
            </a:ln>
          </p:spPr>
        </p:sp>
      </p:grpSp>
      <p:grpSp>
        <p:nvGrpSpPr>
          <p:cNvPr id="4968" name="Google Shape;4968;p480"/>
          <p:cNvGrpSpPr/>
          <p:nvPr/>
        </p:nvGrpSpPr>
        <p:grpSpPr>
          <a:xfrm>
            <a:off x="7920030" y="3699836"/>
            <a:ext cx="298010" cy="176371"/>
            <a:chOff x="3056752" y="1244470"/>
            <a:chExt cx="391500" cy="271800"/>
          </a:xfrm>
        </p:grpSpPr>
        <p:sp>
          <p:nvSpPr>
            <p:cNvPr id="4969" name="Google Shape;4969;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70" name="Google Shape;4970;p480"/>
            <p:cNvSpPr/>
            <p:nvPr/>
          </p:nvSpPr>
          <p:spPr>
            <a:xfrm>
              <a:off x="3120400" y="1244470"/>
              <a:ext cx="242400" cy="271800"/>
            </a:xfrm>
            <a:prstGeom prst="rect">
              <a:avLst/>
            </a:prstGeom>
            <a:noFill/>
            <a:ln>
              <a:noFill/>
            </a:ln>
          </p:spPr>
        </p:sp>
      </p:grpSp>
      <p:grpSp>
        <p:nvGrpSpPr>
          <p:cNvPr id="4971" name="Google Shape;4971;p480"/>
          <p:cNvGrpSpPr/>
          <p:nvPr/>
        </p:nvGrpSpPr>
        <p:grpSpPr>
          <a:xfrm>
            <a:off x="8558274" y="3699836"/>
            <a:ext cx="298010" cy="176371"/>
            <a:chOff x="3056752" y="1244470"/>
            <a:chExt cx="391500" cy="271800"/>
          </a:xfrm>
        </p:grpSpPr>
        <p:sp>
          <p:nvSpPr>
            <p:cNvPr id="4972" name="Google Shape;4972;p480"/>
            <p:cNvSpPr txBox="1"/>
            <p:nvPr/>
          </p:nvSpPr>
          <p:spPr>
            <a:xfrm>
              <a:off x="3056752"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Font typeface="Arial"/>
                <a:buNone/>
              </a:pPr>
              <a:r>
                <a:t/>
              </a:r>
              <a:endParaRPr b="1" i="0" sz="1300" u="none" cap="none" strike="noStrike">
                <a:solidFill>
                  <a:srgbClr val="4285F5"/>
                </a:solidFill>
                <a:latin typeface="Open Sans"/>
                <a:ea typeface="Open Sans"/>
                <a:cs typeface="Open Sans"/>
                <a:sym typeface="Open Sans"/>
              </a:endParaRPr>
            </a:p>
          </p:txBody>
        </p:sp>
        <p:sp>
          <p:nvSpPr>
            <p:cNvPr id="4973" name="Google Shape;4973;p480"/>
            <p:cNvSpPr/>
            <p:nvPr/>
          </p:nvSpPr>
          <p:spPr>
            <a:xfrm>
              <a:off x="3120400" y="1244470"/>
              <a:ext cx="242400" cy="271800"/>
            </a:xfrm>
            <a:prstGeom prst="rect">
              <a:avLst/>
            </a:prstGeom>
            <a:noFill/>
            <a:ln>
              <a:noFill/>
            </a:ln>
          </p:spPr>
        </p:sp>
      </p:grpSp>
      <p:sp>
        <p:nvSpPr>
          <p:cNvPr id="4974" name="Google Shape;4974;p480"/>
          <p:cNvSpPr/>
          <p:nvPr/>
        </p:nvSpPr>
        <p:spPr>
          <a:xfrm>
            <a:off x="4619919" y="1698558"/>
            <a:ext cx="833400" cy="363600"/>
          </a:xfrm>
          <a:prstGeom prst="rect">
            <a:avLst/>
          </a:prstGeom>
          <a:solidFill>
            <a:srgbClr val="FABB05"/>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75" name="Google Shape;4975;p480"/>
          <p:cNvSpPr/>
          <p:nvPr/>
        </p:nvSpPr>
        <p:spPr>
          <a:xfrm>
            <a:off x="4619921" y="2064739"/>
            <a:ext cx="833400" cy="129900"/>
          </a:xfrm>
          <a:prstGeom prst="rect">
            <a:avLst/>
          </a:prstGeom>
          <a:solidFill>
            <a:srgbClr val="FABB05"/>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76" name="Google Shape;4976;p480"/>
          <p:cNvSpPr/>
          <p:nvPr/>
        </p:nvSpPr>
        <p:spPr>
          <a:xfrm>
            <a:off x="4619921" y="2197493"/>
            <a:ext cx="833400" cy="129900"/>
          </a:xfrm>
          <a:prstGeom prst="rect">
            <a:avLst/>
          </a:prstGeom>
          <a:solidFill>
            <a:srgbClr val="FABB05"/>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77" name="Google Shape;4977;p480"/>
          <p:cNvSpPr/>
          <p:nvPr/>
        </p:nvSpPr>
        <p:spPr>
          <a:xfrm>
            <a:off x="4619921" y="2330249"/>
            <a:ext cx="833400" cy="129900"/>
          </a:xfrm>
          <a:prstGeom prst="rect">
            <a:avLst/>
          </a:prstGeom>
          <a:solidFill>
            <a:srgbClr val="FABB05"/>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78" name="Google Shape;4978;p480"/>
          <p:cNvSpPr/>
          <p:nvPr/>
        </p:nvSpPr>
        <p:spPr>
          <a:xfrm>
            <a:off x="5676703" y="1698562"/>
            <a:ext cx="833400" cy="368100"/>
          </a:xfrm>
          <a:prstGeom prst="rect">
            <a:avLst/>
          </a:prstGeom>
          <a:solidFill>
            <a:srgbClr val="34A85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79" name="Google Shape;4979;p480"/>
          <p:cNvSpPr/>
          <p:nvPr/>
        </p:nvSpPr>
        <p:spPr>
          <a:xfrm>
            <a:off x="5676709" y="2069363"/>
            <a:ext cx="833400" cy="129900"/>
          </a:xfrm>
          <a:prstGeom prst="rect">
            <a:avLst/>
          </a:prstGeom>
          <a:solidFill>
            <a:srgbClr val="34A85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80" name="Google Shape;4980;p480"/>
          <p:cNvSpPr/>
          <p:nvPr/>
        </p:nvSpPr>
        <p:spPr>
          <a:xfrm>
            <a:off x="5676709" y="2202118"/>
            <a:ext cx="833400" cy="129900"/>
          </a:xfrm>
          <a:prstGeom prst="rect">
            <a:avLst/>
          </a:prstGeom>
          <a:solidFill>
            <a:srgbClr val="34A85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81" name="Google Shape;4981;p480"/>
          <p:cNvSpPr/>
          <p:nvPr/>
        </p:nvSpPr>
        <p:spPr>
          <a:xfrm>
            <a:off x="5676709" y="2334873"/>
            <a:ext cx="833400" cy="129900"/>
          </a:xfrm>
          <a:prstGeom prst="rect">
            <a:avLst/>
          </a:prstGeom>
          <a:solidFill>
            <a:srgbClr val="34A85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82" name="Google Shape;4982;p480"/>
          <p:cNvSpPr/>
          <p:nvPr/>
        </p:nvSpPr>
        <p:spPr>
          <a:xfrm>
            <a:off x="6823363" y="1698545"/>
            <a:ext cx="833400" cy="360900"/>
          </a:xfrm>
          <a:prstGeom prst="rect">
            <a:avLst/>
          </a:prstGeom>
          <a:solidFill>
            <a:srgbClr val="4285F4"/>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83" name="Google Shape;4983;p480"/>
          <p:cNvSpPr/>
          <p:nvPr/>
        </p:nvSpPr>
        <p:spPr>
          <a:xfrm>
            <a:off x="6823363" y="2062305"/>
            <a:ext cx="833400" cy="129900"/>
          </a:xfrm>
          <a:prstGeom prst="rect">
            <a:avLst/>
          </a:prstGeom>
          <a:solidFill>
            <a:srgbClr val="4285F4"/>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84" name="Google Shape;4984;p480"/>
          <p:cNvSpPr/>
          <p:nvPr/>
        </p:nvSpPr>
        <p:spPr>
          <a:xfrm>
            <a:off x="6823363" y="2327815"/>
            <a:ext cx="833400" cy="129900"/>
          </a:xfrm>
          <a:prstGeom prst="rect">
            <a:avLst/>
          </a:prstGeom>
          <a:solidFill>
            <a:srgbClr val="4285F4"/>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sp>
        <p:nvSpPr>
          <p:cNvPr id="4985" name="Google Shape;4985;p480"/>
          <p:cNvSpPr/>
          <p:nvPr/>
        </p:nvSpPr>
        <p:spPr>
          <a:xfrm>
            <a:off x="6823363" y="2195060"/>
            <a:ext cx="833400" cy="129900"/>
          </a:xfrm>
          <a:prstGeom prst="rect">
            <a:avLst/>
          </a:prstGeom>
          <a:solidFill>
            <a:srgbClr val="4285F4"/>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rgbClr val="000000"/>
              </a:solidFill>
              <a:latin typeface="Arial"/>
              <a:ea typeface="Arial"/>
              <a:cs typeface="Arial"/>
              <a:sym typeface="Arial"/>
            </a:endParaRPr>
          </a:p>
        </p:txBody>
      </p:sp>
      <p:grpSp>
        <p:nvGrpSpPr>
          <p:cNvPr id="4986" name="Google Shape;4986;p480"/>
          <p:cNvGrpSpPr/>
          <p:nvPr/>
        </p:nvGrpSpPr>
        <p:grpSpPr>
          <a:xfrm>
            <a:off x="7280472" y="3099474"/>
            <a:ext cx="298010" cy="176371"/>
            <a:chOff x="3065760" y="1244470"/>
            <a:chExt cx="391500" cy="271800"/>
          </a:xfrm>
        </p:grpSpPr>
        <p:sp>
          <p:nvSpPr>
            <p:cNvPr id="4987" name="Google Shape;4987;p480"/>
            <p:cNvSpPr/>
            <p:nvPr/>
          </p:nvSpPr>
          <p:spPr>
            <a:xfrm>
              <a:off x="3140311" y="1244470"/>
              <a:ext cx="242400" cy="271800"/>
            </a:xfrm>
            <a:prstGeom prst="rect">
              <a:avLst/>
            </a:prstGeom>
            <a:noFill/>
            <a:ln>
              <a:noFill/>
            </a:ln>
          </p:spPr>
        </p:sp>
        <p:sp>
          <p:nvSpPr>
            <p:cNvPr id="4988" name="Google Shape;4988;p480"/>
            <p:cNvSpPr txBox="1"/>
            <p:nvPr/>
          </p:nvSpPr>
          <p:spPr>
            <a:xfrm>
              <a:off x="3065760" y="1311312"/>
              <a:ext cx="391500" cy="204900"/>
            </a:xfrm>
            <a:prstGeom prst="rect">
              <a:avLst/>
            </a:prstGeom>
            <a:no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FFFFFF"/>
                </a:buClr>
                <a:buFont typeface="Open Sans"/>
                <a:buNone/>
              </a:pPr>
              <a:r>
                <a:t/>
              </a:r>
              <a:endParaRPr sz="1900"/>
            </a:p>
          </p:txBody>
        </p:sp>
      </p:grpSp>
      <p:sp>
        <p:nvSpPr>
          <p:cNvPr id="4989" name="Google Shape;4989;p480"/>
          <p:cNvSpPr txBox="1"/>
          <p:nvPr/>
        </p:nvSpPr>
        <p:spPr>
          <a:xfrm>
            <a:off x="4619743" y="1663226"/>
            <a:ext cx="833400" cy="2397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FFFFFF"/>
                </a:solidFill>
                <a:latin typeface="Roboto"/>
                <a:ea typeface="Roboto"/>
                <a:cs typeface="Roboto"/>
                <a:sym typeface="Roboto"/>
              </a:rPr>
              <a:t>Table</a:t>
            </a:r>
            <a:r>
              <a:rPr b="0" i="0" lang="en" sz="1000" u="none" cap="none" strike="noStrike">
                <a:solidFill>
                  <a:srgbClr val="FFFFFF"/>
                </a:solidFill>
                <a:latin typeface="Roboto"/>
                <a:ea typeface="Roboto"/>
                <a:cs typeface="Roboto"/>
                <a:sym typeface="Roboto"/>
              </a:rPr>
              <a:t> 1</a:t>
            </a:r>
            <a:endParaRPr sz="1000">
              <a:solidFill>
                <a:srgbClr val="FFFFFF"/>
              </a:solidFill>
            </a:endParaRPr>
          </a:p>
        </p:txBody>
      </p:sp>
      <p:sp>
        <p:nvSpPr>
          <p:cNvPr id="4990" name="Google Shape;4990;p480"/>
          <p:cNvSpPr txBox="1"/>
          <p:nvPr/>
        </p:nvSpPr>
        <p:spPr>
          <a:xfrm>
            <a:off x="5676605" y="1665554"/>
            <a:ext cx="833400" cy="2397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FFFFFF"/>
                </a:solidFill>
                <a:latin typeface="Roboto"/>
                <a:ea typeface="Roboto"/>
                <a:cs typeface="Roboto"/>
                <a:sym typeface="Roboto"/>
              </a:rPr>
              <a:t>Table</a:t>
            </a:r>
            <a:r>
              <a:rPr b="0" i="0" lang="en" sz="1000" u="none" cap="none" strike="noStrike">
                <a:solidFill>
                  <a:srgbClr val="FFFFFF"/>
                </a:solidFill>
                <a:latin typeface="Roboto"/>
                <a:ea typeface="Roboto"/>
                <a:cs typeface="Roboto"/>
                <a:sym typeface="Roboto"/>
              </a:rPr>
              <a:t> 2</a:t>
            </a:r>
            <a:endParaRPr sz="1000">
              <a:solidFill>
                <a:srgbClr val="FFFFFF"/>
              </a:solidFill>
            </a:endParaRPr>
          </a:p>
        </p:txBody>
      </p:sp>
      <p:sp>
        <p:nvSpPr>
          <p:cNvPr id="4991" name="Google Shape;4991;p480"/>
          <p:cNvSpPr txBox="1"/>
          <p:nvPr/>
        </p:nvSpPr>
        <p:spPr>
          <a:xfrm>
            <a:off x="6823363" y="1662000"/>
            <a:ext cx="833400" cy="239700"/>
          </a:xfrm>
          <a:prstGeom prst="rect">
            <a:avLst/>
          </a:prstGeom>
          <a:noFill/>
          <a:ln>
            <a:noFill/>
          </a:ln>
        </p:spPr>
        <p:txBody>
          <a:bodyPr anchorCtr="0" anchor="t" bIns="60925" lIns="121875" spcFirstLastPara="1" rIns="121875" wrap="square" tIns="60925">
            <a:noAutofit/>
          </a:bodyPr>
          <a:lstStyle/>
          <a:p>
            <a:pPr indent="0" lvl="0" marL="0" marR="0" rtl="0" algn="ctr">
              <a:lnSpc>
                <a:spcPct val="100000"/>
              </a:lnSpc>
              <a:spcBef>
                <a:spcPts val="0"/>
              </a:spcBef>
              <a:spcAft>
                <a:spcPts val="0"/>
              </a:spcAft>
              <a:buClr>
                <a:srgbClr val="000000"/>
              </a:buClr>
              <a:buFont typeface="Arial"/>
              <a:buNone/>
            </a:pPr>
            <a:r>
              <a:rPr lang="en" sz="1000">
                <a:solidFill>
                  <a:srgbClr val="FFFFFF"/>
                </a:solidFill>
                <a:latin typeface="Roboto"/>
                <a:ea typeface="Roboto"/>
                <a:cs typeface="Roboto"/>
                <a:sym typeface="Roboto"/>
              </a:rPr>
              <a:t>Table</a:t>
            </a:r>
            <a:r>
              <a:rPr b="0" i="0" lang="en" sz="1000" u="none" cap="none" strike="noStrike">
                <a:solidFill>
                  <a:srgbClr val="FFFFFF"/>
                </a:solidFill>
                <a:latin typeface="Roboto"/>
                <a:ea typeface="Roboto"/>
                <a:cs typeface="Roboto"/>
                <a:sym typeface="Roboto"/>
              </a:rPr>
              <a:t> 3</a:t>
            </a:r>
            <a:endParaRPr sz="1000">
              <a:solidFill>
                <a:srgbClr val="FFFFFF"/>
              </a:solidFill>
            </a:endParaRPr>
          </a:p>
        </p:txBody>
      </p:sp>
      <p:cxnSp>
        <p:nvCxnSpPr>
          <p:cNvPr id="4992" name="Google Shape;4992;p480"/>
          <p:cNvCxnSpPr>
            <a:stCxn id="4977" idx="2"/>
            <a:endCxn id="4857" idx="0"/>
          </p:cNvCxnSpPr>
          <p:nvPr/>
        </p:nvCxnSpPr>
        <p:spPr>
          <a:xfrm flipH="1">
            <a:off x="3625121" y="2460149"/>
            <a:ext cx="1411500" cy="1283100"/>
          </a:xfrm>
          <a:prstGeom prst="straightConnector1">
            <a:avLst/>
          </a:prstGeom>
          <a:noFill/>
          <a:ln cap="flat" cmpd="sng" w="19050">
            <a:solidFill>
              <a:srgbClr val="FABB05"/>
            </a:solidFill>
            <a:prstDash val="solid"/>
            <a:round/>
            <a:headEnd len="sm" w="sm" type="none"/>
            <a:tailEnd len="lg" w="lg" type="triangle"/>
          </a:ln>
        </p:spPr>
      </p:cxnSp>
      <p:cxnSp>
        <p:nvCxnSpPr>
          <p:cNvPr id="4993" name="Google Shape;4993;p480"/>
          <p:cNvCxnSpPr>
            <a:stCxn id="4977" idx="2"/>
            <a:endCxn id="4903" idx="0"/>
          </p:cNvCxnSpPr>
          <p:nvPr/>
        </p:nvCxnSpPr>
        <p:spPr>
          <a:xfrm>
            <a:off x="5036621" y="2460149"/>
            <a:ext cx="796500" cy="1278300"/>
          </a:xfrm>
          <a:prstGeom prst="straightConnector1">
            <a:avLst/>
          </a:prstGeom>
          <a:noFill/>
          <a:ln cap="flat" cmpd="sng" w="19050">
            <a:solidFill>
              <a:srgbClr val="FABB05"/>
            </a:solidFill>
            <a:prstDash val="solid"/>
            <a:round/>
            <a:headEnd len="sm" w="sm" type="none"/>
            <a:tailEnd len="lg" w="lg" type="triangle"/>
          </a:ln>
        </p:spPr>
      </p:cxnSp>
      <p:cxnSp>
        <p:nvCxnSpPr>
          <p:cNvPr id="4994" name="Google Shape;4994;p480"/>
          <p:cNvCxnSpPr>
            <a:stCxn id="4977" idx="2"/>
            <a:endCxn id="4946" idx="0"/>
          </p:cNvCxnSpPr>
          <p:nvPr/>
        </p:nvCxnSpPr>
        <p:spPr>
          <a:xfrm>
            <a:off x="5036621" y="2460149"/>
            <a:ext cx="2394300" cy="1283100"/>
          </a:xfrm>
          <a:prstGeom prst="straightConnector1">
            <a:avLst/>
          </a:prstGeom>
          <a:noFill/>
          <a:ln cap="flat" cmpd="sng" w="19050">
            <a:solidFill>
              <a:srgbClr val="FABB05"/>
            </a:solidFill>
            <a:prstDash val="solid"/>
            <a:round/>
            <a:headEnd len="sm" w="sm" type="none"/>
            <a:tailEnd len="lg" w="lg" type="triangle"/>
          </a:ln>
        </p:spPr>
      </p:cxnSp>
      <p:cxnSp>
        <p:nvCxnSpPr>
          <p:cNvPr id="4995" name="Google Shape;4995;p480"/>
          <p:cNvCxnSpPr>
            <a:stCxn id="4981" idx="2"/>
            <a:endCxn id="4854" idx="0"/>
          </p:cNvCxnSpPr>
          <p:nvPr/>
        </p:nvCxnSpPr>
        <p:spPr>
          <a:xfrm flipH="1">
            <a:off x="4883809" y="2464773"/>
            <a:ext cx="1209600" cy="678000"/>
          </a:xfrm>
          <a:prstGeom prst="straightConnector1">
            <a:avLst/>
          </a:prstGeom>
          <a:noFill/>
          <a:ln cap="flat" cmpd="sng" w="19050">
            <a:solidFill>
              <a:srgbClr val="34A852"/>
            </a:solidFill>
            <a:prstDash val="solid"/>
            <a:round/>
            <a:headEnd len="sm" w="sm" type="none"/>
            <a:tailEnd len="lg" w="lg" type="triangle"/>
          </a:ln>
        </p:spPr>
      </p:cxnSp>
      <p:cxnSp>
        <p:nvCxnSpPr>
          <p:cNvPr id="4996" name="Google Shape;4996;p480"/>
          <p:cNvCxnSpPr>
            <a:stCxn id="4981" idx="2"/>
            <a:endCxn id="4900" idx="0"/>
          </p:cNvCxnSpPr>
          <p:nvPr/>
        </p:nvCxnSpPr>
        <p:spPr>
          <a:xfrm>
            <a:off x="6093409" y="2464773"/>
            <a:ext cx="672600" cy="1267800"/>
          </a:xfrm>
          <a:prstGeom prst="straightConnector1">
            <a:avLst/>
          </a:prstGeom>
          <a:noFill/>
          <a:ln cap="flat" cmpd="sng" w="19050">
            <a:solidFill>
              <a:srgbClr val="34A852"/>
            </a:solidFill>
            <a:prstDash val="solid"/>
            <a:round/>
            <a:headEnd len="sm" w="sm" type="none"/>
            <a:tailEnd len="lg" w="lg" type="triangle"/>
          </a:ln>
        </p:spPr>
      </p:cxnSp>
      <p:cxnSp>
        <p:nvCxnSpPr>
          <p:cNvPr id="4997" name="Google Shape;4997;p480"/>
          <p:cNvCxnSpPr>
            <a:stCxn id="4981" idx="2"/>
            <a:endCxn id="4942" idx="0"/>
          </p:cNvCxnSpPr>
          <p:nvPr/>
        </p:nvCxnSpPr>
        <p:spPr>
          <a:xfrm>
            <a:off x="6093409" y="2464773"/>
            <a:ext cx="1972500" cy="642300"/>
          </a:xfrm>
          <a:prstGeom prst="straightConnector1">
            <a:avLst/>
          </a:prstGeom>
          <a:noFill/>
          <a:ln cap="flat" cmpd="sng" w="19050">
            <a:solidFill>
              <a:srgbClr val="34A852"/>
            </a:solidFill>
            <a:prstDash val="solid"/>
            <a:round/>
            <a:headEnd len="sm" w="sm" type="none"/>
            <a:tailEnd len="lg" w="lg" type="triangle"/>
          </a:ln>
        </p:spPr>
      </p:cxnSp>
      <p:cxnSp>
        <p:nvCxnSpPr>
          <p:cNvPr id="4998" name="Google Shape;4998;p480"/>
          <p:cNvCxnSpPr>
            <a:stCxn id="4984" idx="2"/>
            <a:endCxn id="4851" idx="0"/>
          </p:cNvCxnSpPr>
          <p:nvPr/>
        </p:nvCxnSpPr>
        <p:spPr>
          <a:xfrm flipH="1">
            <a:off x="4262863" y="2457715"/>
            <a:ext cx="2977200" cy="987300"/>
          </a:xfrm>
          <a:prstGeom prst="straightConnector1">
            <a:avLst/>
          </a:prstGeom>
          <a:noFill/>
          <a:ln cap="flat" cmpd="sng" w="19050">
            <a:solidFill>
              <a:srgbClr val="4285F4"/>
            </a:solidFill>
            <a:prstDash val="solid"/>
            <a:round/>
            <a:headEnd len="sm" w="sm" type="none"/>
            <a:tailEnd len="lg" w="lg" type="triangle"/>
          </a:ln>
        </p:spPr>
      </p:cxnSp>
      <p:cxnSp>
        <p:nvCxnSpPr>
          <p:cNvPr id="4999" name="Google Shape;4999;p480"/>
          <p:cNvCxnSpPr>
            <a:stCxn id="4984" idx="2"/>
            <a:endCxn id="4897" idx="0"/>
          </p:cNvCxnSpPr>
          <p:nvPr/>
        </p:nvCxnSpPr>
        <p:spPr>
          <a:xfrm flipH="1">
            <a:off x="6142363" y="2457715"/>
            <a:ext cx="1097700" cy="989700"/>
          </a:xfrm>
          <a:prstGeom prst="straightConnector1">
            <a:avLst/>
          </a:prstGeom>
          <a:noFill/>
          <a:ln cap="flat" cmpd="sng" w="19050">
            <a:solidFill>
              <a:srgbClr val="4285F4"/>
            </a:solidFill>
            <a:prstDash val="solid"/>
            <a:round/>
            <a:headEnd len="sm" w="sm" type="none"/>
            <a:tailEnd len="lg" w="lg" type="triangle"/>
          </a:ln>
        </p:spPr>
      </p:cxnSp>
      <p:cxnSp>
        <p:nvCxnSpPr>
          <p:cNvPr id="5000" name="Google Shape;5000;p480"/>
          <p:cNvCxnSpPr>
            <a:stCxn id="4984" idx="2"/>
            <a:endCxn id="4940" idx="0"/>
          </p:cNvCxnSpPr>
          <p:nvPr/>
        </p:nvCxnSpPr>
        <p:spPr>
          <a:xfrm>
            <a:off x="7240063" y="2457715"/>
            <a:ext cx="1127700" cy="1284600"/>
          </a:xfrm>
          <a:prstGeom prst="straightConnector1">
            <a:avLst/>
          </a:prstGeom>
          <a:noFill/>
          <a:ln cap="flat" cmpd="sng" w="19050">
            <a:solidFill>
              <a:srgbClr val="4285F4"/>
            </a:solidFill>
            <a:prstDash val="solid"/>
            <a:round/>
            <a:headEnd len="sm" w="sm" type="none"/>
            <a:tailEnd len="lg" w="lg" type="triangle"/>
          </a:ln>
        </p:spPr>
      </p:cxnSp>
      <p:sp>
        <p:nvSpPr>
          <p:cNvPr id="5001" name="Google Shape;5001;p480"/>
          <p:cNvSpPr/>
          <p:nvPr/>
        </p:nvSpPr>
        <p:spPr>
          <a:xfrm>
            <a:off x="3431685" y="3962421"/>
            <a:ext cx="1698600" cy="273300"/>
          </a:xfrm>
          <a:prstGeom prst="rect">
            <a:avLst/>
          </a:prstGeom>
          <a:solidFill>
            <a:srgbClr val="0B5394"/>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FFFFFF"/>
              </a:buClr>
              <a:buFont typeface="Roboto"/>
              <a:buNone/>
            </a:pPr>
            <a:r>
              <a:rPr lang="en" sz="1300">
                <a:solidFill>
                  <a:srgbClr val="FFFFFF"/>
                </a:solidFill>
                <a:latin typeface="Roboto"/>
                <a:ea typeface="Roboto"/>
                <a:cs typeface="Roboto"/>
                <a:sym typeface="Roboto"/>
              </a:rPr>
              <a:t>Zone A</a:t>
            </a:r>
            <a:endParaRPr sz="1900"/>
          </a:p>
        </p:txBody>
      </p:sp>
      <p:sp>
        <p:nvSpPr>
          <p:cNvPr id="5002" name="Google Shape;5002;p480"/>
          <p:cNvSpPr/>
          <p:nvPr/>
        </p:nvSpPr>
        <p:spPr>
          <a:xfrm>
            <a:off x="5282639" y="3964105"/>
            <a:ext cx="1698600" cy="273300"/>
          </a:xfrm>
          <a:prstGeom prst="rect">
            <a:avLst/>
          </a:prstGeom>
          <a:solidFill>
            <a:srgbClr val="0B5394"/>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FFFFFF"/>
              </a:buClr>
              <a:buFont typeface="Roboto"/>
              <a:buNone/>
            </a:pPr>
            <a:r>
              <a:rPr lang="en" sz="1300">
                <a:solidFill>
                  <a:srgbClr val="FFFFFF"/>
                </a:solidFill>
                <a:latin typeface="Roboto"/>
                <a:ea typeface="Roboto"/>
                <a:cs typeface="Roboto"/>
                <a:sym typeface="Roboto"/>
              </a:rPr>
              <a:t>Zone B</a:t>
            </a:r>
            <a:endParaRPr sz="1900"/>
          </a:p>
        </p:txBody>
      </p:sp>
      <p:sp>
        <p:nvSpPr>
          <p:cNvPr id="5003" name="Google Shape;5003;p480"/>
          <p:cNvSpPr/>
          <p:nvPr/>
        </p:nvSpPr>
        <p:spPr>
          <a:xfrm>
            <a:off x="7210887" y="3960488"/>
            <a:ext cx="1698600" cy="273300"/>
          </a:xfrm>
          <a:prstGeom prst="rect">
            <a:avLst/>
          </a:prstGeom>
          <a:solidFill>
            <a:srgbClr val="0B5394"/>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FFFFFF"/>
              </a:buClr>
              <a:buFont typeface="Roboto"/>
              <a:buNone/>
            </a:pPr>
            <a:r>
              <a:rPr lang="en" sz="1300">
                <a:solidFill>
                  <a:srgbClr val="FFFFFF"/>
                </a:solidFill>
                <a:latin typeface="Roboto"/>
                <a:ea typeface="Roboto"/>
                <a:cs typeface="Roboto"/>
                <a:sym typeface="Roboto"/>
              </a:rPr>
              <a:t>Zone C</a:t>
            </a:r>
            <a:endParaRPr sz="1900"/>
          </a:p>
        </p:txBody>
      </p:sp>
      <p:sp>
        <p:nvSpPr>
          <p:cNvPr id="5004" name="Google Shape;5004;p480"/>
          <p:cNvSpPr/>
          <p:nvPr/>
        </p:nvSpPr>
        <p:spPr>
          <a:xfrm>
            <a:off x="3255104" y="2462961"/>
            <a:ext cx="842400" cy="273300"/>
          </a:xfrm>
          <a:prstGeom prst="rect">
            <a:avLst/>
          </a:prstGeom>
          <a:solidFill>
            <a:srgbClr val="0B5394"/>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Clr>
                <a:srgbClr val="FFFFFF"/>
              </a:buClr>
              <a:buFont typeface="Roboto"/>
              <a:buNone/>
            </a:pPr>
            <a:r>
              <a:rPr lang="en" sz="1300">
                <a:solidFill>
                  <a:srgbClr val="FFFFFF"/>
                </a:solidFill>
                <a:latin typeface="Roboto"/>
                <a:ea typeface="Roboto"/>
                <a:cs typeface="Roboto"/>
                <a:sym typeface="Roboto"/>
              </a:rPr>
              <a:t>Region</a:t>
            </a:r>
            <a:endParaRPr sz="1900"/>
          </a:p>
        </p:txBody>
      </p:sp>
      <p:sp>
        <p:nvSpPr>
          <p:cNvPr id="5005" name="Google Shape;5005;p480"/>
          <p:cNvSpPr txBox="1"/>
          <p:nvPr/>
        </p:nvSpPr>
        <p:spPr>
          <a:xfrm>
            <a:off x="404375" y="1555250"/>
            <a:ext cx="2577300" cy="2556300"/>
          </a:xfrm>
          <a:prstGeom prst="rect">
            <a:avLst/>
          </a:prstGeom>
          <a:noFill/>
          <a:ln>
            <a:noFill/>
          </a:ln>
        </p:spPr>
        <p:txBody>
          <a:bodyPr anchorCtr="0" anchor="t" bIns="68575" lIns="68575" spcFirstLastPara="1" rIns="68575" wrap="square" tIns="68575">
            <a:noAutofit/>
          </a:bodyPr>
          <a:lstStyle/>
          <a:p>
            <a:pPr indent="-342900" lvl="0" marL="457200" marR="0" rtl="0" algn="l">
              <a:lnSpc>
                <a:spcPct val="90000"/>
              </a:lnSpc>
              <a:spcBef>
                <a:spcPts val="0"/>
              </a:spcBef>
              <a:spcAft>
                <a:spcPts val="0"/>
              </a:spcAft>
              <a:buClr>
                <a:srgbClr val="545454"/>
              </a:buClr>
              <a:buSzPts val="1800"/>
              <a:buFont typeface="Roboto"/>
              <a:buChar char="●"/>
            </a:pPr>
            <a:r>
              <a:rPr lang="en" sz="1800">
                <a:solidFill>
                  <a:srgbClr val="545454"/>
                </a:solidFill>
                <a:latin typeface="Roboto"/>
                <a:ea typeface="Roboto"/>
                <a:cs typeface="Roboto"/>
                <a:sym typeface="Roboto"/>
              </a:rPr>
              <a:t>Each table is compressed and encrypted on disk</a:t>
            </a:r>
            <a:endParaRPr sz="1800">
              <a:solidFill>
                <a:srgbClr val="545454"/>
              </a:solidFill>
              <a:latin typeface="Roboto"/>
              <a:ea typeface="Roboto"/>
              <a:cs typeface="Roboto"/>
              <a:sym typeface="Roboto"/>
            </a:endParaRPr>
          </a:p>
          <a:p>
            <a:pPr indent="0" lvl="0" marL="0" marR="0" rtl="0" algn="l">
              <a:lnSpc>
                <a:spcPct val="90000"/>
              </a:lnSpc>
              <a:spcBef>
                <a:spcPts val="0"/>
              </a:spcBef>
              <a:spcAft>
                <a:spcPts val="0"/>
              </a:spcAft>
              <a:buNone/>
            </a:pPr>
            <a:r>
              <a:t/>
            </a:r>
            <a:endParaRPr sz="1800">
              <a:solidFill>
                <a:srgbClr val="545454"/>
              </a:solidFill>
              <a:latin typeface="Roboto"/>
              <a:ea typeface="Roboto"/>
              <a:cs typeface="Roboto"/>
              <a:sym typeface="Roboto"/>
            </a:endParaRPr>
          </a:p>
          <a:p>
            <a:pPr indent="-342900" lvl="0" marL="457200" marR="0" rtl="0" algn="l">
              <a:lnSpc>
                <a:spcPct val="90000"/>
              </a:lnSpc>
              <a:spcBef>
                <a:spcPts val="0"/>
              </a:spcBef>
              <a:spcAft>
                <a:spcPts val="0"/>
              </a:spcAft>
              <a:buClr>
                <a:srgbClr val="545454"/>
              </a:buClr>
              <a:buSzPts val="1800"/>
              <a:buFont typeface="Roboto"/>
              <a:buChar char="●"/>
            </a:pPr>
            <a:r>
              <a:rPr lang="en" sz="1800">
                <a:solidFill>
                  <a:srgbClr val="545454"/>
                </a:solidFill>
                <a:latin typeface="Roboto"/>
                <a:ea typeface="Roboto"/>
                <a:cs typeface="Roboto"/>
                <a:sym typeface="Roboto"/>
              </a:rPr>
              <a:t>Storage is durable &amp; each table is replicated across datacenters</a:t>
            </a:r>
            <a:endParaRPr sz="1800">
              <a:solidFill>
                <a:srgbClr val="545454"/>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9" name="Shape 5009"/>
        <p:cNvGrpSpPr/>
        <p:nvPr/>
      </p:nvGrpSpPr>
      <p:grpSpPr>
        <a:xfrm>
          <a:off x="0" y="0"/>
          <a:ext cx="0" cy="0"/>
          <a:chOff x="0" y="0"/>
          <a:chExt cx="0" cy="0"/>
        </a:xfrm>
      </p:grpSpPr>
      <p:sp>
        <p:nvSpPr>
          <p:cNvPr id="5010" name="Google Shape;5010;p481"/>
          <p:cNvSpPr txBox="1"/>
          <p:nvPr>
            <p:ph type="ctrTitle"/>
          </p:nvPr>
        </p:nvSpPr>
        <p:spPr>
          <a:xfrm>
            <a:off x="467823" y="1921775"/>
            <a:ext cx="7772400" cy="110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Performance Optimization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4" name="Shape 5014"/>
        <p:cNvGrpSpPr/>
        <p:nvPr/>
      </p:nvGrpSpPr>
      <p:grpSpPr>
        <a:xfrm>
          <a:off x="0" y="0"/>
          <a:ext cx="0" cy="0"/>
          <a:chOff x="0" y="0"/>
          <a:chExt cx="0" cy="0"/>
        </a:xfrm>
      </p:grpSpPr>
      <p:sp>
        <p:nvSpPr>
          <p:cNvPr id="5015" name="Google Shape;5015;p482"/>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optimize queries</a:t>
            </a:r>
            <a:endParaRPr/>
          </a:p>
        </p:txBody>
      </p:sp>
      <p:sp>
        <p:nvSpPr>
          <p:cNvPr id="5016" name="Google Shape;5016;p482"/>
          <p:cNvSpPr txBox="1"/>
          <p:nvPr>
            <p:ph idx="1" type="body"/>
          </p:nvPr>
        </p:nvSpPr>
        <p:spPr>
          <a:xfrm>
            <a:off x="331400" y="932925"/>
            <a:ext cx="8431800" cy="36345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a:t>Less work → Faster Query</a:t>
            </a:r>
            <a:endParaRPr/>
          </a:p>
          <a:p>
            <a:pPr indent="0" lvl="0" marL="457200" rtl="0" algn="l">
              <a:spcBef>
                <a:spcPts val="400"/>
              </a:spcBef>
              <a:spcAft>
                <a:spcPts val="0"/>
              </a:spcAft>
              <a:buNone/>
            </a:pPr>
            <a:r>
              <a:t/>
            </a:r>
            <a:endParaRPr/>
          </a:p>
          <a:p>
            <a:pPr indent="-342900" lvl="0" marL="457200" rtl="0" algn="l">
              <a:spcBef>
                <a:spcPts val="400"/>
              </a:spcBef>
              <a:spcAft>
                <a:spcPts val="0"/>
              </a:spcAft>
              <a:buSzPts val="1800"/>
              <a:buChar char="➔"/>
            </a:pPr>
            <a:r>
              <a:rPr lang="en"/>
              <a:t>What is </a:t>
            </a:r>
            <a:r>
              <a:rPr i="1" lang="en"/>
              <a:t>work</a:t>
            </a:r>
            <a:r>
              <a:rPr lang="en"/>
              <a:t> for a query?</a:t>
            </a:r>
            <a:endParaRPr/>
          </a:p>
          <a:p>
            <a:pPr indent="0" lvl="0" marL="457200" rtl="0" algn="l">
              <a:spcBef>
                <a:spcPts val="400"/>
              </a:spcBef>
              <a:spcAft>
                <a:spcPts val="0"/>
              </a:spcAft>
              <a:buNone/>
            </a:pPr>
            <a:r>
              <a:t/>
            </a:r>
            <a:endParaRPr/>
          </a:p>
          <a:p>
            <a:pPr indent="-342900" lvl="0" marL="457200" rtl="0" algn="l">
              <a:spcBef>
                <a:spcPts val="400"/>
              </a:spcBef>
              <a:spcAft>
                <a:spcPts val="0"/>
              </a:spcAft>
              <a:buSzPts val="1800"/>
              <a:buChar char="•"/>
            </a:pPr>
            <a:r>
              <a:rPr lang="en"/>
              <a:t>I/O — How many bytes did you read?</a:t>
            </a:r>
            <a:endParaRPr/>
          </a:p>
          <a:p>
            <a:pPr indent="-342900" lvl="0" marL="457200" rtl="0" algn="l">
              <a:spcBef>
                <a:spcPts val="0"/>
              </a:spcBef>
              <a:spcAft>
                <a:spcPts val="0"/>
              </a:spcAft>
              <a:buSzPts val="1800"/>
              <a:buChar char="•"/>
            </a:pPr>
            <a:r>
              <a:rPr lang="en"/>
              <a:t>Shuffle — How many bytes did you pass to the next stage? </a:t>
            </a:r>
            <a:endParaRPr/>
          </a:p>
          <a:p>
            <a:pPr indent="-342900" lvl="1" marL="914400" rtl="0" algn="l">
              <a:spcBef>
                <a:spcPts val="0"/>
              </a:spcBef>
              <a:spcAft>
                <a:spcPts val="0"/>
              </a:spcAft>
              <a:buSzPts val="1800"/>
              <a:buChar char="–"/>
            </a:pPr>
            <a:r>
              <a:rPr lang="en"/>
              <a:t>Grouping — How many bytes do you pass to each group?</a:t>
            </a:r>
            <a:endParaRPr/>
          </a:p>
          <a:p>
            <a:pPr indent="-342900" lvl="0" marL="457200" rtl="0" algn="l">
              <a:spcBef>
                <a:spcPts val="0"/>
              </a:spcBef>
              <a:spcAft>
                <a:spcPts val="0"/>
              </a:spcAft>
              <a:buSzPts val="1800"/>
              <a:buChar char="•"/>
            </a:pPr>
            <a:r>
              <a:rPr lang="en"/>
              <a:t>Materialization — How many bytes did you write?</a:t>
            </a:r>
            <a:endParaRPr/>
          </a:p>
          <a:p>
            <a:pPr indent="-342900" lvl="0" marL="457200" rtl="0" algn="l">
              <a:spcBef>
                <a:spcPts val="0"/>
              </a:spcBef>
              <a:spcAft>
                <a:spcPts val="0"/>
              </a:spcAft>
              <a:buSzPts val="1800"/>
              <a:buChar char="•"/>
            </a:pPr>
            <a:r>
              <a:rPr lang="en"/>
              <a:t>CPU work — User-defined functions (UDFs), functions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0" name="Shape 5020"/>
        <p:cNvGrpSpPr/>
        <p:nvPr/>
      </p:nvGrpSpPr>
      <p:grpSpPr>
        <a:xfrm>
          <a:off x="0" y="0"/>
          <a:ext cx="0" cy="0"/>
          <a:chOff x="0" y="0"/>
          <a:chExt cx="0" cy="0"/>
        </a:xfrm>
      </p:grpSpPr>
      <p:sp>
        <p:nvSpPr>
          <p:cNvPr id="5021" name="Google Shape;5021;p483"/>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project unnecessary columns</a:t>
            </a:r>
            <a:endParaRPr/>
          </a:p>
        </p:txBody>
      </p:sp>
      <p:sp>
        <p:nvSpPr>
          <p:cNvPr id="5022" name="Google Shape;5022;p483"/>
          <p:cNvSpPr txBox="1"/>
          <p:nvPr>
            <p:ph idx="1" type="body"/>
          </p:nvPr>
        </p:nvSpPr>
        <p:spPr>
          <a:xfrm>
            <a:off x="331400" y="932925"/>
            <a:ext cx="8431800" cy="36345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a:t>On how many columns are you operating?</a:t>
            </a:r>
            <a:endParaRPr/>
          </a:p>
          <a:p>
            <a:pPr indent="-342900" lvl="0" marL="457200" rtl="0" algn="l">
              <a:spcBef>
                <a:spcPts val="0"/>
              </a:spcBef>
              <a:spcAft>
                <a:spcPts val="0"/>
              </a:spcAft>
              <a:buSzPts val="1800"/>
              <a:buChar char="●"/>
            </a:pPr>
            <a:r>
              <a:rPr lang="en"/>
              <a:t>Excess columns incur wasted I/O and materialization</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Don’t </a:t>
            </a:r>
            <a:r>
              <a:rPr lang="en">
                <a:solidFill>
                  <a:srgbClr val="9900FF"/>
                </a:solidFill>
              </a:rPr>
              <a:t>SELECT *</a:t>
            </a:r>
            <a:r>
              <a:rPr lang="en"/>
              <a:t> unless you need every field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6" name="Shape 5026"/>
        <p:cNvGrpSpPr/>
        <p:nvPr/>
      </p:nvGrpSpPr>
      <p:grpSpPr>
        <a:xfrm>
          <a:off x="0" y="0"/>
          <a:ext cx="0" cy="0"/>
          <a:chOff x="0" y="0"/>
          <a:chExt cx="0" cy="0"/>
        </a:xfrm>
      </p:grpSpPr>
      <p:sp>
        <p:nvSpPr>
          <p:cNvPr id="5027" name="Google Shape;5027;p484"/>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 early and often using </a:t>
            </a:r>
            <a:r>
              <a:rPr lang="en">
                <a:solidFill>
                  <a:srgbClr val="9900FF"/>
                </a:solidFill>
              </a:rPr>
              <a:t>WHERE</a:t>
            </a:r>
            <a:r>
              <a:rPr lang="en"/>
              <a:t> clauses</a:t>
            </a:r>
            <a:endParaRPr/>
          </a:p>
        </p:txBody>
      </p:sp>
      <p:sp>
        <p:nvSpPr>
          <p:cNvPr id="5028" name="Google Shape;5028;p484"/>
          <p:cNvSpPr txBox="1"/>
          <p:nvPr>
            <p:ph idx="1" type="body"/>
          </p:nvPr>
        </p:nvSpPr>
        <p:spPr>
          <a:xfrm>
            <a:off x="331400" y="932925"/>
            <a:ext cx="8431800" cy="36345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a:t>On how many rows (or partitions) are you operating? </a:t>
            </a:r>
            <a:endParaRPr/>
          </a:p>
          <a:p>
            <a:pPr indent="-342900" lvl="0" marL="457200" rtl="0" algn="l">
              <a:spcBef>
                <a:spcPts val="0"/>
              </a:spcBef>
              <a:spcAft>
                <a:spcPts val="0"/>
              </a:spcAft>
              <a:buSzPts val="1800"/>
              <a:buChar char="●"/>
            </a:pPr>
            <a:r>
              <a:rPr lang="en"/>
              <a:t>Excess rows incur “waste” similar to excess columns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5" name="Shape 4405"/>
        <p:cNvGrpSpPr/>
        <p:nvPr/>
      </p:nvGrpSpPr>
      <p:grpSpPr>
        <a:xfrm>
          <a:off x="0" y="0"/>
          <a:ext cx="0" cy="0"/>
          <a:chOff x="0" y="0"/>
          <a:chExt cx="0" cy="0"/>
        </a:xfrm>
      </p:grpSpPr>
      <p:sp>
        <p:nvSpPr>
          <p:cNvPr id="4406" name="Google Shape;4406;p458"/>
          <p:cNvSpPr txBox="1"/>
          <p:nvPr/>
        </p:nvSpPr>
        <p:spPr>
          <a:xfrm>
            <a:off x="247825" y="344500"/>
            <a:ext cx="6614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666666"/>
                </a:solidFill>
                <a:latin typeface="Roboto"/>
                <a:ea typeface="Roboto"/>
                <a:cs typeface="Roboto"/>
                <a:sym typeface="Roboto"/>
              </a:rPr>
              <a:t>Next up...</a:t>
            </a:r>
            <a:endParaRPr sz="2600">
              <a:solidFill>
                <a:srgbClr val="666666"/>
              </a:solidFill>
              <a:latin typeface="Roboto"/>
              <a:ea typeface="Roboto"/>
              <a:cs typeface="Roboto"/>
              <a:sym typeface="Roboto"/>
            </a:endParaRPr>
          </a:p>
        </p:txBody>
      </p:sp>
      <p:sp>
        <p:nvSpPr>
          <p:cNvPr id="4407" name="Google Shape;4407;p458"/>
          <p:cNvSpPr/>
          <p:nvPr/>
        </p:nvSpPr>
        <p:spPr>
          <a:xfrm>
            <a:off x="247825"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2</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SQL &amp; NoSQL</a:t>
            </a:r>
            <a:endParaRPr b="1" sz="1200">
              <a:solidFill>
                <a:srgbClr val="FFFFFF"/>
              </a:solidFill>
              <a:latin typeface="Open Sans"/>
              <a:ea typeface="Open Sans"/>
              <a:cs typeface="Open Sans"/>
              <a:sym typeface="Open Sans"/>
            </a:endParaRPr>
          </a:p>
        </p:txBody>
      </p:sp>
      <p:sp>
        <p:nvSpPr>
          <p:cNvPr id="4408" name="Google Shape;4408;p458"/>
          <p:cNvSpPr/>
          <p:nvPr/>
        </p:nvSpPr>
        <p:spPr>
          <a:xfrm>
            <a:off x="1995469"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3</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Spark</a:t>
            </a:r>
            <a:endParaRPr b="1" sz="1200">
              <a:solidFill>
                <a:srgbClr val="FFFFFF"/>
              </a:solidFill>
              <a:latin typeface="Open Sans"/>
              <a:ea typeface="Open Sans"/>
              <a:cs typeface="Open Sans"/>
              <a:sym typeface="Open Sans"/>
            </a:endParaRPr>
          </a:p>
        </p:txBody>
      </p:sp>
      <p:sp>
        <p:nvSpPr>
          <p:cNvPr id="4409" name="Google Shape;4409;p458"/>
          <p:cNvSpPr/>
          <p:nvPr/>
        </p:nvSpPr>
        <p:spPr>
          <a:xfrm>
            <a:off x="3743113"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4</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AI Platform</a:t>
            </a:r>
            <a:endParaRPr b="1" sz="1200">
              <a:solidFill>
                <a:srgbClr val="FFFFFF"/>
              </a:solidFill>
              <a:latin typeface="Open Sans"/>
              <a:ea typeface="Open Sans"/>
              <a:cs typeface="Open Sans"/>
              <a:sym typeface="Open Sans"/>
            </a:endParaRPr>
          </a:p>
        </p:txBody>
      </p:sp>
      <p:sp>
        <p:nvSpPr>
          <p:cNvPr id="4410" name="Google Shape;4410;p458"/>
          <p:cNvSpPr/>
          <p:nvPr/>
        </p:nvSpPr>
        <p:spPr>
          <a:xfrm>
            <a:off x="5490756"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5</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Streaming</a:t>
            </a:r>
            <a:endParaRPr b="1" sz="1200">
              <a:solidFill>
                <a:srgbClr val="FFFFFF"/>
              </a:solidFill>
              <a:latin typeface="Open Sans"/>
              <a:ea typeface="Open Sans"/>
              <a:cs typeface="Open Sans"/>
              <a:sym typeface="Open Sans"/>
            </a:endParaRPr>
          </a:p>
        </p:txBody>
      </p:sp>
      <p:sp>
        <p:nvSpPr>
          <p:cNvPr id="4411" name="Google Shape;4411;p458"/>
          <p:cNvSpPr/>
          <p:nvPr/>
        </p:nvSpPr>
        <p:spPr>
          <a:xfrm>
            <a:off x="7238400" y="1053625"/>
            <a:ext cx="1657800" cy="564000"/>
          </a:xfrm>
          <a:prstGeom prst="rect">
            <a:avLst/>
          </a:prstGeom>
          <a:solidFill>
            <a:srgbClr val="4387FD"/>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Session 6</a:t>
            </a:r>
            <a:endParaRPr b="1" sz="16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1200">
                <a:solidFill>
                  <a:srgbClr val="FFFFFF"/>
                </a:solidFill>
                <a:latin typeface="Open Sans"/>
                <a:ea typeface="Open Sans"/>
                <a:cs typeface="Open Sans"/>
                <a:sym typeface="Open Sans"/>
              </a:rPr>
              <a:t>Cloud</a:t>
            </a:r>
            <a:endParaRPr b="1" sz="1200">
              <a:solidFill>
                <a:srgbClr val="FFFFFF"/>
              </a:solidFill>
              <a:latin typeface="Open Sans"/>
              <a:ea typeface="Open Sans"/>
              <a:cs typeface="Open Sans"/>
              <a:sym typeface="Open Sans"/>
            </a:endParaRPr>
          </a:p>
        </p:txBody>
      </p:sp>
      <p:pic>
        <p:nvPicPr>
          <p:cNvPr id="4412" name="Google Shape;4412;p458"/>
          <p:cNvPicPr preferRelativeResize="0"/>
          <p:nvPr/>
        </p:nvPicPr>
        <p:blipFill>
          <a:blip r:embed="rId3">
            <a:alphaModFix/>
          </a:blip>
          <a:stretch>
            <a:fillRect/>
          </a:stretch>
        </p:blipFill>
        <p:spPr>
          <a:xfrm>
            <a:off x="729799" y="1746237"/>
            <a:ext cx="626688" cy="564025"/>
          </a:xfrm>
          <a:prstGeom prst="rect">
            <a:avLst/>
          </a:prstGeom>
          <a:noFill/>
          <a:ln>
            <a:noFill/>
          </a:ln>
        </p:spPr>
      </p:pic>
      <p:pic>
        <p:nvPicPr>
          <p:cNvPr id="4413" name="Google Shape;4413;p458"/>
          <p:cNvPicPr preferRelativeResize="0"/>
          <p:nvPr/>
        </p:nvPicPr>
        <p:blipFill>
          <a:blip r:embed="rId4">
            <a:alphaModFix/>
          </a:blip>
          <a:stretch>
            <a:fillRect/>
          </a:stretch>
        </p:blipFill>
        <p:spPr>
          <a:xfrm>
            <a:off x="5707413" y="1835264"/>
            <a:ext cx="1217030" cy="589774"/>
          </a:xfrm>
          <a:prstGeom prst="rect">
            <a:avLst/>
          </a:prstGeom>
          <a:noFill/>
          <a:ln>
            <a:noFill/>
          </a:ln>
        </p:spPr>
      </p:pic>
      <p:pic>
        <p:nvPicPr>
          <p:cNvPr id="4414" name="Google Shape;4414;p458"/>
          <p:cNvPicPr preferRelativeResize="0"/>
          <p:nvPr/>
        </p:nvPicPr>
        <p:blipFill>
          <a:blip r:embed="rId5">
            <a:alphaModFix/>
          </a:blip>
          <a:stretch>
            <a:fillRect/>
          </a:stretch>
        </p:blipFill>
        <p:spPr>
          <a:xfrm>
            <a:off x="5516039" y="2245944"/>
            <a:ext cx="1599750" cy="987570"/>
          </a:xfrm>
          <a:prstGeom prst="rect">
            <a:avLst/>
          </a:prstGeom>
          <a:noFill/>
          <a:ln>
            <a:noFill/>
          </a:ln>
        </p:spPr>
      </p:pic>
      <p:pic>
        <p:nvPicPr>
          <p:cNvPr id="4415" name="Google Shape;4415;p458"/>
          <p:cNvPicPr preferRelativeResize="0"/>
          <p:nvPr/>
        </p:nvPicPr>
        <p:blipFill rotWithShape="1">
          <a:blip r:embed="rId6">
            <a:alphaModFix/>
          </a:blip>
          <a:srcRect b="27488" l="0" r="0" t="28774"/>
          <a:stretch/>
        </p:blipFill>
        <p:spPr>
          <a:xfrm>
            <a:off x="5647700" y="3233512"/>
            <a:ext cx="1336425" cy="584505"/>
          </a:xfrm>
          <a:prstGeom prst="rect">
            <a:avLst/>
          </a:prstGeom>
          <a:noFill/>
          <a:ln>
            <a:noFill/>
          </a:ln>
        </p:spPr>
      </p:pic>
      <p:pic>
        <p:nvPicPr>
          <p:cNvPr id="4416" name="Google Shape;4416;p458"/>
          <p:cNvPicPr preferRelativeResize="0"/>
          <p:nvPr/>
        </p:nvPicPr>
        <p:blipFill>
          <a:blip r:embed="rId7">
            <a:alphaModFix/>
          </a:blip>
          <a:stretch>
            <a:fillRect/>
          </a:stretch>
        </p:blipFill>
        <p:spPr>
          <a:xfrm>
            <a:off x="374937" y="2477750"/>
            <a:ext cx="1336425" cy="458850"/>
          </a:xfrm>
          <a:prstGeom prst="rect">
            <a:avLst/>
          </a:prstGeom>
          <a:noFill/>
          <a:ln>
            <a:noFill/>
          </a:ln>
        </p:spPr>
      </p:pic>
      <p:pic>
        <p:nvPicPr>
          <p:cNvPr id="4417" name="Google Shape;4417;p458"/>
          <p:cNvPicPr preferRelativeResize="0"/>
          <p:nvPr/>
        </p:nvPicPr>
        <p:blipFill rotWithShape="1">
          <a:blip r:embed="rId8">
            <a:alphaModFix/>
          </a:blip>
          <a:srcRect b="36537" l="9687" r="7373" t="33545"/>
          <a:stretch/>
        </p:blipFill>
        <p:spPr>
          <a:xfrm>
            <a:off x="3938525" y="3403572"/>
            <a:ext cx="1412197" cy="339600"/>
          </a:xfrm>
          <a:prstGeom prst="rect">
            <a:avLst/>
          </a:prstGeom>
          <a:noFill/>
          <a:ln>
            <a:noFill/>
          </a:ln>
        </p:spPr>
      </p:pic>
      <p:sp>
        <p:nvSpPr>
          <p:cNvPr id="4418" name="Google Shape;4418;p458"/>
          <p:cNvSpPr txBox="1"/>
          <p:nvPr/>
        </p:nvSpPr>
        <p:spPr>
          <a:xfrm>
            <a:off x="4009975" y="3248560"/>
            <a:ext cx="1269300" cy="9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solidFill>
                <a:srgbClr val="666666"/>
              </a:solidFill>
              <a:latin typeface="Roboto"/>
              <a:ea typeface="Roboto"/>
              <a:cs typeface="Roboto"/>
              <a:sym typeface="Roboto"/>
            </a:endParaRPr>
          </a:p>
          <a:p>
            <a:pPr indent="0" lvl="0" marL="0" rtl="0" algn="ctr">
              <a:spcBef>
                <a:spcPts val="0"/>
              </a:spcBef>
              <a:spcAft>
                <a:spcPts val="0"/>
              </a:spcAft>
              <a:buNone/>
            </a:pPr>
            <a:r>
              <a:rPr b="1" lang="en">
                <a:solidFill>
                  <a:srgbClr val="666666"/>
                </a:solidFill>
                <a:latin typeface="Roboto"/>
                <a:ea typeface="Roboto"/>
                <a:cs typeface="Roboto"/>
                <a:sym typeface="Roboto"/>
              </a:rPr>
              <a:t>AI Platform</a:t>
            </a:r>
            <a:endParaRPr b="1">
              <a:solidFill>
                <a:srgbClr val="666666"/>
              </a:solidFill>
              <a:latin typeface="Roboto"/>
              <a:ea typeface="Roboto"/>
              <a:cs typeface="Roboto"/>
              <a:sym typeface="Roboto"/>
            </a:endParaRPr>
          </a:p>
          <a:p>
            <a:pPr indent="0" lvl="0" marL="0" rtl="0" algn="ctr">
              <a:spcBef>
                <a:spcPts val="0"/>
              </a:spcBef>
              <a:spcAft>
                <a:spcPts val="0"/>
              </a:spcAft>
              <a:buNone/>
            </a:pPr>
            <a:r>
              <a:t/>
            </a:r>
            <a:endParaRPr b="1"/>
          </a:p>
        </p:txBody>
      </p:sp>
      <p:pic>
        <p:nvPicPr>
          <p:cNvPr id="4419" name="Google Shape;4419;p458"/>
          <p:cNvPicPr preferRelativeResize="0"/>
          <p:nvPr/>
        </p:nvPicPr>
        <p:blipFill rotWithShape="1">
          <a:blip r:embed="rId8">
            <a:alphaModFix/>
          </a:blip>
          <a:srcRect b="36537" l="9687" r="7373" t="33545"/>
          <a:stretch/>
        </p:blipFill>
        <p:spPr>
          <a:xfrm>
            <a:off x="7361200" y="1983047"/>
            <a:ext cx="1412198" cy="339600"/>
          </a:xfrm>
          <a:prstGeom prst="rect">
            <a:avLst/>
          </a:prstGeom>
          <a:noFill/>
          <a:ln>
            <a:noFill/>
          </a:ln>
        </p:spPr>
      </p:pic>
      <p:pic>
        <p:nvPicPr>
          <p:cNvPr id="4420" name="Google Shape;4420;p458"/>
          <p:cNvPicPr preferRelativeResize="0"/>
          <p:nvPr/>
        </p:nvPicPr>
        <p:blipFill>
          <a:blip r:embed="rId9">
            <a:alphaModFix/>
          </a:blip>
          <a:stretch>
            <a:fillRect/>
          </a:stretch>
        </p:blipFill>
        <p:spPr>
          <a:xfrm>
            <a:off x="7361200" y="2923447"/>
            <a:ext cx="1412200" cy="363043"/>
          </a:xfrm>
          <a:prstGeom prst="rect">
            <a:avLst/>
          </a:prstGeom>
          <a:noFill/>
          <a:ln>
            <a:noFill/>
          </a:ln>
        </p:spPr>
      </p:pic>
      <p:pic>
        <p:nvPicPr>
          <p:cNvPr id="4421" name="Google Shape;4421;p458"/>
          <p:cNvPicPr preferRelativeResize="0"/>
          <p:nvPr/>
        </p:nvPicPr>
        <p:blipFill>
          <a:blip r:embed="rId10">
            <a:alphaModFix/>
          </a:blip>
          <a:stretch>
            <a:fillRect/>
          </a:stretch>
        </p:blipFill>
        <p:spPr>
          <a:xfrm>
            <a:off x="7281129" y="3458504"/>
            <a:ext cx="1572343" cy="339600"/>
          </a:xfrm>
          <a:prstGeom prst="rect">
            <a:avLst/>
          </a:prstGeom>
          <a:noFill/>
          <a:ln>
            <a:noFill/>
          </a:ln>
        </p:spPr>
      </p:pic>
      <p:pic>
        <p:nvPicPr>
          <p:cNvPr id="4422" name="Google Shape;4422;p458"/>
          <p:cNvPicPr preferRelativeResize="0"/>
          <p:nvPr/>
        </p:nvPicPr>
        <p:blipFill>
          <a:blip r:embed="rId11">
            <a:alphaModFix/>
          </a:blip>
          <a:stretch>
            <a:fillRect/>
          </a:stretch>
        </p:blipFill>
        <p:spPr>
          <a:xfrm>
            <a:off x="408513" y="3093474"/>
            <a:ext cx="1336425" cy="341208"/>
          </a:xfrm>
          <a:prstGeom prst="rect">
            <a:avLst/>
          </a:prstGeom>
          <a:noFill/>
          <a:ln>
            <a:noFill/>
          </a:ln>
        </p:spPr>
      </p:pic>
      <p:pic>
        <p:nvPicPr>
          <p:cNvPr id="4423" name="Google Shape;4423;p458"/>
          <p:cNvPicPr preferRelativeResize="0"/>
          <p:nvPr/>
        </p:nvPicPr>
        <p:blipFill>
          <a:blip r:embed="rId12">
            <a:alphaModFix/>
          </a:blip>
          <a:stretch>
            <a:fillRect/>
          </a:stretch>
        </p:blipFill>
        <p:spPr>
          <a:xfrm>
            <a:off x="315205" y="3460765"/>
            <a:ext cx="1468198" cy="508283"/>
          </a:xfrm>
          <a:prstGeom prst="rect">
            <a:avLst/>
          </a:prstGeom>
          <a:noFill/>
          <a:ln>
            <a:noFill/>
          </a:ln>
        </p:spPr>
      </p:pic>
      <p:pic>
        <p:nvPicPr>
          <p:cNvPr id="4424" name="Google Shape;4424;p458"/>
          <p:cNvPicPr preferRelativeResize="0"/>
          <p:nvPr/>
        </p:nvPicPr>
        <p:blipFill>
          <a:blip r:embed="rId13">
            <a:alphaModFix/>
          </a:blip>
          <a:stretch>
            <a:fillRect/>
          </a:stretch>
        </p:blipFill>
        <p:spPr>
          <a:xfrm>
            <a:off x="376804" y="3969052"/>
            <a:ext cx="880986" cy="458850"/>
          </a:xfrm>
          <a:prstGeom prst="rect">
            <a:avLst/>
          </a:prstGeom>
          <a:noFill/>
          <a:ln>
            <a:noFill/>
          </a:ln>
        </p:spPr>
      </p:pic>
      <p:sp>
        <p:nvSpPr>
          <p:cNvPr id="4425" name="Google Shape;4425;p458"/>
          <p:cNvSpPr txBox="1"/>
          <p:nvPr/>
        </p:nvSpPr>
        <p:spPr>
          <a:xfrm>
            <a:off x="1044788" y="4064000"/>
            <a:ext cx="802800" cy="43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SQL</a:t>
            </a:r>
            <a:endParaRPr b="1" sz="1800">
              <a:latin typeface="Roboto"/>
              <a:ea typeface="Roboto"/>
              <a:cs typeface="Roboto"/>
              <a:sym typeface="Roboto"/>
            </a:endParaRPr>
          </a:p>
        </p:txBody>
      </p:sp>
      <p:pic>
        <p:nvPicPr>
          <p:cNvPr id="4426" name="Google Shape;4426;p458"/>
          <p:cNvPicPr preferRelativeResize="0"/>
          <p:nvPr/>
        </p:nvPicPr>
        <p:blipFill>
          <a:blip r:embed="rId13">
            <a:alphaModFix/>
          </a:blip>
          <a:stretch>
            <a:fillRect/>
          </a:stretch>
        </p:blipFill>
        <p:spPr>
          <a:xfrm>
            <a:off x="2094881" y="1902195"/>
            <a:ext cx="880986" cy="458850"/>
          </a:xfrm>
          <a:prstGeom prst="rect">
            <a:avLst/>
          </a:prstGeom>
          <a:noFill/>
          <a:ln>
            <a:noFill/>
          </a:ln>
        </p:spPr>
      </p:pic>
      <p:sp>
        <p:nvSpPr>
          <p:cNvPr id="4427" name="Google Shape;4427;p458"/>
          <p:cNvSpPr txBox="1"/>
          <p:nvPr/>
        </p:nvSpPr>
        <p:spPr>
          <a:xfrm>
            <a:off x="2762864" y="1997143"/>
            <a:ext cx="802800" cy="43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ML</a:t>
            </a:r>
            <a:endParaRPr b="1" sz="1800">
              <a:latin typeface="Roboto"/>
              <a:ea typeface="Roboto"/>
              <a:cs typeface="Roboto"/>
              <a:sym typeface="Roboto"/>
            </a:endParaRPr>
          </a:p>
        </p:txBody>
      </p:sp>
      <p:sp>
        <p:nvSpPr>
          <p:cNvPr id="4428" name="Google Shape;4428;p458"/>
          <p:cNvSpPr txBox="1"/>
          <p:nvPr/>
        </p:nvSpPr>
        <p:spPr>
          <a:xfrm>
            <a:off x="5581836" y="3935188"/>
            <a:ext cx="1468200" cy="43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GCP PubSub</a:t>
            </a:r>
            <a:endParaRPr b="1">
              <a:latin typeface="Roboto"/>
              <a:ea typeface="Roboto"/>
              <a:cs typeface="Roboto"/>
              <a:sym typeface="Roboto"/>
            </a:endParaRPr>
          </a:p>
        </p:txBody>
      </p:sp>
      <p:grpSp>
        <p:nvGrpSpPr>
          <p:cNvPr id="4429" name="Google Shape;4429;p458"/>
          <p:cNvGrpSpPr/>
          <p:nvPr/>
        </p:nvGrpSpPr>
        <p:grpSpPr>
          <a:xfrm>
            <a:off x="3855513" y="1902198"/>
            <a:ext cx="1468200" cy="1117232"/>
            <a:chOff x="4014275" y="1955623"/>
            <a:chExt cx="1468200" cy="1117232"/>
          </a:xfrm>
        </p:grpSpPr>
        <p:pic>
          <p:nvPicPr>
            <p:cNvPr id="4430" name="Google Shape;4430;p458"/>
            <p:cNvPicPr preferRelativeResize="0"/>
            <p:nvPr/>
          </p:nvPicPr>
          <p:blipFill>
            <a:blip r:embed="rId14">
              <a:alphaModFix/>
            </a:blip>
            <a:stretch>
              <a:fillRect/>
            </a:stretch>
          </p:blipFill>
          <p:spPr>
            <a:xfrm>
              <a:off x="4014275" y="2792175"/>
              <a:ext cx="1468200" cy="280680"/>
            </a:xfrm>
            <a:prstGeom prst="rect">
              <a:avLst/>
            </a:prstGeom>
            <a:noFill/>
            <a:ln>
              <a:noFill/>
            </a:ln>
          </p:spPr>
        </p:pic>
        <p:pic>
          <p:nvPicPr>
            <p:cNvPr id="4431" name="Google Shape;4431;p458"/>
            <p:cNvPicPr preferRelativeResize="0"/>
            <p:nvPr/>
          </p:nvPicPr>
          <p:blipFill>
            <a:blip r:embed="rId15">
              <a:alphaModFix/>
            </a:blip>
            <a:stretch>
              <a:fillRect/>
            </a:stretch>
          </p:blipFill>
          <p:spPr>
            <a:xfrm>
              <a:off x="4260376" y="1955623"/>
              <a:ext cx="881001" cy="474267"/>
            </a:xfrm>
            <a:prstGeom prst="rect">
              <a:avLst/>
            </a:prstGeom>
            <a:noFill/>
            <a:ln>
              <a:noFill/>
            </a:ln>
          </p:spPr>
        </p:pic>
      </p:grpSp>
      <p:sp>
        <p:nvSpPr>
          <p:cNvPr id="4432" name="Google Shape;4432;p458"/>
          <p:cNvSpPr txBox="1"/>
          <p:nvPr/>
        </p:nvSpPr>
        <p:spPr>
          <a:xfrm>
            <a:off x="7504100" y="2401787"/>
            <a:ext cx="1269300" cy="43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Roboto"/>
                <a:ea typeface="Roboto"/>
                <a:cs typeface="Roboto"/>
                <a:sym typeface="Roboto"/>
              </a:rPr>
              <a:t>Serverless</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2" name="Shape 5032"/>
        <p:cNvGrpSpPr/>
        <p:nvPr/>
      </p:nvGrpSpPr>
      <p:grpSpPr>
        <a:xfrm>
          <a:off x="0" y="0"/>
          <a:ext cx="0" cy="0"/>
          <a:chOff x="0" y="0"/>
          <a:chExt cx="0" cy="0"/>
        </a:xfrm>
      </p:grpSpPr>
      <p:sp>
        <p:nvSpPr>
          <p:cNvPr id="5033" name="Google Shape;5033;p485"/>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the biggest joins first</a:t>
            </a:r>
            <a:endParaRPr/>
          </a:p>
        </p:txBody>
      </p:sp>
      <p:sp>
        <p:nvSpPr>
          <p:cNvPr id="5034" name="Google Shape;5034;p485"/>
          <p:cNvSpPr txBox="1"/>
          <p:nvPr>
            <p:ph idx="1" type="body"/>
          </p:nvPr>
        </p:nvSpPr>
        <p:spPr>
          <a:xfrm>
            <a:off x="331400" y="932925"/>
            <a:ext cx="8431800" cy="36345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a:t>Joins — In what order are you merging data?</a:t>
            </a:r>
            <a:endParaRPr/>
          </a:p>
          <a:p>
            <a:pPr indent="0" lvl="0" marL="0" rtl="0" algn="l">
              <a:spcBef>
                <a:spcPts val="400"/>
              </a:spcBef>
              <a:spcAft>
                <a:spcPts val="0"/>
              </a:spcAft>
              <a:buNone/>
            </a:pPr>
            <a:r>
              <a:t/>
            </a:r>
            <a:endParaRPr/>
          </a:p>
          <a:p>
            <a:pPr indent="-342900" lvl="0" marL="457200" rtl="0" algn="l">
              <a:spcBef>
                <a:spcPts val="400"/>
              </a:spcBef>
              <a:spcAft>
                <a:spcPts val="0"/>
              </a:spcAft>
              <a:buSzPts val="1800"/>
              <a:buChar char="●"/>
            </a:pPr>
            <a:r>
              <a:rPr lang="en"/>
              <a:t>Avoid self-join if you can, since it squares the number of rows processed</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8" name="Shape 5038"/>
        <p:cNvGrpSpPr/>
        <p:nvPr/>
      </p:nvGrpSpPr>
      <p:grpSpPr>
        <a:xfrm>
          <a:off x="0" y="0"/>
          <a:ext cx="0" cy="0"/>
          <a:chOff x="0" y="0"/>
          <a:chExt cx="0" cy="0"/>
        </a:xfrm>
      </p:grpSpPr>
      <p:sp>
        <p:nvSpPr>
          <p:cNvPr id="5039" name="Google Shape;5039;p486"/>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Built-in functions are faster than JavaScript UDFs</a:t>
            </a:r>
            <a:endParaRPr/>
          </a:p>
        </p:txBody>
      </p:sp>
      <p:sp>
        <p:nvSpPr>
          <p:cNvPr id="5040" name="Google Shape;5040;p486"/>
          <p:cNvSpPr txBox="1"/>
          <p:nvPr>
            <p:ph idx="1" type="body"/>
          </p:nvPr>
        </p:nvSpPr>
        <p:spPr>
          <a:xfrm>
            <a:off x="331400" y="932925"/>
            <a:ext cx="8431800" cy="36345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a:t>Functions — What work are we doing on the data?</a:t>
            </a:r>
            <a:endParaRPr/>
          </a:p>
          <a:p>
            <a:pPr indent="-342900" lvl="0" marL="457200" rtl="0" algn="l">
              <a:spcBef>
                <a:spcPts val="0"/>
              </a:spcBef>
              <a:spcAft>
                <a:spcPts val="0"/>
              </a:spcAft>
              <a:buSzPts val="1800"/>
              <a:buChar char="●"/>
            </a:pPr>
            <a:r>
              <a:rPr lang="en"/>
              <a:t>Guideline — Some operators are faster than others; all are faster than JavaScript® UDFs</a:t>
            </a:r>
            <a:endParaRPr/>
          </a:p>
          <a:p>
            <a:pPr indent="-342900" lvl="0" marL="457200" rtl="0" algn="l">
              <a:spcBef>
                <a:spcPts val="0"/>
              </a:spcBef>
              <a:spcAft>
                <a:spcPts val="0"/>
              </a:spcAft>
              <a:buSzPts val="1800"/>
              <a:buChar char="●"/>
            </a:pPr>
            <a:r>
              <a:rPr lang="en"/>
              <a:t>Example — Exact COUNT(DISTINCT) is very costly, but APPROX_COUNT_DISTINCT is very fast </a:t>
            </a:r>
            <a:endParaRPr/>
          </a:p>
          <a:p>
            <a:pPr indent="0" lvl="0" marL="457200" rtl="0" algn="l">
              <a:spcBef>
                <a:spcPts val="400"/>
              </a:spcBef>
              <a:spcAft>
                <a:spcPts val="0"/>
              </a:spcAft>
              <a:buNone/>
            </a:pPr>
            <a:r>
              <a:t/>
            </a:r>
            <a:endParaRPr/>
          </a:p>
          <a:p>
            <a:pPr indent="0" lvl="0" marL="0" rtl="0" algn="l">
              <a:spcBef>
                <a:spcPts val="400"/>
              </a:spcBef>
              <a:spcAft>
                <a:spcPts val="0"/>
              </a:spcAft>
              <a:buNone/>
            </a:pPr>
            <a:r>
              <a:rPr lang="en"/>
              <a:t>Note: Check to see if there are reasonable approximate functions for your query</a:t>
            </a:r>
            <a:endParaRPr/>
          </a:p>
          <a:p>
            <a:pPr indent="0" lvl="0" marL="0" rtl="0" algn="l">
              <a:spcBef>
                <a:spcPts val="4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4" name="Shape 5044"/>
        <p:cNvGrpSpPr/>
        <p:nvPr/>
      </p:nvGrpSpPr>
      <p:grpSpPr>
        <a:xfrm>
          <a:off x="0" y="0"/>
          <a:ext cx="0" cy="0"/>
          <a:chOff x="0" y="0"/>
          <a:chExt cx="0" cy="0"/>
        </a:xfrm>
      </p:grpSpPr>
      <p:sp>
        <p:nvSpPr>
          <p:cNvPr id="5045" name="Google Shape;5045;p487"/>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Wildcard tables — Standard SQL (1 of 2)</a:t>
            </a:r>
            <a:endParaRPr/>
          </a:p>
        </p:txBody>
      </p:sp>
      <p:sp>
        <p:nvSpPr>
          <p:cNvPr id="5046" name="Google Shape;5046;p487"/>
          <p:cNvSpPr txBox="1"/>
          <p:nvPr>
            <p:ph idx="1" type="body"/>
          </p:nvPr>
        </p:nvSpPr>
        <p:spPr>
          <a:xfrm>
            <a:off x="331400" y="932925"/>
            <a:ext cx="8431800" cy="36345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a:t>Use wildcards to query multiple tables using concise SQL statements</a:t>
            </a:r>
            <a:endParaRPr/>
          </a:p>
          <a:p>
            <a:pPr indent="0" lvl="0" marL="457200" rtl="0" algn="l">
              <a:spcBef>
                <a:spcPts val="400"/>
              </a:spcBef>
              <a:spcAft>
                <a:spcPts val="0"/>
              </a:spcAft>
              <a:buNone/>
            </a:pPr>
            <a:r>
              <a:t/>
            </a:r>
            <a:endParaRPr/>
          </a:p>
          <a:p>
            <a:pPr indent="-342900" lvl="0" marL="457200" rtl="0" algn="l">
              <a:spcBef>
                <a:spcPts val="400"/>
              </a:spcBef>
              <a:spcAft>
                <a:spcPts val="0"/>
              </a:spcAft>
              <a:buSzPts val="1800"/>
              <a:buChar char="●"/>
            </a:pPr>
            <a:r>
              <a:rPr lang="en"/>
              <a:t>Wildcard tables are a union of tables matching the wildcard expression</a:t>
            </a:r>
            <a:endParaRPr/>
          </a:p>
          <a:p>
            <a:pPr indent="0" lvl="0" marL="457200" rtl="0" algn="l">
              <a:spcBef>
                <a:spcPts val="400"/>
              </a:spcBef>
              <a:spcAft>
                <a:spcPts val="0"/>
              </a:spcAft>
              <a:buNone/>
            </a:pPr>
            <a:r>
              <a:t/>
            </a:r>
            <a:endParaRPr/>
          </a:p>
          <a:p>
            <a:pPr indent="-342900" lvl="0" marL="457200" rtl="0" algn="l">
              <a:spcBef>
                <a:spcPts val="400"/>
              </a:spcBef>
              <a:spcAft>
                <a:spcPts val="0"/>
              </a:spcAft>
              <a:buSzPts val="1800"/>
              <a:buChar char="●"/>
            </a:pPr>
            <a:r>
              <a:rPr lang="en"/>
              <a:t>Useful if your dataset contains: </a:t>
            </a:r>
            <a:endParaRPr/>
          </a:p>
          <a:p>
            <a:pPr indent="-342900" lvl="1" marL="914400" rtl="0" algn="l">
              <a:spcBef>
                <a:spcPts val="0"/>
              </a:spcBef>
              <a:spcAft>
                <a:spcPts val="0"/>
              </a:spcAft>
              <a:buSzPts val="1800"/>
              <a:buChar char="○"/>
            </a:pPr>
            <a:r>
              <a:rPr lang="en"/>
              <a:t>Multiple, similarly named tables with compatible schemas</a:t>
            </a:r>
            <a:endParaRPr/>
          </a:p>
          <a:p>
            <a:pPr indent="-342900" lvl="1" marL="914400" rtl="0" algn="l">
              <a:spcBef>
                <a:spcPts val="0"/>
              </a:spcBef>
              <a:spcAft>
                <a:spcPts val="0"/>
              </a:spcAft>
              <a:buSzPts val="1800"/>
              <a:buChar char="○"/>
            </a:pPr>
            <a:r>
              <a:rPr lang="en"/>
              <a:t>Sharded tables</a:t>
            </a:r>
            <a:endParaRPr/>
          </a:p>
          <a:p>
            <a:pPr indent="0" lvl="0" marL="0" rtl="0" algn="l">
              <a:spcBef>
                <a:spcPts val="400"/>
              </a:spcBef>
              <a:spcAft>
                <a:spcPts val="0"/>
              </a:spcAft>
              <a:buNone/>
            </a:pPr>
            <a:r>
              <a:t/>
            </a:r>
            <a:endParaRPr/>
          </a:p>
          <a:p>
            <a:pPr indent="-342900" lvl="0" marL="457200" rtl="0" algn="l">
              <a:spcBef>
                <a:spcPts val="400"/>
              </a:spcBef>
              <a:spcAft>
                <a:spcPts val="0"/>
              </a:spcAft>
              <a:buSzPts val="1800"/>
              <a:buChar char="●"/>
            </a:pPr>
            <a:r>
              <a:rPr lang="en"/>
              <a:t>When you query, each row contains a special column with the wildcard match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0" name="Shape 5050"/>
        <p:cNvGrpSpPr/>
        <p:nvPr/>
      </p:nvGrpSpPr>
      <p:grpSpPr>
        <a:xfrm>
          <a:off x="0" y="0"/>
          <a:ext cx="0" cy="0"/>
          <a:chOff x="0" y="0"/>
          <a:chExt cx="0" cy="0"/>
        </a:xfrm>
      </p:grpSpPr>
      <p:sp>
        <p:nvSpPr>
          <p:cNvPr id="5051" name="Google Shape;5051;p488"/>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Wildcard tables — Standard SQL (2 of 2)</a:t>
            </a:r>
            <a:endParaRPr/>
          </a:p>
        </p:txBody>
      </p:sp>
      <p:sp>
        <p:nvSpPr>
          <p:cNvPr id="5052" name="Google Shape;5052;p488"/>
          <p:cNvSpPr txBox="1"/>
          <p:nvPr>
            <p:ph idx="1" type="body"/>
          </p:nvPr>
        </p:nvSpPr>
        <p:spPr>
          <a:xfrm>
            <a:off x="331400" y="932925"/>
            <a:ext cx="8431800" cy="36345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a:t>Example: </a:t>
            </a:r>
            <a:endParaRPr/>
          </a:p>
          <a:p>
            <a:pPr indent="0" lvl="0" marL="457200" rtl="0" algn="l">
              <a:spcBef>
                <a:spcPts val="400"/>
              </a:spcBef>
              <a:spcAft>
                <a:spcPts val="0"/>
              </a:spcAft>
              <a:buNone/>
            </a:pPr>
            <a:r>
              <a:rPr lang="en"/>
              <a:t>SELECT * FROM `bigquery-public-data.</a:t>
            </a:r>
            <a:r>
              <a:rPr b="1" lang="en">
                <a:solidFill>
                  <a:srgbClr val="0000FF"/>
                </a:solidFill>
              </a:rPr>
              <a:t>noaa_gsod</a:t>
            </a:r>
            <a:r>
              <a:rPr lang="en"/>
              <a:t>.</a:t>
            </a:r>
            <a:r>
              <a:rPr b="1" lang="en">
                <a:solidFill>
                  <a:srgbClr val="E69138"/>
                </a:solidFill>
              </a:rPr>
              <a:t>gsod</a:t>
            </a:r>
            <a:r>
              <a:rPr lang="en"/>
              <a:t>*` </a:t>
            </a:r>
            <a:endParaRPr/>
          </a:p>
          <a:p>
            <a:pPr indent="-342900" lvl="0" marL="457200" rtl="0" algn="l">
              <a:spcBef>
                <a:spcPts val="400"/>
              </a:spcBef>
              <a:spcAft>
                <a:spcPts val="0"/>
              </a:spcAft>
              <a:buSzPts val="1800"/>
              <a:buChar char="●"/>
            </a:pPr>
            <a:r>
              <a:rPr lang="en"/>
              <a:t>Matches all tables in </a:t>
            </a:r>
            <a:r>
              <a:rPr b="1" lang="en">
                <a:solidFill>
                  <a:srgbClr val="0000FF"/>
                </a:solidFill>
              </a:rPr>
              <a:t>noaa_gsod</a:t>
            </a:r>
            <a:r>
              <a:rPr lang="en"/>
              <a:t> that begin with string </a:t>
            </a:r>
            <a:r>
              <a:rPr b="1" lang="en">
                <a:solidFill>
                  <a:srgbClr val="E69138"/>
                </a:solidFill>
              </a:rPr>
              <a:t>‘gsod’</a:t>
            </a:r>
            <a:endParaRPr b="1">
              <a:solidFill>
                <a:srgbClr val="E69138"/>
              </a:solidFill>
            </a:endParaRPr>
          </a:p>
          <a:p>
            <a:pPr indent="-342900" lvl="0" marL="457200" rtl="0" algn="l">
              <a:spcBef>
                <a:spcPts val="0"/>
              </a:spcBef>
              <a:spcAft>
                <a:spcPts val="0"/>
              </a:spcAft>
              <a:buSzPts val="1800"/>
              <a:buChar char="●"/>
            </a:pPr>
            <a:r>
              <a:rPr lang="en"/>
              <a:t>The backtick (``) is required</a:t>
            </a:r>
            <a:endParaRPr/>
          </a:p>
          <a:p>
            <a:pPr indent="-342900" lvl="0" marL="457200" rtl="0" algn="l">
              <a:spcBef>
                <a:spcPts val="0"/>
              </a:spcBef>
              <a:spcAft>
                <a:spcPts val="0"/>
              </a:spcAft>
              <a:buSzPts val="1800"/>
              <a:buChar char="●"/>
            </a:pPr>
            <a:r>
              <a:rPr lang="en"/>
              <a:t>Richer prefixes perform better than shorter prefixes</a:t>
            </a:r>
            <a:endParaRPr/>
          </a:p>
          <a:p>
            <a:pPr indent="-342900" lvl="1" marL="1371600" rtl="0" algn="l">
              <a:spcBef>
                <a:spcPts val="0"/>
              </a:spcBef>
              <a:spcAft>
                <a:spcPts val="0"/>
              </a:spcAft>
              <a:buSzPts val="1800"/>
              <a:buChar char="○"/>
            </a:pPr>
            <a:r>
              <a:rPr lang="en"/>
              <a:t>For example: .gsod200* versus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6" name="Shape 5056"/>
        <p:cNvGrpSpPr/>
        <p:nvPr/>
      </p:nvGrpSpPr>
      <p:grpSpPr>
        <a:xfrm>
          <a:off x="0" y="0"/>
          <a:ext cx="0" cy="0"/>
          <a:chOff x="0" y="0"/>
          <a:chExt cx="0" cy="0"/>
        </a:xfrm>
      </p:grpSpPr>
      <p:sp>
        <p:nvSpPr>
          <p:cNvPr id="5057" name="Google Shape;5057;p489"/>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Partitioning</a:t>
            </a:r>
            <a:endParaRPr/>
          </a:p>
        </p:txBody>
      </p:sp>
      <p:sp>
        <p:nvSpPr>
          <p:cNvPr id="5058" name="Google Shape;5058;p489"/>
          <p:cNvSpPr txBox="1"/>
          <p:nvPr>
            <p:ph idx="1" type="body"/>
          </p:nvPr>
        </p:nvSpPr>
        <p:spPr>
          <a:xfrm>
            <a:off x="331400" y="932925"/>
            <a:ext cx="8431800" cy="36345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Font typeface="Calibri"/>
              <a:buChar char="●"/>
            </a:pPr>
            <a:r>
              <a:rPr lang="en">
                <a:latin typeface="Calibri"/>
                <a:ea typeface="Calibri"/>
                <a:cs typeface="Calibri"/>
                <a:sym typeface="Calibri"/>
              </a:rPr>
              <a:t>Time-partitioned tables are a cost-effective way to manage data</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Easier to write queries spanning time periods</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a:latin typeface="Calibri"/>
                <a:ea typeface="Calibri"/>
                <a:cs typeface="Calibri"/>
                <a:sym typeface="Calibri"/>
              </a:rPr>
              <a:t>When you create tables with time-based partitions, BigQuery automatically loads data in correct partition</a:t>
            </a:r>
            <a:endParaRPr>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a:latin typeface="Calibri"/>
                <a:ea typeface="Calibri"/>
                <a:cs typeface="Calibri"/>
                <a:sym typeface="Calibri"/>
              </a:rPr>
              <a:t>Declare the table as partitioned at creation time using this flag: --time_partitioning_type</a:t>
            </a:r>
            <a:endParaRPr>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a:latin typeface="Calibri"/>
                <a:ea typeface="Calibri"/>
                <a:cs typeface="Calibri"/>
                <a:sym typeface="Calibri"/>
              </a:rPr>
              <a:t>To create partitioned table with expiration time for data, using this flag: --time_partitioning_expiration</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2" name="Shape 5062"/>
        <p:cNvGrpSpPr/>
        <p:nvPr/>
      </p:nvGrpSpPr>
      <p:grpSpPr>
        <a:xfrm>
          <a:off x="0" y="0"/>
          <a:ext cx="0" cy="0"/>
          <a:chOff x="0" y="0"/>
          <a:chExt cx="0" cy="0"/>
        </a:xfrm>
      </p:grpSpPr>
      <p:sp>
        <p:nvSpPr>
          <p:cNvPr id="5063" name="Google Shape;5063;p490"/>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 Time Partitioning</a:t>
            </a:r>
            <a:endParaRPr/>
          </a:p>
        </p:txBody>
      </p:sp>
      <p:pic>
        <p:nvPicPr>
          <p:cNvPr id="5064" name="Google Shape;5064;p490"/>
          <p:cNvPicPr preferRelativeResize="0"/>
          <p:nvPr/>
        </p:nvPicPr>
        <p:blipFill>
          <a:blip r:embed="rId3">
            <a:alphaModFix/>
          </a:blip>
          <a:stretch>
            <a:fillRect/>
          </a:stretch>
        </p:blipFill>
        <p:spPr>
          <a:xfrm>
            <a:off x="1453300" y="1215153"/>
            <a:ext cx="6237400" cy="271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8" name="Shape 5068"/>
        <p:cNvGrpSpPr/>
        <p:nvPr/>
      </p:nvGrpSpPr>
      <p:grpSpPr>
        <a:xfrm>
          <a:off x="0" y="0"/>
          <a:ext cx="0" cy="0"/>
          <a:chOff x="0" y="0"/>
          <a:chExt cx="0" cy="0"/>
        </a:xfrm>
      </p:grpSpPr>
      <p:sp>
        <p:nvSpPr>
          <p:cNvPr id="5069" name="Google Shape;5069;p491"/>
          <p:cNvSpPr txBox="1"/>
          <p:nvPr>
            <p:ph type="title"/>
          </p:nvPr>
        </p:nvSpPr>
        <p:spPr>
          <a:xfrm>
            <a:off x="211344" y="183062"/>
            <a:ext cx="8431800" cy="473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666666"/>
                </a:solidFill>
              </a:rPr>
              <a:t>BigQuery Public Datasets</a:t>
            </a:r>
            <a:endParaRPr sz="3000">
              <a:solidFill>
                <a:srgbClr val="666666"/>
              </a:solidFill>
            </a:endParaRPr>
          </a:p>
        </p:txBody>
      </p:sp>
      <p:pic>
        <p:nvPicPr>
          <p:cNvPr id="5070" name="Google Shape;5070;p491"/>
          <p:cNvPicPr preferRelativeResize="0"/>
          <p:nvPr/>
        </p:nvPicPr>
        <p:blipFill>
          <a:blip r:embed="rId3">
            <a:alphaModFix/>
          </a:blip>
          <a:stretch>
            <a:fillRect/>
          </a:stretch>
        </p:blipFill>
        <p:spPr>
          <a:xfrm>
            <a:off x="810787" y="1977540"/>
            <a:ext cx="1077828" cy="486942"/>
          </a:xfrm>
          <a:prstGeom prst="rect">
            <a:avLst/>
          </a:prstGeom>
          <a:noFill/>
          <a:ln>
            <a:noFill/>
          </a:ln>
        </p:spPr>
      </p:pic>
      <p:pic>
        <p:nvPicPr>
          <p:cNvPr id="5071" name="Google Shape;5071;p491"/>
          <p:cNvPicPr preferRelativeResize="0"/>
          <p:nvPr/>
        </p:nvPicPr>
        <p:blipFill rotWithShape="1">
          <a:blip r:embed="rId4">
            <a:alphaModFix/>
          </a:blip>
          <a:srcRect b="16901" l="0" r="0" t="16974"/>
          <a:stretch/>
        </p:blipFill>
        <p:spPr>
          <a:xfrm>
            <a:off x="3920357" y="1962935"/>
            <a:ext cx="1077850" cy="455415"/>
          </a:xfrm>
          <a:prstGeom prst="rect">
            <a:avLst/>
          </a:prstGeom>
          <a:noFill/>
          <a:ln>
            <a:noFill/>
          </a:ln>
        </p:spPr>
      </p:pic>
      <p:pic>
        <p:nvPicPr>
          <p:cNvPr id="5072" name="Google Shape;5072;p491"/>
          <p:cNvPicPr preferRelativeResize="0"/>
          <p:nvPr/>
        </p:nvPicPr>
        <p:blipFill>
          <a:blip r:embed="rId5">
            <a:alphaModFix/>
          </a:blip>
          <a:stretch>
            <a:fillRect/>
          </a:stretch>
        </p:blipFill>
        <p:spPr>
          <a:xfrm>
            <a:off x="810773" y="2748236"/>
            <a:ext cx="983658" cy="586623"/>
          </a:xfrm>
          <a:prstGeom prst="rect">
            <a:avLst/>
          </a:prstGeom>
          <a:noFill/>
          <a:ln>
            <a:noFill/>
          </a:ln>
        </p:spPr>
      </p:pic>
      <p:pic>
        <p:nvPicPr>
          <p:cNvPr id="5073" name="Google Shape;5073;p491"/>
          <p:cNvPicPr preferRelativeResize="0"/>
          <p:nvPr/>
        </p:nvPicPr>
        <p:blipFill rotWithShape="1">
          <a:blip r:embed="rId6">
            <a:alphaModFix/>
          </a:blip>
          <a:srcRect b="14252" l="10741" r="11480" t="19302"/>
          <a:stretch/>
        </p:blipFill>
        <p:spPr>
          <a:xfrm>
            <a:off x="5475154" y="2054160"/>
            <a:ext cx="1352900" cy="410316"/>
          </a:xfrm>
          <a:prstGeom prst="rect">
            <a:avLst/>
          </a:prstGeom>
          <a:noFill/>
          <a:ln>
            <a:noFill/>
          </a:ln>
        </p:spPr>
      </p:pic>
      <p:pic>
        <p:nvPicPr>
          <p:cNvPr id="5074" name="Google Shape;5074;p491"/>
          <p:cNvPicPr preferRelativeResize="0"/>
          <p:nvPr/>
        </p:nvPicPr>
        <p:blipFill>
          <a:blip r:embed="rId7">
            <a:alphaModFix/>
          </a:blip>
          <a:stretch>
            <a:fillRect/>
          </a:stretch>
        </p:blipFill>
        <p:spPr>
          <a:xfrm>
            <a:off x="810785" y="941074"/>
            <a:ext cx="833989" cy="828925"/>
          </a:xfrm>
          <a:prstGeom prst="rect">
            <a:avLst/>
          </a:prstGeom>
          <a:noFill/>
          <a:ln>
            <a:noFill/>
          </a:ln>
        </p:spPr>
      </p:pic>
      <p:pic>
        <p:nvPicPr>
          <p:cNvPr id="5075" name="Google Shape;5075;p491"/>
          <p:cNvPicPr preferRelativeResize="0"/>
          <p:nvPr/>
        </p:nvPicPr>
        <p:blipFill rotWithShape="1">
          <a:blip r:embed="rId8">
            <a:alphaModFix/>
          </a:blip>
          <a:srcRect b="0" l="3646" r="7630" t="0"/>
          <a:stretch/>
        </p:blipFill>
        <p:spPr>
          <a:xfrm>
            <a:off x="886975" y="3618600"/>
            <a:ext cx="1613425" cy="541903"/>
          </a:xfrm>
          <a:prstGeom prst="rect">
            <a:avLst/>
          </a:prstGeom>
          <a:noFill/>
          <a:ln>
            <a:noFill/>
          </a:ln>
        </p:spPr>
      </p:pic>
      <p:pic>
        <p:nvPicPr>
          <p:cNvPr id="5076" name="Google Shape;5076;p491"/>
          <p:cNvPicPr preferRelativeResize="0"/>
          <p:nvPr/>
        </p:nvPicPr>
        <p:blipFill rotWithShape="1">
          <a:blip r:embed="rId9">
            <a:alphaModFix/>
          </a:blip>
          <a:srcRect b="24300" l="4335" r="6995" t="30805"/>
          <a:stretch/>
        </p:blipFill>
        <p:spPr>
          <a:xfrm>
            <a:off x="3415503" y="1248575"/>
            <a:ext cx="1762400" cy="338300"/>
          </a:xfrm>
          <a:prstGeom prst="rect">
            <a:avLst/>
          </a:prstGeom>
          <a:noFill/>
          <a:ln>
            <a:noFill/>
          </a:ln>
        </p:spPr>
      </p:pic>
      <p:pic>
        <p:nvPicPr>
          <p:cNvPr id="5077" name="Google Shape;5077;p491"/>
          <p:cNvPicPr preferRelativeResize="0"/>
          <p:nvPr/>
        </p:nvPicPr>
        <p:blipFill rotWithShape="1">
          <a:blip r:embed="rId10">
            <a:alphaModFix/>
          </a:blip>
          <a:srcRect b="0" l="0" r="6472" t="0"/>
          <a:stretch/>
        </p:blipFill>
        <p:spPr>
          <a:xfrm>
            <a:off x="2018049" y="929200"/>
            <a:ext cx="1010200" cy="852674"/>
          </a:xfrm>
          <a:prstGeom prst="rect">
            <a:avLst/>
          </a:prstGeom>
          <a:noFill/>
          <a:ln>
            <a:noFill/>
          </a:ln>
        </p:spPr>
      </p:pic>
      <p:pic>
        <p:nvPicPr>
          <p:cNvPr id="5078" name="Google Shape;5078;p491"/>
          <p:cNvPicPr preferRelativeResize="0"/>
          <p:nvPr/>
        </p:nvPicPr>
        <p:blipFill>
          <a:blip r:embed="rId11">
            <a:alphaModFix/>
          </a:blip>
          <a:stretch>
            <a:fillRect/>
          </a:stretch>
        </p:blipFill>
        <p:spPr>
          <a:xfrm>
            <a:off x="5524342" y="1215901"/>
            <a:ext cx="1290669" cy="338300"/>
          </a:xfrm>
          <a:prstGeom prst="rect">
            <a:avLst/>
          </a:prstGeom>
          <a:noFill/>
          <a:ln>
            <a:noFill/>
          </a:ln>
        </p:spPr>
      </p:pic>
      <p:pic>
        <p:nvPicPr>
          <p:cNvPr id="5079" name="Google Shape;5079;p491"/>
          <p:cNvPicPr preferRelativeResize="0"/>
          <p:nvPr/>
        </p:nvPicPr>
        <p:blipFill>
          <a:blip r:embed="rId12">
            <a:alphaModFix/>
          </a:blip>
          <a:stretch>
            <a:fillRect/>
          </a:stretch>
        </p:blipFill>
        <p:spPr>
          <a:xfrm>
            <a:off x="3096474" y="3543825"/>
            <a:ext cx="742675" cy="742675"/>
          </a:xfrm>
          <a:prstGeom prst="rect">
            <a:avLst/>
          </a:prstGeom>
          <a:noFill/>
          <a:ln>
            <a:noFill/>
          </a:ln>
        </p:spPr>
      </p:pic>
      <p:pic>
        <p:nvPicPr>
          <p:cNvPr id="5080" name="Google Shape;5080;p491"/>
          <p:cNvPicPr preferRelativeResize="0"/>
          <p:nvPr/>
        </p:nvPicPr>
        <p:blipFill>
          <a:blip r:embed="rId13">
            <a:alphaModFix/>
          </a:blip>
          <a:stretch>
            <a:fillRect/>
          </a:stretch>
        </p:blipFill>
        <p:spPr>
          <a:xfrm>
            <a:off x="5906600" y="3475099"/>
            <a:ext cx="828924" cy="828924"/>
          </a:xfrm>
          <a:prstGeom prst="rect">
            <a:avLst/>
          </a:prstGeom>
          <a:noFill/>
          <a:ln>
            <a:noFill/>
          </a:ln>
        </p:spPr>
      </p:pic>
      <p:pic>
        <p:nvPicPr>
          <p:cNvPr id="5081" name="Google Shape;5081;p491"/>
          <p:cNvPicPr preferRelativeResize="0"/>
          <p:nvPr/>
        </p:nvPicPr>
        <p:blipFill>
          <a:blip r:embed="rId14">
            <a:alphaModFix/>
          </a:blip>
          <a:stretch>
            <a:fillRect/>
          </a:stretch>
        </p:blipFill>
        <p:spPr>
          <a:xfrm>
            <a:off x="7161450" y="1153926"/>
            <a:ext cx="1352897" cy="527600"/>
          </a:xfrm>
          <a:prstGeom prst="rect">
            <a:avLst/>
          </a:prstGeom>
          <a:noFill/>
          <a:ln>
            <a:noFill/>
          </a:ln>
        </p:spPr>
      </p:pic>
      <p:pic>
        <p:nvPicPr>
          <p:cNvPr id="5082" name="Google Shape;5082;p491"/>
          <p:cNvPicPr preferRelativeResize="0"/>
          <p:nvPr/>
        </p:nvPicPr>
        <p:blipFill>
          <a:blip r:embed="rId15">
            <a:alphaModFix/>
          </a:blip>
          <a:stretch>
            <a:fillRect/>
          </a:stretch>
        </p:blipFill>
        <p:spPr>
          <a:xfrm>
            <a:off x="2198929" y="2686400"/>
            <a:ext cx="648450" cy="648450"/>
          </a:xfrm>
          <a:prstGeom prst="rect">
            <a:avLst/>
          </a:prstGeom>
          <a:noFill/>
          <a:ln>
            <a:noFill/>
          </a:ln>
        </p:spPr>
      </p:pic>
      <p:pic>
        <p:nvPicPr>
          <p:cNvPr id="5083" name="Google Shape;5083;p491"/>
          <p:cNvPicPr preferRelativeResize="0"/>
          <p:nvPr/>
        </p:nvPicPr>
        <p:blipFill>
          <a:blip r:embed="rId16">
            <a:alphaModFix/>
          </a:blip>
          <a:stretch>
            <a:fillRect/>
          </a:stretch>
        </p:blipFill>
        <p:spPr>
          <a:xfrm>
            <a:off x="5269802" y="2686410"/>
            <a:ext cx="1487150" cy="648453"/>
          </a:xfrm>
          <a:prstGeom prst="rect">
            <a:avLst/>
          </a:prstGeom>
          <a:noFill/>
          <a:ln>
            <a:noFill/>
          </a:ln>
        </p:spPr>
      </p:pic>
      <p:pic>
        <p:nvPicPr>
          <p:cNvPr id="5084" name="Google Shape;5084;p491"/>
          <p:cNvPicPr preferRelativeResize="0"/>
          <p:nvPr/>
        </p:nvPicPr>
        <p:blipFill>
          <a:blip r:embed="rId17">
            <a:alphaModFix/>
          </a:blip>
          <a:stretch>
            <a:fillRect/>
          </a:stretch>
        </p:blipFill>
        <p:spPr>
          <a:xfrm>
            <a:off x="2365562" y="2007475"/>
            <a:ext cx="1077850" cy="427118"/>
          </a:xfrm>
          <a:prstGeom prst="rect">
            <a:avLst/>
          </a:prstGeom>
          <a:noFill/>
          <a:ln>
            <a:noFill/>
          </a:ln>
        </p:spPr>
      </p:pic>
      <p:pic>
        <p:nvPicPr>
          <p:cNvPr id="5085" name="Google Shape;5085;p491"/>
          <p:cNvPicPr preferRelativeResize="0"/>
          <p:nvPr/>
        </p:nvPicPr>
        <p:blipFill>
          <a:blip r:embed="rId18">
            <a:alphaModFix/>
          </a:blip>
          <a:stretch>
            <a:fillRect/>
          </a:stretch>
        </p:blipFill>
        <p:spPr>
          <a:xfrm>
            <a:off x="7161450" y="2799643"/>
            <a:ext cx="1152401" cy="421995"/>
          </a:xfrm>
          <a:prstGeom prst="rect">
            <a:avLst/>
          </a:prstGeom>
          <a:noFill/>
          <a:ln>
            <a:noFill/>
          </a:ln>
        </p:spPr>
      </p:pic>
      <p:pic>
        <p:nvPicPr>
          <p:cNvPr id="5086" name="Google Shape;5086;p491"/>
          <p:cNvPicPr preferRelativeResize="0"/>
          <p:nvPr/>
        </p:nvPicPr>
        <p:blipFill rotWithShape="1">
          <a:blip r:embed="rId19">
            <a:alphaModFix/>
          </a:blip>
          <a:srcRect b="23452" l="5944" r="4393" t="21815"/>
          <a:stretch/>
        </p:blipFill>
        <p:spPr>
          <a:xfrm>
            <a:off x="7305000" y="1995500"/>
            <a:ext cx="1152400" cy="527600"/>
          </a:xfrm>
          <a:prstGeom prst="rect">
            <a:avLst/>
          </a:prstGeom>
          <a:noFill/>
          <a:ln>
            <a:noFill/>
          </a:ln>
        </p:spPr>
      </p:pic>
      <p:pic>
        <p:nvPicPr>
          <p:cNvPr id="5087" name="Google Shape;5087;p491"/>
          <p:cNvPicPr preferRelativeResize="0"/>
          <p:nvPr/>
        </p:nvPicPr>
        <p:blipFill>
          <a:blip r:embed="rId20">
            <a:alphaModFix/>
          </a:blip>
          <a:stretch>
            <a:fillRect/>
          </a:stretch>
        </p:blipFill>
        <p:spPr>
          <a:xfrm>
            <a:off x="4435216" y="3460276"/>
            <a:ext cx="742676" cy="909776"/>
          </a:xfrm>
          <a:prstGeom prst="rect">
            <a:avLst/>
          </a:prstGeom>
          <a:noFill/>
          <a:ln>
            <a:noFill/>
          </a:ln>
        </p:spPr>
      </p:pic>
      <p:pic>
        <p:nvPicPr>
          <p:cNvPr id="5088" name="Google Shape;5088;p491"/>
          <p:cNvPicPr preferRelativeResize="0"/>
          <p:nvPr/>
        </p:nvPicPr>
        <p:blipFill rotWithShape="1">
          <a:blip r:embed="rId21">
            <a:alphaModFix/>
          </a:blip>
          <a:srcRect b="30240" l="3865" r="5612" t="30017"/>
          <a:stretch/>
        </p:blipFill>
        <p:spPr>
          <a:xfrm>
            <a:off x="3251878" y="2779038"/>
            <a:ext cx="1613425" cy="463175"/>
          </a:xfrm>
          <a:prstGeom prst="rect">
            <a:avLst/>
          </a:prstGeom>
          <a:noFill/>
          <a:ln>
            <a:noFill/>
          </a:ln>
        </p:spPr>
      </p:pic>
      <p:pic>
        <p:nvPicPr>
          <p:cNvPr id="5089" name="Google Shape;5089;p491"/>
          <p:cNvPicPr preferRelativeResize="0"/>
          <p:nvPr/>
        </p:nvPicPr>
        <p:blipFill>
          <a:blip r:embed="rId22">
            <a:alphaModFix/>
          </a:blip>
          <a:stretch>
            <a:fillRect/>
          </a:stretch>
        </p:blipFill>
        <p:spPr>
          <a:xfrm>
            <a:off x="7464200" y="3498174"/>
            <a:ext cx="834000" cy="834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3" name="Shape 5093"/>
        <p:cNvGrpSpPr/>
        <p:nvPr/>
      </p:nvGrpSpPr>
      <p:grpSpPr>
        <a:xfrm>
          <a:off x="0" y="0"/>
          <a:ext cx="0" cy="0"/>
          <a:chOff x="0" y="0"/>
          <a:chExt cx="0" cy="0"/>
        </a:xfrm>
      </p:grpSpPr>
      <p:sp>
        <p:nvSpPr>
          <p:cNvPr id="5094" name="Google Shape;5094;p49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rgbClr val="666666"/>
                </a:solidFill>
              </a:rPr>
              <a:t>Integration with Partner Ecosystem</a:t>
            </a:r>
            <a:endParaRPr sz="3000">
              <a:solidFill>
                <a:srgbClr val="666666"/>
              </a:solidFill>
            </a:endParaRPr>
          </a:p>
        </p:txBody>
      </p:sp>
      <p:pic>
        <p:nvPicPr>
          <p:cNvPr id="5095" name="Google Shape;5095;p492"/>
          <p:cNvPicPr preferRelativeResize="0"/>
          <p:nvPr/>
        </p:nvPicPr>
        <p:blipFill>
          <a:blip r:embed="rId3">
            <a:alphaModFix/>
          </a:blip>
          <a:stretch>
            <a:fillRect/>
          </a:stretch>
        </p:blipFill>
        <p:spPr>
          <a:xfrm>
            <a:off x="4152138" y="1996723"/>
            <a:ext cx="1617250" cy="1439383"/>
          </a:xfrm>
          <a:prstGeom prst="rect">
            <a:avLst/>
          </a:prstGeom>
          <a:noFill/>
          <a:ln>
            <a:noFill/>
          </a:ln>
        </p:spPr>
      </p:pic>
      <p:grpSp>
        <p:nvGrpSpPr>
          <p:cNvPr id="5096" name="Google Shape;5096;p492"/>
          <p:cNvGrpSpPr/>
          <p:nvPr/>
        </p:nvGrpSpPr>
        <p:grpSpPr>
          <a:xfrm>
            <a:off x="5769387" y="1010948"/>
            <a:ext cx="3533216" cy="3782704"/>
            <a:chOff x="5769387" y="1010948"/>
            <a:chExt cx="3533216" cy="3782704"/>
          </a:xfrm>
        </p:grpSpPr>
        <p:pic>
          <p:nvPicPr>
            <p:cNvPr id="5097" name="Google Shape;5097;p492"/>
            <p:cNvPicPr preferRelativeResize="0"/>
            <p:nvPr/>
          </p:nvPicPr>
          <p:blipFill>
            <a:blip r:embed="rId4">
              <a:alphaModFix/>
            </a:blip>
            <a:stretch>
              <a:fillRect/>
            </a:stretch>
          </p:blipFill>
          <p:spPr>
            <a:xfrm>
              <a:off x="6373850" y="2355712"/>
              <a:ext cx="586575" cy="586575"/>
            </a:xfrm>
            <a:prstGeom prst="rect">
              <a:avLst/>
            </a:prstGeom>
            <a:noFill/>
            <a:ln>
              <a:noFill/>
            </a:ln>
          </p:spPr>
        </p:pic>
        <p:cxnSp>
          <p:nvCxnSpPr>
            <p:cNvPr id="5098" name="Google Shape;5098;p492"/>
            <p:cNvCxnSpPr>
              <a:stCxn id="5095" idx="3"/>
            </p:cNvCxnSpPr>
            <p:nvPr/>
          </p:nvCxnSpPr>
          <p:spPr>
            <a:xfrm>
              <a:off x="5769387" y="2716415"/>
              <a:ext cx="578100" cy="11100"/>
            </a:xfrm>
            <a:prstGeom prst="straightConnector1">
              <a:avLst/>
            </a:prstGeom>
            <a:noFill/>
            <a:ln cap="flat" cmpd="sng" w="19050">
              <a:solidFill>
                <a:srgbClr val="000000"/>
              </a:solidFill>
              <a:prstDash val="solid"/>
              <a:round/>
              <a:headEnd len="med" w="med" type="none"/>
              <a:tailEnd len="med" w="med" type="triangle"/>
            </a:ln>
          </p:spPr>
        </p:cxnSp>
        <p:pic>
          <p:nvPicPr>
            <p:cNvPr id="5099" name="Google Shape;5099;p492"/>
            <p:cNvPicPr preferRelativeResize="0"/>
            <p:nvPr/>
          </p:nvPicPr>
          <p:blipFill rotWithShape="1">
            <a:blip r:embed="rId5">
              <a:alphaModFix/>
            </a:blip>
            <a:srcRect b="0" l="6059" r="0" t="0"/>
            <a:stretch/>
          </p:blipFill>
          <p:spPr>
            <a:xfrm>
              <a:off x="7574350" y="1403732"/>
              <a:ext cx="1163699" cy="245545"/>
            </a:xfrm>
            <a:prstGeom prst="rect">
              <a:avLst/>
            </a:prstGeom>
            <a:noFill/>
            <a:ln>
              <a:noFill/>
            </a:ln>
          </p:spPr>
        </p:pic>
        <p:pic>
          <p:nvPicPr>
            <p:cNvPr id="5100" name="Google Shape;5100;p492"/>
            <p:cNvPicPr preferRelativeResize="0"/>
            <p:nvPr/>
          </p:nvPicPr>
          <p:blipFill rotWithShape="1">
            <a:blip r:embed="rId6">
              <a:alphaModFix/>
            </a:blip>
            <a:srcRect b="13796" l="0" r="0" t="13592"/>
            <a:stretch/>
          </p:blipFill>
          <p:spPr>
            <a:xfrm>
              <a:off x="6794600" y="1925301"/>
              <a:ext cx="760525" cy="272675"/>
            </a:xfrm>
            <a:prstGeom prst="rect">
              <a:avLst/>
            </a:prstGeom>
            <a:noFill/>
            <a:ln>
              <a:noFill/>
            </a:ln>
          </p:spPr>
        </p:pic>
        <p:pic>
          <p:nvPicPr>
            <p:cNvPr id="5101" name="Google Shape;5101;p492"/>
            <p:cNvPicPr preferRelativeResize="0"/>
            <p:nvPr/>
          </p:nvPicPr>
          <p:blipFill rotWithShape="1">
            <a:blip r:embed="rId7">
              <a:alphaModFix/>
            </a:blip>
            <a:srcRect b="0" l="0" r="0" t="9510"/>
            <a:stretch/>
          </p:blipFill>
          <p:spPr>
            <a:xfrm>
              <a:off x="7733775" y="1654886"/>
              <a:ext cx="1025100" cy="618389"/>
            </a:xfrm>
            <a:prstGeom prst="rect">
              <a:avLst/>
            </a:prstGeom>
            <a:noFill/>
            <a:ln>
              <a:noFill/>
            </a:ln>
          </p:spPr>
        </p:pic>
        <p:grpSp>
          <p:nvGrpSpPr>
            <p:cNvPr id="5102" name="Google Shape;5102;p492"/>
            <p:cNvGrpSpPr/>
            <p:nvPr/>
          </p:nvGrpSpPr>
          <p:grpSpPr>
            <a:xfrm>
              <a:off x="6745219" y="3347024"/>
              <a:ext cx="1044975" cy="841675"/>
              <a:chOff x="5052725" y="1700674"/>
              <a:chExt cx="1178100" cy="948901"/>
            </a:xfrm>
          </p:grpSpPr>
          <p:pic>
            <p:nvPicPr>
              <p:cNvPr descr="DataLab_512px_Retina.png" id="5103" name="Google Shape;5103;p492"/>
              <p:cNvPicPr preferRelativeResize="0"/>
              <p:nvPr/>
            </p:nvPicPr>
            <p:blipFill>
              <a:blip r:embed="rId8">
                <a:alphaModFix/>
              </a:blip>
              <a:stretch>
                <a:fillRect/>
              </a:stretch>
            </p:blipFill>
            <p:spPr>
              <a:xfrm>
                <a:off x="5304821" y="1700674"/>
                <a:ext cx="673923" cy="673933"/>
              </a:xfrm>
              <a:prstGeom prst="rect">
                <a:avLst/>
              </a:prstGeom>
              <a:noFill/>
              <a:ln>
                <a:noFill/>
              </a:ln>
            </p:spPr>
          </p:pic>
          <p:sp>
            <p:nvSpPr>
              <p:cNvPr id="5104" name="Google Shape;5104;p492"/>
              <p:cNvSpPr txBox="1"/>
              <p:nvPr/>
            </p:nvSpPr>
            <p:spPr>
              <a:xfrm>
                <a:off x="5052725" y="2405075"/>
                <a:ext cx="1178100" cy="2445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sz="1000">
                    <a:solidFill>
                      <a:srgbClr val="545454"/>
                    </a:solidFill>
                    <a:latin typeface="Roboto"/>
                    <a:ea typeface="Roboto"/>
                    <a:cs typeface="Roboto"/>
                    <a:sym typeface="Roboto"/>
                  </a:rPr>
                  <a:t>Cloud Datalab</a:t>
                </a:r>
                <a:endParaRPr sz="1000">
                  <a:solidFill>
                    <a:srgbClr val="545454"/>
                  </a:solidFill>
                  <a:latin typeface="Roboto"/>
                  <a:ea typeface="Roboto"/>
                  <a:cs typeface="Roboto"/>
                  <a:sym typeface="Roboto"/>
                </a:endParaRPr>
              </a:p>
            </p:txBody>
          </p:sp>
        </p:grpSp>
        <p:grpSp>
          <p:nvGrpSpPr>
            <p:cNvPr id="5105" name="Google Shape;5105;p492"/>
            <p:cNvGrpSpPr/>
            <p:nvPr/>
          </p:nvGrpSpPr>
          <p:grpSpPr>
            <a:xfrm>
              <a:off x="7512016" y="2886731"/>
              <a:ext cx="1790587" cy="844768"/>
              <a:chOff x="6346747" y="1697187"/>
              <a:chExt cx="2018700" cy="952388"/>
            </a:xfrm>
          </p:grpSpPr>
          <p:sp>
            <p:nvSpPr>
              <p:cNvPr id="5106" name="Google Shape;5106;p492"/>
              <p:cNvSpPr txBox="1"/>
              <p:nvPr/>
            </p:nvSpPr>
            <p:spPr>
              <a:xfrm>
                <a:off x="6346747" y="2405075"/>
                <a:ext cx="2018700" cy="2445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lang="en" sz="1000">
                    <a:solidFill>
                      <a:srgbClr val="545454"/>
                    </a:solidFill>
                    <a:latin typeface="Roboto"/>
                    <a:ea typeface="Roboto"/>
                    <a:cs typeface="Roboto"/>
                    <a:sym typeface="Roboto"/>
                  </a:rPr>
                  <a:t>Cloud Machine Learning</a:t>
                </a:r>
                <a:endParaRPr sz="1000">
                  <a:solidFill>
                    <a:srgbClr val="545454"/>
                  </a:solidFill>
                  <a:latin typeface="Roboto"/>
                  <a:ea typeface="Roboto"/>
                  <a:cs typeface="Roboto"/>
                  <a:sym typeface="Roboto"/>
                </a:endParaRPr>
              </a:p>
            </p:txBody>
          </p:sp>
          <p:pic>
            <p:nvPicPr>
              <p:cNvPr descr="Machine-Learning_512px_Retina.png" id="5107" name="Google Shape;5107;p492"/>
              <p:cNvPicPr preferRelativeResize="0"/>
              <p:nvPr/>
            </p:nvPicPr>
            <p:blipFill>
              <a:blip r:embed="rId9">
                <a:alphaModFix/>
              </a:blip>
              <a:stretch>
                <a:fillRect/>
              </a:stretch>
            </p:blipFill>
            <p:spPr>
              <a:xfrm>
                <a:off x="7015644" y="1697187"/>
                <a:ext cx="680906" cy="680906"/>
              </a:xfrm>
              <a:prstGeom prst="rect">
                <a:avLst/>
              </a:prstGeom>
              <a:noFill/>
              <a:ln>
                <a:noFill/>
              </a:ln>
            </p:spPr>
          </p:pic>
        </p:grpSp>
        <p:grpSp>
          <p:nvGrpSpPr>
            <p:cNvPr id="5108" name="Google Shape;5108;p492"/>
            <p:cNvGrpSpPr/>
            <p:nvPr/>
          </p:nvGrpSpPr>
          <p:grpSpPr>
            <a:xfrm>
              <a:off x="6750016" y="2310899"/>
              <a:ext cx="1790700" cy="811028"/>
              <a:chOff x="6750016" y="2463299"/>
              <a:chExt cx="1790700" cy="811028"/>
            </a:xfrm>
          </p:grpSpPr>
          <p:pic>
            <p:nvPicPr>
              <p:cNvPr id="5109" name="Google Shape;5109;p492"/>
              <p:cNvPicPr preferRelativeResize="0"/>
              <p:nvPr/>
            </p:nvPicPr>
            <p:blipFill>
              <a:blip r:embed="rId10">
                <a:alphaModFix/>
              </a:blip>
              <a:stretch>
                <a:fillRect/>
              </a:stretch>
            </p:blipFill>
            <p:spPr>
              <a:xfrm>
                <a:off x="7332900" y="2463299"/>
                <a:ext cx="618400" cy="618400"/>
              </a:xfrm>
              <a:prstGeom prst="rect">
                <a:avLst/>
              </a:prstGeom>
              <a:noFill/>
              <a:ln>
                <a:noFill/>
              </a:ln>
            </p:spPr>
          </p:pic>
          <p:sp>
            <p:nvSpPr>
              <p:cNvPr id="5110" name="Google Shape;5110;p492"/>
              <p:cNvSpPr txBox="1"/>
              <p:nvPr/>
            </p:nvSpPr>
            <p:spPr>
              <a:xfrm>
                <a:off x="6750016" y="3057428"/>
                <a:ext cx="1790700" cy="216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lang="en" sz="1000">
                    <a:solidFill>
                      <a:srgbClr val="545454"/>
                    </a:solidFill>
                    <a:latin typeface="Roboto"/>
                    <a:ea typeface="Roboto"/>
                    <a:cs typeface="Roboto"/>
                    <a:sym typeface="Roboto"/>
                  </a:rPr>
                  <a:t>Google Sheets</a:t>
                </a:r>
                <a:endParaRPr sz="1000">
                  <a:solidFill>
                    <a:srgbClr val="545454"/>
                  </a:solidFill>
                  <a:latin typeface="Roboto"/>
                  <a:ea typeface="Roboto"/>
                  <a:cs typeface="Roboto"/>
                  <a:sym typeface="Roboto"/>
                </a:endParaRPr>
              </a:p>
            </p:txBody>
          </p:sp>
        </p:grpSp>
        <p:sp>
          <p:nvSpPr>
            <p:cNvPr id="5111" name="Google Shape;5111;p492"/>
            <p:cNvSpPr txBox="1"/>
            <p:nvPr/>
          </p:nvSpPr>
          <p:spPr>
            <a:xfrm>
              <a:off x="5771779" y="2963440"/>
              <a:ext cx="1790700" cy="2169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None/>
              </a:pPr>
              <a:r>
                <a:rPr lang="en" sz="1000">
                  <a:solidFill>
                    <a:srgbClr val="545454"/>
                  </a:solidFill>
                  <a:latin typeface="Roboto"/>
                  <a:ea typeface="Roboto"/>
                  <a:cs typeface="Roboto"/>
                  <a:sym typeface="Roboto"/>
                </a:rPr>
                <a:t>BI/Analytics </a:t>
              </a:r>
              <a:br>
                <a:rPr lang="en" sz="1000">
                  <a:solidFill>
                    <a:srgbClr val="545454"/>
                  </a:solidFill>
                  <a:latin typeface="Roboto"/>
                  <a:ea typeface="Roboto"/>
                  <a:cs typeface="Roboto"/>
                  <a:sym typeface="Roboto"/>
                </a:rPr>
              </a:br>
              <a:r>
                <a:rPr lang="en" sz="1000">
                  <a:solidFill>
                    <a:srgbClr val="545454"/>
                  </a:solidFill>
                  <a:latin typeface="Roboto"/>
                  <a:ea typeface="Roboto"/>
                  <a:cs typeface="Roboto"/>
                  <a:sym typeface="Roboto"/>
                </a:rPr>
                <a:t>Tools</a:t>
              </a:r>
              <a:endParaRPr sz="1000">
                <a:solidFill>
                  <a:srgbClr val="545454"/>
                </a:solidFill>
                <a:latin typeface="Roboto"/>
                <a:ea typeface="Roboto"/>
                <a:cs typeface="Roboto"/>
                <a:sym typeface="Roboto"/>
              </a:endParaRPr>
            </a:p>
          </p:txBody>
        </p:sp>
        <p:pic>
          <p:nvPicPr>
            <p:cNvPr id="5112" name="Google Shape;5112;p492"/>
            <p:cNvPicPr preferRelativeResize="0"/>
            <p:nvPr/>
          </p:nvPicPr>
          <p:blipFill>
            <a:blip r:embed="rId11">
              <a:alphaModFix/>
            </a:blip>
            <a:stretch>
              <a:fillRect/>
            </a:stretch>
          </p:blipFill>
          <p:spPr>
            <a:xfrm>
              <a:off x="6457775" y="1611702"/>
              <a:ext cx="1013900" cy="226425"/>
            </a:xfrm>
            <a:prstGeom prst="rect">
              <a:avLst/>
            </a:prstGeom>
            <a:noFill/>
            <a:ln>
              <a:noFill/>
            </a:ln>
          </p:spPr>
        </p:pic>
        <p:pic>
          <p:nvPicPr>
            <p:cNvPr id="5113" name="Google Shape;5113;p492"/>
            <p:cNvPicPr preferRelativeResize="0"/>
            <p:nvPr/>
          </p:nvPicPr>
          <p:blipFill>
            <a:blip r:embed="rId12">
              <a:alphaModFix/>
            </a:blip>
            <a:stretch>
              <a:fillRect/>
            </a:stretch>
          </p:blipFill>
          <p:spPr>
            <a:xfrm>
              <a:off x="7841925" y="1010948"/>
              <a:ext cx="1266949" cy="255501"/>
            </a:xfrm>
            <a:prstGeom prst="rect">
              <a:avLst/>
            </a:prstGeom>
            <a:noFill/>
            <a:ln>
              <a:noFill/>
            </a:ln>
          </p:spPr>
        </p:pic>
        <p:pic>
          <p:nvPicPr>
            <p:cNvPr id="5114" name="Google Shape;5114;p492"/>
            <p:cNvPicPr preferRelativeResize="0"/>
            <p:nvPr/>
          </p:nvPicPr>
          <p:blipFill>
            <a:blip r:embed="rId13">
              <a:alphaModFix/>
            </a:blip>
            <a:stretch>
              <a:fillRect/>
            </a:stretch>
          </p:blipFill>
          <p:spPr>
            <a:xfrm>
              <a:off x="8462263" y="2267650"/>
              <a:ext cx="610375" cy="610375"/>
            </a:xfrm>
            <a:prstGeom prst="rect">
              <a:avLst/>
            </a:prstGeom>
            <a:noFill/>
            <a:ln>
              <a:noFill/>
            </a:ln>
          </p:spPr>
        </p:pic>
        <p:pic>
          <p:nvPicPr>
            <p:cNvPr id="5115" name="Google Shape;5115;p492"/>
            <p:cNvPicPr preferRelativeResize="0"/>
            <p:nvPr/>
          </p:nvPicPr>
          <p:blipFill>
            <a:blip r:embed="rId14">
              <a:alphaModFix/>
            </a:blip>
            <a:stretch>
              <a:fillRect/>
            </a:stretch>
          </p:blipFill>
          <p:spPr>
            <a:xfrm>
              <a:off x="8009764" y="3840446"/>
              <a:ext cx="366726" cy="366726"/>
            </a:xfrm>
            <a:prstGeom prst="rect">
              <a:avLst/>
            </a:prstGeom>
            <a:noFill/>
            <a:ln>
              <a:noFill/>
            </a:ln>
          </p:spPr>
        </p:pic>
        <p:pic>
          <p:nvPicPr>
            <p:cNvPr id="5116" name="Google Shape;5116;p492"/>
            <p:cNvPicPr preferRelativeResize="0"/>
            <p:nvPr/>
          </p:nvPicPr>
          <p:blipFill>
            <a:blip r:embed="rId15">
              <a:alphaModFix/>
            </a:blip>
            <a:stretch>
              <a:fillRect/>
            </a:stretch>
          </p:blipFill>
          <p:spPr>
            <a:xfrm>
              <a:off x="7003025" y="4277740"/>
              <a:ext cx="1290516" cy="262300"/>
            </a:xfrm>
            <a:prstGeom prst="rect">
              <a:avLst/>
            </a:prstGeom>
            <a:noFill/>
            <a:ln>
              <a:noFill/>
            </a:ln>
          </p:spPr>
        </p:pic>
        <p:pic>
          <p:nvPicPr>
            <p:cNvPr id="5117" name="Google Shape;5117;p492"/>
            <p:cNvPicPr preferRelativeResize="0"/>
            <p:nvPr/>
          </p:nvPicPr>
          <p:blipFill>
            <a:blip r:embed="rId16">
              <a:alphaModFix/>
            </a:blip>
            <a:stretch>
              <a:fillRect/>
            </a:stretch>
          </p:blipFill>
          <p:spPr>
            <a:xfrm>
              <a:off x="8298426" y="4257776"/>
              <a:ext cx="706368" cy="535876"/>
            </a:xfrm>
            <a:prstGeom prst="rect">
              <a:avLst/>
            </a:prstGeom>
            <a:noFill/>
            <a:ln>
              <a:noFill/>
            </a:ln>
          </p:spPr>
        </p:pic>
      </p:grpSp>
      <p:grpSp>
        <p:nvGrpSpPr>
          <p:cNvPr id="5118" name="Google Shape;5118;p492"/>
          <p:cNvGrpSpPr/>
          <p:nvPr/>
        </p:nvGrpSpPr>
        <p:grpSpPr>
          <a:xfrm>
            <a:off x="622862" y="3039275"/>
            <a:ext cx="3926199" cy="1843261"/>
            <a:chOff x="622862" y="3039275"/>
            <a:chExt cx="3926199" cy="1843261"/>
          </a:xfrm>
        </p:grpSpPr>
        <p:cxnSp>
          <p:nvCxnSpPr>
            <p:cNvPr id="5119" name="Google Shape;5119;p492"/>
            <p:cNvCxnSpPr/>
            <p:nvPr/>
          </p:nvCxnSpPr>
          <p:spPr>
            <a:xfrm flipH="1" rot="10800000">
              <a:off x="1695400" y="3039275"/>
              <a:ext cx="2369400" cy="1109100"/>
            </a:xfrm>
            <a:prstGeom prst="straightConnector1">
              <a:avLst/>
            </a:prstGeom>
            <a:noFill/>
            <a:ln cap="flat" cmpd="sng" w="19050">
              <a:solidFill>
                <a:srgbClr val="000000"/>
              </a:solidFill>
              <a:prstDash val="solid"/>
              <a:round/>
              <a:headEnd len="med" w="med" type="none"/>
              <a:tailEnd len="med" w="med" type="triangle"/>
            </a:ln>
          </p:spPr>
        </p:cxnSp>
        <p:pic>
          <p:nvPicPr>
            <p:cNvPr id="5120" name="Google Shape;5120;p492"/>
            <p:cNvPicPr preferRelativeResize="0"/>
            <p:nvPr/>
          </p:nvPicPr>
          <p:blipFill rotWithShape="1">
            <a:blip r:embed="rId17">
              <a:alphaModFix/>
            </a:blip>
            <a:srcRect b="27476" l="7237" r="6399" t="30309"/>
            <a:stretch/>
          </p:blipFill>
          <p:spPr>
            <a:xfrm>
              <a:off x="2931788" y="4258872"/>
              <a:ext cx="1617274" cy="254428"/>
            </a:xfrm>
            <a:prstGeom prst="rect">
              <a:avLst/>
            </a:prstGeom>
            <a:noFill/>
            <a:ln>
              <a:noFill/>
            </a:ln>
          </p:spPr>
        </p:pic>
        <p:pic>
          <p:nvPicPr>
            <p:cNvPr id="5121" name="Google Shape;5121;p492"/>
            <p:cNvPicPr preferRelativeResize="0"/>
            <p:nvPr/>
          </p:nvPicPr>
          <p:blipFill>
            <a:blip r:embed="rId18">
              <a:alphaModFix/>
            </a:blip>
            <a:stretch>
              <a:fillRect/>
            </a:stretch>
          </p:blipFill>
          <p:spPr>
            <a:xfrm>
              <a:off x="2343660" y="4382675"/>
              <a:ext cx="527529" cy="499861"/>
            </a:xfrm>
            <a:prstGeom prst="rect">
              <a:avLst/>
            </a:prstGeom>
            <a:noFill/>
            <a:ln>
              <a:noFill/>
            </a:ln>
          </p:spPr>
        </p:pic>
        <p:pic>
          <p:nvPicPr>
            <p:cNvPr id="5122" name="Google Shape;5122;p492"/>
            <p:cNvPicPr preferRelativeResize="0"/>
            <p:nvPr/>
          </p:nvPicPr>
          <p:blipFill>
            <a:blip r:embed="rId19">
              <a:alphaModFix/>
            </a:blip>
            <a:stretch>
              <a:fillRect/>
            </a:stretch>
          </p:blipFill>
          <p:spPr>
            <a:xfrm>
              <a:off x="1261688" y="4151846"/>
              <a:ext cx="494399" cy="468468"/>
            </a:xfrm>
            <a:prstGeom prst="rect">
              <a:avLst/>
            </a:prstGeom>
            <a:noFill/>
            <a:ln>
              <a:noFill/>
            </a:ln>
          </p:spPr>
        </p:pic>
        <p:pic>
          <p:nvPicPr>
            <p:cNvPr id="5123" name="Google Shape;5123;p492"/>
            <p:cNvPicPr preferRelativeResize="0"/>
            <p:nvPr/>
          </p:nvPicPr>
          <p:blipFill>
            <a:blip r:embed="rId20">
              <a:alphaModFix/>
            </a:blip>
            <a:stretch>
              <a:fillRect/>
            </a:stretch>
          </p:blipFill>
          <p:spPr>
            <a:xfrm>
              <a:off x="1815700" y="4186100"/>
              <a:ext cx="535875" cy="447200"/>
            </a:xfrm>
            <a:prstGeom prst="rect">
              <a:avLst/>
            </a:prstGeom>
            <a:noFill/>
            <a:ln>
              <a:noFill/>
            </a:ln>
          </p:spPr>
        </p:pic>
        <p:grpSp>
          <p:nvGrpSpPr>
            <p:cNvPr id="5124" name="Google Shape;5124;p492"/>
            <p:cNvGrpSpPr/>
            <p:nvPr/>
          </p:nvGrpSpPr>
          <p:grpSpPr>
            <a:xfrm>
              <a:off x="2380712" y="3057707"/>
              <a:ext cx="502800" cy="502800"/>
              <a:chOff x="395562" y="1332820"/>
              <a:chExt cx="502800" cy="502800"/>
            </a:xfrm>
          </p:grpSpPr>
          <p:sp>
            <p:nvSpPr>
              <p:cNvPr id="5125" name="Google Shape;5125;p492"/>
              <p:cNvSpPr/>
              <p:nvPr/>
            </p:nvSpPr>
            <p:spPr>
              <a:xfrm>
                <a:off x="395562" y="1332820"/>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5126" name="Google Shape;5126;p492"/>
              <p:cNvPicPr preferRelativeResize="0"/>
              <p:nvPr/>
            </p:nvPicPr>
            <p:blipFill>
              <a:blip r:embed="rId21">
                <a:alphaModFix/>
              </a:blip>
              <a:stretch>
                <a:fillRect/>
              </a:stretch>
            </p:blipFill>
            <p:spPr>
              <a:xfrm>
                <a:off x="462675" y="1410000"/>
                <a:ext cx="373200" cy="373200"/>
              </a:xfrm>
              <a:prstGeom prst="rect">
                <a:avLst/>
              </a:prstGeom>
              <a:noFill/>
              <a:ln>
                <a:noFill/>
              </a:ln>
            </p:spPr>
          </p:pic>
        </p:grpSp>
        <p:grpSp>
          <p:nvGrpSpPr>
            <p:cNvPr id="5127" name="Google Shape;5127;p492"/>
            <p:cNvGrpSpPr/>
            <p:nvPr/>
          </p:nvGrpSpPr>
          <p:grpSpPr>
            <a:xfrm>
              <a:off x="2963650" y="3583045"/>
              <a:ext cx="502800" cy="502800"/>
              <a:chOff x="286962" y="2108295"/>
              <a:chExt cx="502800" cy="502800"/>
            </a:xfrm>
          </p:grpSpPr>
          <p:sp>
            <p:nvSpPr>
              <p:cNvPr id="5128" name="Google Shape;5128;p492"/>
              <p:cNvSpPr/>
              <p:nvPr/>
            </p:nvSpPr>
            <p:spPr>
              <a:xfrm>
                <a:off x="286962" y="2108295"/>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l">
                  <a:lnSpc>
                    <a:spcPct val="133333"/>
                  </a:lnSpc>
                  <a:spcBef>
                    <a:spcPts val="0"/>
                  </a:spcBef>
                  <a:spcAft>
                    <a:spcPts val="0"/>
                  </a:spcAft>
                  <a:buClr>
                    <a:srgbClr val="9E9E9E"/>
                  </a:buClr>
                  <a:buFont typeface="Roboto"/>
                  <a:buNone/>
                </a:pPr>
                <a:r>
                  <a:t/>
                </a:r>
                <a:endParaRPr sz="600">
                  <a:solidFill>
                    <a:srgbClr val="9E9E9E"/>
                  </a:solidFill>
                  <a:latin typeface="Roboto"/>
                  <a:ea typeface="Roboto"/>
                  <a:cs typeface="Roboto"/>
                  <a:sym typeface="Roboto"/>
                </a:endParaRPr>
              </a:p>
              <a:p>
                <a:pPr indent="0" lvl="0" marL="0" rtl="0" algn="l">
                  <a:lnSpc>
                    <a:spcPct val="133333"/>
                  </a:lnSpc>
                  <a:spcBef>
                    <a:spcPts val="0"/>
                  </a:spcBef>
                  <a:spcAft>
                    <a:spcPts val="0"/>
                  </a:spcAft>
                  <a:buClr>
                    <a:srgbClr val="9E9E9E"/>
                  </a:buClr>
                  <a:buFont typeface="Roboto"/>
                  <a:buNone/>
                </a:pPr>
                <a:r>
                  <a:t/>
                </a:r>
                <a:endParaRPr sz="600">
                  <a:solidFill>
                    <a:srgbClr val="9E9E9E"/>
                  </a:solidFill>
                  <a:latin typeface="Roboto"/>
                  <a:ea typeface="Roboto"/>
                  <a:cs typeface="Roboto"/>
                  <a:sym typeface="Roboto"/>
                </a:endParaRPr>
              </a:p>
              <a:p>
                <a:pPr indent="0" lvl="0" marL="0" rtl="0" algn="l">
                  <a:lnSpc>
                    <a:spcPct val="133333"/>
                  </a:lnSpc>
                  <a:spcBef>
                    <a:spcPts val="0"/>
                  </a:spcBef>
                  <a:spcAft>
                    <a:spcPts val="0"/>
                  </a:spcAft>
                  <a:buClr>
                    <a:srgbClr val="9E9E9E"/>
                  </a:buClr>
                  <a:buFont typeface="Roboto"/>
                  <a:buNone/>
                </a:pPr>
                <a:r>
                  <a:t/>
                </a:r>
                <a:endParaRPr sz="600">
                  <a:solidFill>
                    <a:srgbClr val="9E9E9E"/>
                  </a:solidFill>
                  <a:latin typeface="Roboto"/>
                  <a:ea typeface="Roboto"/>
                  <a:cs typeface="Roboto"/>
                  <a:sym typeface="Roboto"/>
                </a:endParaRPr>
              </a:p>
              <a:p>
                <a:pPr indent="0" lvl="0" marL="0" rtl="0" algn="l">
                  <a:lnSpc>
                    <a:spcPct val="133333"/>
                  </a:lnSpc>
                  <a:spcBef>
                    <a:spcPts val="0"/>
                  </a:spcBef>
                  <a:spcAft>
                    <a:spcPts val="0"/>
                  </a:spcAft>
                  <a:buClr>
                    <a:srgbClr val="9E9E9E"/>
                  </a:buClr>
                  <a:buFont typeface="Roboto"/>
                  <a:buNone/>
                </a:pPr>
                <a:r>
                  <a:rPr lang="en" sz="600">
                    <a:solidFill>
                      <a:srgbClr val="9E9E9E"/>
                    </a:solidFill>
                    <a:latin typeface="Roboto"/>
                    <a:ea typeface="Roboto"/>
                    <a:cs typeface="Roboto"/>
                    <a:sym typeface="Roboto"/>
                  </a:rPr>
                  <a:t> Advertisers  </a:t>
                </a:r>
                <a:endParaRPr b="0" i="0" sz="700" u="none" cap="none" strike="noStrike">
                  <a:solidFill>
                    <a:srgbClr val="000000"/>
                  </a:solidFill>
                  <a:latin typeface="Roboto"/>
                  <a:ea typeface="Roboto"/>
                  <a:cs typeface="Roboto"/>
                  <a:sym typeface="Roboto"/>
                </a:endParaRPr>
              </a:p>
            </p:txBody>
          </p:sp>
          <p:pic>
            <p:nvPicPr>
              <p:cNvPr id="5129" name="Google Shape;5129;p492"/>
              <p:cNvPicPr preferRelativeResize="0"/>
              <p:nvPr/>
            </p:nvPicPr>
            <p:blipFill rotWithShape="1">
              <a:blip r:embed="rId22">
                <a:alphaModFix/>
              </a:blip>
              <a:srcRect b="0" l="0" r="0" t="0"/>
              <a:stretch/>
            </p:blipFill>
            <p:spPr>
              <a:xfrm>
                <a:off x="380050" y="2171874"/>
                <a:ext cx="322200" cy="259800"/>
              </a:xfrm>
              <a:prstGeom prst="rect">
                <a:avLst/>
              </a:prstGeom>
              <a:noFill/>
              <a:ln>
                <a:noFill/>
              </a:ln>
            </p:spPr>
          </p:pic>
        </p:grpSp>
        <p:grpSp>
          <p:nvGrpSpPr>
            <p:cNvPr id="5130" name="Google Shape;5130;p492"/>
            <p:cNvGrpSpPr/>
            <p:nvPr/>
          </p:nvGrpSpPr>
          <p:grpSpPr>
            <a:xfrm>
              <a:off x="1756360" y="3206810"/>
              <a:ext cx="523478" cy="589828"/>
              <a:chOff x="305860" y="2697510"/>
              <a:chExt cx="523478" cy="589828"/>
            </a:xfrm>
          </p:grpSpPr>
          <p:sp>
            <p:nvSpPr>
              <p:cNvPr id="5131" name="Google Shape;5131;p492"/>
              <p:cNvSpPr/>
              <p:nvPr/>
            </p:nvSpPr>
            <p:spPr>
              <a:xfrm>
                <a:off x="326537" y="2784539"/>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descr="GA360Suite_Horizontal_Logo.png" id="5132" name="Google Shape;5132;p492"/>
              <p:cNvPicPr preferRelativeResize="0"/>
              <p:nvPr/>
            </p:nvPicPr>
            <p:blipFill rotWithShape="1">
              <a:blip r:embed="rId23">
                <a:alphaModFix/>
              </a:blip>
              <a:srcRect b="2623" l="0" r="87833" t="-39986"/>
              <a:stretch/>
            </p:blipFill>
            <p:spPr>
              <a:xfrm>
                <a:off x="305860" y="2697510"/>
                <a:ext cx="465000" cy="518400"/>
              </a:xfrm>
              <a:prstGeom prst="rect">
                <a:avLst/>
              </a:prstGeom>
              <a:noFill/>
              <a:ln>
                <a:noFill/>
              </a:ln>
            </p:spPr>
          </p:pic>
        </p:grpSp>
        <p:grpSp>
          <p:nvGrpSpPr>
            <p:cNvPr id="5133" name="Google Shape;5133;p492"/>
            <p:cNvGrpSpPr/>
            <p:nvPr/>
          </p:nvGrpSpPr>
          <p:grpSpPr>
            <a:xfrm>
              <a:off x="1186487" y="3583045"/>
              <a:ext cx="502800" cy="502800"/>
              <a:chOff x="956750" y="2108295"/>
              <a:chExt cx="502800" cy="502800"/>
            </a:xfrm>
          </p:grpSpPr>
          <p:sp>
            <p:nvSpPr>
              <p:cNvPr id="5134" name="Google Shape;5134;p492"/>
              <p:cNvSpPr/>
              <p:nvPr/>
            </p:nvSpPr>
            <p:spPr>
              <a:xfrm>
                <a:off x="956750" y="2108295"/>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5135" name="Google Shape;5135;p492"/>
              <p:cNvPicPr preferRelativeResize="0"/>
              <p:nvPr/>
            </p:nvPicPr>
            <p:blipFill rotWithShape="1">
              <a:blip r:embed="rId24">
                <a:alphaModFix/>
              </a:blip>
              <a:srcRect b="23703" l="15152" r="15753" t="22826"/>
              <a:stretch/>
            </p:blipFill>
            <p:spPr>
              <a:xfrm>
                <a:off x="1002175" y="2277578"/>
                <a:ext cx="416025" cy="139183"/>
              </a:xfrm>
              <a:prstGeom prst="rect">
                <a:avLst/>
              </a:prstGeom>
              <a:noFill/>
              <a:ln>
                <a:noFill/>
              </a:ln>
            </p:spPr>
          </p:pic>
        </p:grpSp>
        <p:grpSp>
          <p:nvGrpSpPr>
            <p:cNvPr id="5136" name="Google Shape;5136;p492"/>
            <p:cNvGrpSpPr/>
            <p:nvPr/>
          </p:nvGrpSpPr>
          <p:grpSpPr>
            <a:xfrm>
              <a:off x="2411212" y="3840439"/>
              <a:ext cx="502800" cy="502800"/>
              <a:chOff x="976537" y="2784539"/>
              <a:chExt cx="502800" cy="502800"/>
            </a:xfrm>
          </p:grpSpPr>
          <p:sp>
            <p:nvSpPr>
              <p:cNvPr id="5137" name="Google Shape;5137;p492"/>
              <p:cNvSpPr/>
              <p:nvPr/>
            </p:nvSpPr>
            <p:spPr>
              <a:xfrm>
                <a:off x="976537" y="2784539"/>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5138" name="Google Shape;5138;p492"/>
              <p:cNvPicPr preferRelativeResize="0"/>
              <p:nvPr/>
            </p:nvPicPr>
            <p:blipFill>
              <a:blip r:embed="rId25">
                <a:alphaModFix/>
              </a:blip>
              <a:stretch>
                <a:fillRect/>
              </a:stretch>
            </p:blipFill>
            <p:spPr>
              <a:xfrm>
                <a:off x="998800" y="2789051"/>
                <a:ext cx="465000" cy="465023"/>
              </a:xfrm>
              <a:prstGeom prst="rect">
                <a:avLst/>
              </a:prstGeom>
              <a:noFill/>
              <a:ln>
                <a:noFill/>
              </a:ln>
            </p:spPr>
          </p:pic>
        </p:grpSp>
        <p:grpSp>
          <p:nvGrpSpPr>
            <p:cNvPr id="5139" name="Google Shape;5139;p492"/>
            <p:cNvGrpSpPr/>
            <p:nvPr/>
          </p:nvGrpSpPr>
          <p:grpSpPr>
            <a:xfrm>
              <a:off x="3516100" y="3347032"/>
              <a:ext cx="502800" cy="502800"/>
              <a:chOff x="984287" y="1486045"/>
              <a:chExt cx="502800" cy="502800"/>
            </a:xfrm>
          </p:grpSpPr>
          <p:sp>
            <p:nvSpPr>
              <p:cNvPr id="5140" name="Google Shape;5140;p492"/>
              <p:cNvSpPr/>
              <p:nvPr/>
            </p:nvSpPr>
            <p:spPr>
              <a:xfrm>
                <a:off x="984287" y="1486045"/>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rtl="0" algn="l">
                  <a:lnSpc>
                    <a:spcPct val="133333"/>
                  </a:lnSpc>
                  <a:spcBef>
                    <a:spcPts val="0"/>
                  </a:spcBef>
                  <a:spcAft>
                    <a:spcPts val="0"/>
                  </a:spcAft>
                  <a:buClr>
                    <a:srgbClr val="9E9E9E"/>
                  </a:buClr>
                  <a:buFont typeface="Roboto"/>
                  <a:buNone/>
                </a:pPr>
                <a:r>
                  <a:t/>
                </a:r>
                <a:endParaRPr sz="600">
                  <a:solidFill>
                    <a:srgbClr val="9E9E9E"/>
                  </a:solidFill>
                  <a:latin typeface="Roboto"/>
                  <a:ea typeface="Roboto"/>
                  <a:cs typeface="Roboto"/>
                  <a:sym typeface="Roboto"/>
                </a:endParaRPr>
              </a:p>
              <a:p>
                <a:pPr indent="0" lvl="0" marL="0" rtl="0" algn="l">
                  <a:lnSpc>
                    <a:spcPct val="133333"/>
                  </a:lnSpc>
                  <a:spcBef>
                    <a:spcPts val="0"/>
                  </a:spcBef>
                  <a:spcAft>
                    <a:spcPts val="0"/>
                  </a:spcAft>
                  <a:buClr>
                    <a:srgbClr val="9E9E9E"/>
                  </a:buClr>
                  <a:buFont typeface="Roboto"/>
                  <a:buNone/>
                </a:pPr>
                <a:r>
                  <a:t/>
                </a:r>
                <a:endParaRPr sz="600">
                  <a:solidFill>
                    <a:srgbClr val="9E9E9E"/>
                  </a:solidFill>
                  <a:latin typeface="Roboto"/>
                  <a:ea typeface="Roboto"/>
                  <a:cs typeface="Roboto"/>
                  <a:sym typeface="Roboto"/>
                </a:endParaRPr>
              </a:p>
              <a:p>
                <a:pPr indent="0" lvl="0" marL="0" rtl="0" algn="l">
                  <a:lnSpc>
                    <a:spcPct val="133333"/>
                  </a:lnSpc>
                  <a:spcBef>
                    <a:spcPts val="0"/>
                  </a:spcBef>
                  <a:spcAft>
                    <a:spcPts val="0"/>
                  </a:spcAft>
                  <a:buClr>
                    <a:srgbClr val="9E9E9E"/>
                  </a:buClr>
                  <a:buFont typeface="Roboto"/>
                  <a:buNone/>
                </a:pPr>
                <a:r>
                  <a:t/>
                </a:r>
                <a:endParaRPr sz="600">
                  <a:solidFill>
                    <a:srgbClr val="9E9E9E"/>
                  </a:solidFill>
                  <a:latin typeface="Roboto"/>
                  <a:ea typeface="Roboto"/>
                  <a:cs typeface="Roboto"/>
                  <a:sym typeface="Roboto"/>
                </a:endParaRPr>
              </a:p>
              <a:p>
                <a:pPr indent="0" lvl="0" marL="0" rtl="0" algn="l">
                  <a:lnSpc>
                    <a:spcPct val="133333"/>
                  </a:lnSpc>
                  <a:spcBef>
                    <a:spcPts val="0"/>
                  </a:spcBef>
                  <a:spcAft>
                    <a:spcPts val="0"/>
                  </a:spcAft>
                  <a:buClr>
                    <a:srgbClr val="9E9E9E"/>
                  </a:buClr>
                  <a:buFont typeface="Roboto"/>
                  <a:buNone/>
                </a:pPr>
                <a:r>
                  <a:rPr lang="en" sz="600">
                    <a:solidFill>
                      <a:srgbClr val="9E9E9E"/>
                    </a:solidFill>
                    <a:latin typeface="Roboto"/>
                    <a:ea typeface="Roboto"/>
                    <a:cs typeface="Roboto"/>
                    <a:sym typeface="Roboto"/>
                  </a:rPr>
                  <a:t>  Publishers  </a:t>
                </a:r>
                <a:endParaRPr b="0" i="0" sz="700" u="none" cap="none" strike="noStrike">
                  <a:solidFill>
                    <a:srgbClr val="000000"/>
                  </a:solidFill>
                  <a:latin typeface="Roboto"/>
                  <a:ea typeface="Roboto"/>
                  <a:cs typeface="Roboto"/>
                  <a:sym typeface="Roboto"/>
                </a:endParaRPr>
              </a:p>
            </p:txBody>
          </p:sp>
          <p:pic>
            <p:nvPicPr>
              <p:cNvPr id="5141" name="Google Shape;5141;p492"/>
              <p:cNvPicPr preferRelativeResize="0"/>
              <p:nvPr/>
            </p:nvPicPr>
            <p:blipFill rotWithShape="1">
              <a:blip r:embed="rId22">
                <a:alphaModFix/>
              </a:blip>
              <a:srcRect b="0" l="0" r="0" t="0"/>
              <a:stretch/>
            </p:blipFill>
            <p:spPr>
              <a:xfrm>
                <a:off x="1077375" y="1549624"/>
                <a:ext cx="322200" cy="259800"/>
              </a:xfrm>
              <a:prstGeom prst="rect">
                <a:avLst/>
              </a:prstGeom>
              <a:noFill/>
              <a:ln>
                <a:noFill/>
              </a:ln>
            </p:spPr>
          </p:pic>
        </p:grpSp>
        <p:grpSp>
          <p:nvGrpSpPr>
            <p:cNvPr id="5142" name="Google Shape;5142;p492"/>
            <p:cNvGrpSpPr/>
            <p:nvPr/>
          </p:nvGrpSpPr>
          <p:grpSpPr>
            <a:xfrm>
              <a:off x="622862" y="3552889"/>
              <a:ext cx="502800" cy="502800"/>
              <a:chOff x="2914762" y="4343239"/>
              <a:chExt cx="502800" cy="502800"/>
            </a:xfrm>
          </p:grpSpPr>
          <p:sp>
            <p:nvSpPr>
              <p:cNvPr id="5143" name="Google Shape;5143;p492"/>
              <p:cNvSpPr/>
              <p:nvPr/>
            </p:nvSpPr>
            <p:spPr>
              <a:xfrm>
                <a:off x="2914762" y="4343239"/>
                <a:ext cx="502800" cy="502800"/>
              </a:xfrm>
              <a:prstGeom prst="roundRect">
                <a:avLst>
                  <a:gd fmla="val 1674" name="adj"/>
                </a:avLst>
              </a:prstGeom>
              <a:solidFill>
                <a:srgbClr val="FFFFFF"/>
              </a:solidFill>
              <a:ln>
                <a:noFill/>
              </a:ln>
              <a:effectLst>
                <a:outerShdw blurRad="19050" rotWithShape="0" algn="ctr" dir="5400000" dist="6350">
                  <a:srgbClr val="000000">
                    <a:alpha val="44710"/>
                  </a:srgbClr>
                </a:outerShdw>
              </a:effectLst>
            </p:spPr>
            <p:txBody>
              <a:bodyPr anchorCtr="0" anchor="ctr" bIns="0" lIns="0" spcFirstLastPara="1" rIns="0" wrap="square" tIns="0">
                <a:noAutofit/>
              </a:bodyPr>
              <a:lstStyle/>
              <a:p>
                <a:pPr indent="0" lvl="0" marL="0" marR="0" rtl="0" algn="l">
                  <a:lnSpc>
                    <a:spcPct val="121428"/>
                  </a:lnSpc>
                  <a:spcBef>
                    <a:spcPts val="0"/>
                  </a:spcBef>
                  <a:spcAft>
                    <a:spcPts val="0"/>
                  </a:spcAft>
                  <a:buClr>
                    <a:srgbClr val="000000"/>
                  </a:buClr>
                  <a:buFont typeface="Arial"/>
                  <a:buNone/>
                </a:pPr>
                <a:r>
                  <a:t/>
                </a:r>
                <a:endParaRPr b="0" i="0" sz="700" u="none" cap="none" strike="noStrike">
                  <a:solidFill>
                    <a:srgbClr val="000000"/>
                  </a:solidFill>
                  <a:latin typeface="Roboto"/>
                  <a:ea typeface="Roboto"/>
                  <a:cs typeface="Roboto"/>
                  <a:sym typeface="Roboto"/>
                </a:endParaRPr>
              </a:p>
            </p:txBody>
          </p:sp>
          <p:pic>
            <p:nvPicPr>
              <p:cNvPr id="5144" name="Google Shape;5144;p492"/>
              <p:cNvPicPr preferRelativeResize="0"/>
              <p:nvPr/>
            </p:nvPicPr>
            <p:blipFill>
              <a:blip r:embed="rId26">
                <a:alphaModFix/>
              </a:blip>
              <a:stretch>
                <a:fillRect/>
              </a:stretch>
            </p:blipFill>
            <p:spPr>
              <a:xfrm>
                <a:off x="2948050" y="4371049"/>
                <a:ext cx="436204" cy="447200"/>
              </a:xfrm>
              <a:prstGeom prst="rect">
                <a:avLst/>
              </a:prstGeom>
              <a:noFill/>
              <a:ln>
                <a:noFill/>
              </a:ln>
            </p:spPr>
          </p:pic>
        </p:grpSp>
        <p:pic>
          <p:nvPicPr>
            <p:cNvPr id="5145" name="Google Shape;5145;p492"/>
            <p:cNvPicPr preferRelativeResize="0"/>
            <p:nvPr/>
          </p:nvPicPr>
          <p:blipFill>
            <a:blip r:embed="rId27">
              <a:alphaModFix/>
            </a:blip>
            <a:stretch>
              <a:fillRect/>
            </a:stretch>
          </p:blipFill>
          <p:spPr>
            <a:xfrm>
              <a:off x="741075" y="4125885"/>
              <a:ext cx="494400" cy="494428"/>
            </a:xfrm>
            <a:prstGeom prst="rect">
              <a:avLst/>
            </a:prstGeom>
            <a:noFill/>
            <a:ln>
              <a:noFill/>
            </a:ln>
          </p:spPr>
        </p:pic>
      </p:grpSp>
      <p:grpSp>
        <p:nvGrpSpPr>
          <p:cNvPr id="5146" name="Google Shape;5146;p492"/>
          <p:cNvGrpSpPr/>
          <p:nvPr/>
        </p:nvGrpSpPr>
        <p:grpSpPr>
          <a:xfrm>
            <a:off x="311700" y="591367"/>
            <a:ext cx="3928853" cy="2034109"/>
            <a:chOff x="311700" y="591367"/>
            <a:chExt cx="3928853" cy="2034109"/>
          </a:xfrm>
        </p:grpSpPr>
        <p:pic>
          <p:nvPicPr>
            <p:cNvPr id="5147" name="Google Shape;5147;p492"/>
            <p:cNvPicPr preferRelativeResize="0"/>
            <p:nvPr/>
          </p:nvPicPr>
          <p:blipFill>
            <a:blip r:embed="rId28">
              <a:alphaModFix/>
            </a:blip>
            <a:stretch>
              <a:fillRect/>
            </a:stretch>
          </p:blipFill>
          <p:spPr>
            <a:xfrm>
              <a:off x="2082962" y="1271780"/>
              <a:ext cx="1005974" cy="211772"/>
            </a:xfrm>
            <a:prstGeom prst="rect">
              <a:avLst/>
            </a:prstGeom>
            <a:noFill/>
            <a:ln>
              <a:noFill/>
            </a:ln>
          </p:spPr>
        </p:pic>
        <p:pic>
          <p:nvPicPr>
            <p:cNvPr id="5148" name="Google Shape;5148;p492"/>
            <p:cNvPicPr preferRelativeResize="0"/>
            <p:nvPr/>
          </p:nvPicPr>
          <p:blipFill rotWithShape="1">
            <a:blip r:embed="rId29">
              <a:alphaModFix/>
            </a:blip>
            <a:srcRect b="38904" l="37790" r="37861" t="36474"/>
            <a:stretch/>
          </p:blipFill>
          <p:spPr>
            <a:xfrm>
              <a:off x="3283138" y="1767950"/>
              <a:ext cx="957416" cy="216300"/>
            </a:xfrm>
            <a:prstGeom prst="rect">
              <a:avLst/>
            </a:prstGeom>
            <a:noFill/>
            <a:ln>
              <a:noFill/>
            </a:ln>
          </p:spPr>
        </p:pic>
        <p:pic>
          <p:nvPicPr>
            <p:cNvPr id="5149" name="Google Shape;5149;p492"/>
            <p:cNvPicPr preferRelativeResize="0"/>
            <p:nvPr/>
          </p:nvPicPr>
          <p:blipFill>
            <a:blip r:embed="rId30">
              <a:alphaModFix/>
            </a:blip>
            <a:stretch>
              <a:fillRect/>
            </a:stretch>
          </p:blipFill>
          <p:spPr>
            <a:xfrm>
              <a:off x="2740203" y="1531901"/>
              <a:ext cx="1005978" cy="216300"/>
            </a:xfrm>
            <a:prstGeom prst="rect">
              <a:avLst/>
            </a:prstGeom>
            <a:noFill/>
            <a:ln>
              <a:noFill/>
            </a:ln>
          </p:spPr>
        </p:pic>
        <p:pic>
          <p:nvPicPr>
            <p:cNvPr id="5150" name="Google Shape;5150;p492"/>
            <p:cNvPicPr preferRelativeResize="0"/>
            <p:nvPr/>
          </p:nvPicPr>
          <p:blipFill>
            <a:blip r:embed="rId31">
              <a:alphaModFix/>
            </a:blip>
            <a:stretch>
              <a:fillRect/>
            </a:stretch>
          </p:blipFill>
          <p:spPr>
            <a:xfrm>
              <a:off x="2467688" y="1981341"/>
              <a:ext cx="535884" cy="535884"/>
            </a:xfrm>
            <a:prstGeom prst="rect">
              <a:avLst/>
            </a:prstGeom>
            <a:noFill/>
            <a:ln>
              <a:noFill/>
            </a:ln>
          </p:spPr>
        </p:pic>
        <p:pic>
          <p:nvPicPr>
            <p:cNvPr id="5151" name="Google Shape;5151;p492"/>
            <p:cNvPicPr preferRelativeResize="0"/>
            <p:nvPr/>
          </p:nvPicPr>
          <p:blipFill>
            <a:blip r:embed="rId32">
              <a:alphaModFix/>
            </a:blip>
            <a:stretch>
              <a:fillRect/>
            </a:stretch>
          </p:blipFill>
          <p:spPr>
            <a:xfrm>
              <a:off x="3110033" y="2161984"/>
              <a:ext cx="591692" cy="463492"/>
            </a:xfrm>
            <a:prstGeom prst="rect">
              <a:avLst/>
            </a:prstGeom>
            <a:noFill/>
            <a:ln>
              <a:noFill/>
            </a:ln>
          </p:spPr>
        </p:pic>
        <p:pic>
          <p:nvPicPr>
            <p:cNvPr id="5152" name="Google Shape;5152;p492"/>
            <p:cNvPicPr preferRelativeResize="0"/>
            <p:nvPr/>
          </p:nvPicPr>
          <p:blipFill>
            <a:blip r:embed="rId33">
              <a:alphaModFix/>
            </a:blip>
            <a:stretch>
              <a:fillRect/>
            </a:stretch>
          </p:blipFill>
          <p:spPr>
            <a:xfrm>
              <a:off x="1931825" y="1802050"/>
              <a:ext cx="535876" cy="535876"/>
            </a:xfrm>
            <a:prstGeom prst="rect">
              <a:avLst/>
            </a:prstGeom>
            <a:noFill/>
            <a:ln>
              <a:noFill/>
            </a:ln>
          </p:spPr>
        </p:pic>
        <p:pic>
          <p:nvPicPr>
            <p:cNvPr id="5153" name="Google Shape;5153;p492"/>
            <p:cNvPicPr preferRelativeResize="0"/>
            <p:nvPr/>
          </p:nvPicPr>
          <p:blipFill>
            <a:blip r:embed="rId34">
              <a:alphaModFix/>
            </a:blip>
            <a:stretch>
              <a:fillRect/>
            </a:stretch>
          </p:blipFill>
          <p:spPr>
            <a:xfrm>
              <a:off x="1503265" y="1606490"/>
              <a:ext cx="365700" cy="365700"/>
            </a:xfrm>
            <a:prstGeom prst="rect">
              <a:avLst/>
            </a:prstGeom>
            <a:noFill/>
            <a:ln>
              <a:noFill/>
            </a:ln>
          </p:spPr>
        </p:pic>
        <p:pic>
          <p:nvPicPr>
            <p:cNvPr id="5154" name="Google Shape;5154;p492"/>
            <p:cNvPicPr preferRelativeResize="0"/>
            <p:nvPr/>
          </p:nvPicPr>
          <p:blipFill>
            <a:blip r:embed="rId35">
              <a:alphaModFix/>
            </a:blip>
            <a:stretch>
              <a:fillRect/>
            </a:stretch>
          </p:blipFill>
          <p:spPr>
            <a:xfrm>
              <a:off x="851548" y="1426524"/>
              <a:ext cx="570252" cy="246600"/>
            </a:xfrm>
            <a:prstGeom prst="rect">
              <a:avLst/>
            </a:prstGeom>
            <a:noFill/>
            <a:ln>
              <a:noFill/>
            </a:ln>
          </p:spPr>
        </p:pic>
        <p:pic>
          <p:nvPicPr>
            <p:cNvPr id="5155" name="Google Shape;5155;p492"/>
            <p:cNvPicPr preferRelativeResize="0"/>
            <p:nvPr/>
          </p:nvPicPr>
          <p:blipFill>
            <a:blip r:embed="rId36">
              <a:alphaModFix/>
            </a:blip>
            <a:stretch>
              <a:fillRect/>
            </a:stretch>
          </p:blipFill>
          <p:spPr>
            <a:xfrm>
              <a:off x="1503276" y="1015875"/>
              <a:ext cx="797455" cy="211775"/>
            </a:xfrm>
            <a:prstGeom prst="rect">
              <a:avLst/>
            </a:prstGeom>
            <a:noFill/>
            <a:ln>
              <a:noFill/>
            </a:ln>
          </p:spPr>
        </p:pic>
        <p:pic>
          <p:nvPicPr>
            <p:cNvPr id="5156" name="Google Shape;5156;p492"/>
            <p:cNvPicPr preferRelativeResize="0"/>
            <p:nvPr/>
          </p:nvPicPr>
          <p:blipFill>
            <a:blip r:embed="rId37">
              <a:alphaModFix/>
            </a:blip>
            <a:stretch>
              <a:fillRect/>
            </a:stretch>
          </p:blipFill>
          <p:spPr>
            <a:xfrm>
              <a:off x="311700" y="712924"/>
              <a:ext cx="693950" cy="352475"/>
            </a:xfrm>
            <a:prstGeom prst="rect">
              <a:avLst/>
            </a:prstGeom>
            <a:noFill/>
            <a:ln>
              <a:noFill/>
            </a:ln>
          </p:spPr>
        </p:pic>
        <p:pic>
          <p:nvPicPr>
            <p:cNvPr id="5157" name="Google Shape;5157;p492"/>
            <p:cNvPicPr preferRelativeResize="0"/>
            <p:nvPr/>
          </p:nvPicPr>
          <p:blipFill>
            <a:blip r:embed="rId38">
              <a:alphaModFix/>
            </a:blip>
            <a:stretch>
              <a:fillRect/>
            </a:stretch>
          </p:blipFill>
          <p:spPr>
            <a:xfrm>
              <a:off x="881422" y="591367"/>
              <a:ext cx="595600" cy="595600"/>
            </a:xfrm>
            <a:prstGeom prst="rect">
              <a:avLst/>
            </a:prstGeom>
            <a:noFill/>
            <a:ln>
              <a:noFill/>
            </a:ln>
          </p:spPr>
        </p:pic>
        <p:pic>
          <p:nvPicPr>
            <p:cNvPr id="5158" name="Google Shape;5158;p492"/>
            <p:cNvPicPr preferRelativeResize="0"/>
            <p:nvPr/>
          </p:nvPicPr>
          <p:blipFill>
            <a:blip r:embed="rId39">
              <a:alphaModFix/>
            </a:blip>
            <a:stretch>
              <a:fillRect/>
            </a:stretch>
          </p:blipFill>
          <p:spPr>
            <a:xfrm>
              <a:off x="462163" y="1157350"/>
              <a:ext cx="393025" cy="449150"/>
            </a:xfrm>
            <a:prstGeom prst="rect">
              <a:avLst/>
            </a:prstGeom>
            <a:noFill/>
            <a:ln>
              <a:noFill/>
            </a:ln>
          </p:spPr>
        </p:pic>
        <p:cxnSp>
          <p:nvCxnSpPr>
            <p:cNvPr id="5159" name="Google Shape;5159;p492"/>
            <p:cNvCxnSpPr/>
            <p:nvPr/>
          </p:nvCxnSpPr>
          <p:spPr>
            <a:xfrm>
              <a:off x="1031975" y="1212150"/>
              <a:ext cx="3087300" cy="1154400"/>
            </a:xfrm>
            <a:prstGeom prst="straightConnector1">
              <a:avLst/>
            </a:prstGeom>
            <a:noFill/>
            <a:ln cap="flat" cmpd="sng" w="19050">
              <a:solidFill>
                <a:srgbClr val="0000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8"/>
                                        </p:tgtEl>
                                        <p:attrNameLst>
                                          <p:attrName>style.visibility</p:attrName>
                                        </p:attrNameLst>
                                      </p:cBhvr>
                                      <p:to>
                                        <p:strVal val="visible"/>
                                      </p:to>
                                    </p:set>
                                    <p:animEffect filter="fade" transition="in">
                                      <p:cBhvr>
                                        <p:cTn dur="1000"/>
                                        <p:tgtEl>
                                          <p:spTgt spid="5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6"/>
                                        </p:tgtEl>
                                        <p:attrNameLst>
                                          <p:attrName>style.visibility</p:attrName>
                                        </p:attrNameLst>
                                      </p:cBhvr>
                                      <p:to>
                                        <p:strVal val="visible"/>
                                      </p:to>
                                    </p:set>
                                    <p:animEffect filter="fade" transition="in">
                                      <p:cBhvr>
                                        <p:cTn dur="1000"/>
                                        <p:tgtEl>
                                          <p:spTgt spid="5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6"/>
                                        </p:tgtEl>
                                        <p:attrNameLst>
                                          <p:attrName>style.visibility</p:attrName>
                                        </p:attrNameLst>
                                      </p:cBhvr>
                                      <p:to>
                                        <p:strVal val="visible"/>
                                      </p:to>
                                    </p:set>
                                    <p:animEffect filter="fade" transition="in">
                                      <p:cBhvr>
                                        <p:cTn dur="1000"/>
                                        <p:tgtEl>
                                          <p:spTgt spid="50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3" name="Shape 5163"/>
        <p:cNvGrpSpPr/>
        <p:nvPr/>
      </p:nvGrpSpPr>
      <p:grpSpPr>
        <a:xfrm>
          <a:off x="0" y="0"/>
          <a:ext cx="0" cy="0"/>
          <a:chOff x="0" y="0"/>
          <a:chExt cx="0" cy="0"/>
        </a:xfrm>
      </p:grpSpPr>
      <p:sp>
        <p:nvSpPr>
          <p:cNvPr id="5164" name="Google Shape;5164;p493"/>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5165" name="Google Shape;5165;p493"/>
          <p:cNvPicPr preferRelativeResize="0"/>
          <p:nvPr/>
        </p:nvPicPr>
        <p:blipFill rotWithShape="1">
          <a:blip r:embed="rId3">
            <a:alphaModFix/>
          </a:blip>
          <a:srcRect b="14305" l="0" r="37511" t="12707"/>
          <a:stretch/>
        </p:blipFill>
        <p:spPr>
          <a:xfrm>
            <a:off x="4785525" y="0"/>
            <a:ext cx="4358474" cy="5143500"/>
          </a:xfrm>
          <a:prstGeom prst="rect">
            <a:avLst/>
          </a:prstGeom>
          <a:noFill/>
          <a:ln>
            <a:noFill/>
          </a:ln>
        </p:spPr>
      </p:pic>
      <p:sp>
        <p:nvSpPr>
          <p:cNvPr id="5166" name="Google Shape;5166;p493"/>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5167" name="Google Shape;5167;p493"/>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5168" name="Google Shape;5168;p493"/>
          <p:cNvSpPr txBox="1"/>
          <p:nvPr/>
        </p:nvSpPr>
        <p:spPr>
          <a:xfrm>
            <a:off x="519050" y="1821600"/>
            <a:ext cx="6631800" cy="150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4800">
                <a:solidFill>
                  <a:srgbClr val="FFFFFF"/>
                </a:solidFill>
                <a:latin typeface="Roboto"/>
                <a:ea typeface="Roboto"/>
                <a:cs typeface="Roboto"/>
                <a:sym typeface="Roboto"/>
              </a:rPr>
              <a:t>NoSQL</a:t>
            </a:r>
            <a:endParaRPr b="1" sz="1100">
              <a:solidFill>
                <a:srgbClr val="FFFFFF"/>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2" name="Shape 5172"/>
        <p:cNvGrpSpPr/>
        <p:nvPr/>
      </p:nvGrpSpPr>
      <p:grpSpPr>
        <a:xfrm>
          <a:off x="0" y="0"/>
          <a:ext cx="0" cy="0"/>
          <a:chOff x="0" y="0"/>
          <a:chExt cx="0" cy="0"/>
        </a:xfrm>
      </p:grpSpPr>
      <p:sp>
        <p:nvSpPr>
          <p:cNvPr id="5173" name="Google Shape;5173;p494"/>
          <p:cNvSpPr/>
          <p:nvPr/>
        </p:nvSpPr>
        <p:spPr>
          <a:xfrm>
            <a:off x="381250" y="1159450"/>
            <a:ext cx="1977000" cy="3184500"/>
          </a:xfrm>
          <a:prstGeom prst="roundRect">
            <a:avLst>
              <a:gd fmla="val 16667" name="adj"/>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Key-Value Stores</a:t>
            </a:r>
            <a:endParaRPr/>
          </a:p>
        </p:txBody>
      </p:sp>
      <p:pic>
        <p:nvPicPr>
          <p:cNvPr id="5174" name="Google Shape;5174;p494"/>
          <p:cNvPicPr preferRelativeResize="0"/>
          <p:nvPr/>
        </p:nvPicPr>
        <p:blipFill>
          <a:blip r:embed="rId3">
            <a:alphaModFix/>
          </a:blip>
          <a:stretch>
            <a:fillRect/>
          </a:stretch>
        </p:blipFill>
        <p:spPr>
          <a:xfrm>
            <a:off x="423608" y="3157900"/>
            <a:ext cx="1892292" cy="999450"/>
          </a:xfrm>
          <a:prstGeom prst="rect">
            <a:avLst/>
          </a:prstGeom>
          <a:noFill/>
          <a:ln>
            <a:noFill/>
          </a:ln>
        </p:spPr>
      </p:pic>
      <p:sp>
        <p:nvSpPr>
          <p:cNvPr id="5175" name="Google Shape;5175;p494"/>
          <p:cNvSpPr txBox="1"/>
          <p:nvPr>
            <p:ph type="title"/>
          </p:nvPr>
        </p:nvSpPr>
        <p:spPr>
          <a:xfrm>
            <a:off x="311700" y="30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NoSQL</a:t>
            </a:r>
            <a:endParaRPr/>
          </a:p>
        </p:txBody>
      </p:sp>
      <p:sp>
        <p:nvSpPr>
          <p:cNvPr id="5176" name="Google Shape;5176;p494"/>
          <p:cNvSpPr/>
          <p:nvPr/>
        </p:nvSpPr>
        <p:spPr>
          <a:xfrm>
            <a:off x="2514850" y="1159450"/>
            <a:ext cx="1977000" cy="3184500"/>
          </a:xfrm>
          <a:prstGeom prst="roundRect">
            <a:avLst>
              <a:gd fmla="val 16667" name="adj"/>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Column Oriented</a:t>
            </a:r>
            <a:endParaRPr/>
          </a:p>
        </p:txBody>
      </p:sp>
      <p:sp>
        <p:nvSpPr>
          <p:cNvPr id="5177" name="Google Shape;5177;p494"/>
          <p:cNvSpPr/>
          <p:nvPr/>
        </p:nvSpPr>
        <p:spPr>
          <a:xfrm>
            <a:off x="4648450" y="1159450"/>
            <a:ext cx="1977000" cy="3184500"/>
          </a:xfrm>
          <a:prstGeom prst="roundRect">
            <a:avLst>
              <a:gd fmla="val 16667" name="adj"/>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Document DBs</a:t>
            </a:r>
            <a:endParaRPr/>
          </a:p>
        </p:txBody>
      </p:sp>
      <p:sp>
        <p:nvSpPr>
          <p:cNvPr id="5178" name="Google Shape;5178;p494"/>
          <p:cNvSpPr/>
          <p:nvPr/>
        </p:nvSpPr>
        <p:spPr>
          <a:xfrm>
            <a:off x="6782050" y="1159450"/>
            <a:ext cx="1977000" cy="3184500"/>
          </a:xfrm>
          <a:prstGeom prst="roundRect">
            <a:avLst>
              <a:gd fmla="val 16667" name="adj"/>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t>Graph DBs</a:t>
            </a:r>
            <a:endParaRPr/>
          </a:p>
        </p:txBody>
      </p:sp>
      <p:pic>
        <p:nvPicPr>
          <p:cNvPr id="5179" name="Google Shape;5179;p494"/>
          <p:cNvPicPr preferRelativeResize="0"/>
          <p:nvPr/>
        </p:nvPicPr>
        <p:blipFill>
          <a:blip r:embed="rId4">
            <a:alphaModFix/>
          </a:blip>
          <a:stretch>
            <a:fillRect/>
          </a:stretch>
        </p:blipFill>
        <p:spPr>
          <a:xfrm>
            <a:off x="7050902" y="1829525"/>
            <a:ext cx="1439286" cy="572700"/>
          </a:xfrm>
          <a:prstGeom prst="rect">
            <a:avLst/>
          </a:prstGeom>
          <a:noFill/>
          <a:ln>
            <a:noFill/>
          </a:ln>
        </p:spPr>
      </p:pic>
      <p:pic>
        <p:nvPicPr>
          <p:cNvPr id="5180" name="Google Shape;5180;p494"/>
          <p:cNvPicPr preferRelativeResize="0"/>
          <p:nvPr/>
        </p:nvPicPr>
        <p:blipFill>
          <a:blip r:embed="rId5">
            <a:alphaModFix/>
          </a:blip>
          <a:stretch>
            <a:fillRect/>
          </a:stretch>
        </p:blipFill>
        <p:spPr>
          <a:xfrm>
            <a:off x="7297424" y="2402224"/>
            <a:ext cx="1343225" cy="903625"/>
          </a:xfrm>
          <a:prstGeom prst="rect">
            <a:avLst/>
          </a:prstGeom>
          <a:noFill/>
          <a:ln>
            <a:noFill/>
          </a:ln>
        </p:spPr>
      </p:pic>
      <p:pic>
        <p:nvPicPr>
          <p:cNvPr id="5181" name="Google Shape;5181;p494"/>
          <p:cNvPicPr preferRelativeResize="0"/>
          <p:nvPr/>
        </p:nvPicPr>
        <p:blipFill>
          <a:blip r:embed="rId6">
            <a:alphaModFix/>
          </a:blip>
          <a:stretch>
            <a:fillRect/>
          </a:stretch>
        </p:blipFill>
        <p:spPr>
          <a:xfrm>
            <a:off x="6940470" y="3082345"/>
            <a:ext cx="529725" cy="1021975"/>
          </a:xfrm>
          <a:prstGeom prst="rect">
            <a:avLst/>
          </a:prstGeom>
          <a:noFill/>
          <a:ln>
            <a:noFill/>
          </a:ln>
        </p:spPr>
      </p:pic>
      <p:sp>
        <p:nvSpPr>
          <p:cNvPr id="5182" name="Google Shape;5182;p494"/>
          <p:cNvSpPr txBox="1"/>
          <p:nvPr/>
        </p:nvSpPr>
        <p:spPr>
          <a:xfrm>
            <a:off x="7368474" y="3513662"/>
            <a:ext cx="5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Titan</a:t>
            </a:r>
            <a:endParaRPr>
              <a:latin typeface="Roboto"/>
              <a:ea typeface="Roboto"/>
              <a:cs typeface="Roboto"/>
              <a:sym typeface="Roboto"/>
            </a:endParaRPr>
          </a:p>
        </p:txBody>
      </p:sp>
      <p:pic>
        <p:nvPicPr>
          <p:cNvPr id="5183" name="Google Shape;5183;p494"/>
          <p:cNvPicPr preferRelativeResize="0"/>
          <p:nvPr/>
        </p:nvPicPr>
        <p:blipFill>
          <a:blip r:embed="rId7">
            <a:alphaModFix/>
          </a:blip>
          <a:stretch>
            <a:fillRect/>
          </a:stretch>
        </p:blipFill>
        <p:spPr>
          <a:xfrm>
            <a:off x="854350" y="1374645"/>
            <a:ext cx="1127950" cy="1118300"/>
          </a:xfrm>
          <a:prstGeom prst="rect">
            <a:avLst/>
          </a:prstGeom>
          <a:noFill/>
          <a:ln>
            <a:noFill/>
          </a:ln>
        </p:spPr>
      </p:pic>
      <p:pic>
        <p:nvPicPr>
          <p:cNvPr id="5184" name="Google Shape;5184;p494"/>
          <p:cNvPicPr preferRelativeResize="0"/>
          <p:nvPr/>
        </p:nvPicPr>
        <p:blipFill>
          <a:blip r:embed="rId8">
            <a:alphaModFix/>
          </a:blip>
          <a:stretch>
            <a:fillRect/>
          </a:stretch>
        </p:blipFill>
        <p:spPr>
          <a:xfrm>
            <a:off x="650100" y="2337699"/>
            <a:ext cx="1439300" cy="460562"/>
          </a:xfrm>
          <a:prstGeom prst="rect">
            <a:avLst/>
          </a:prstGeom>
          <a:noFill/>
          <a:ln>
            <a:noFill/>
          </a:ln>
        </p:spPr>
      </p:pic>
      <p:pic>
        <p:nvPicPr>
          <p:cNvPr id="5185" name="Google Shape;5185;p494"/>
          <p:cNvPicPr preferRelativeResize="0"/>
          <p:nvPr/>
        </p:nvPicPr>
        <p:blipFill>
          <a:blip r:embed="rId9">
            <a:alphaModFix/>
          </a:blip>
          <a:stretch>
            <a:fillRect/>
          </a:stretch>
        </p:blipFill>
        <p:spPr>
          <a:xfrm>
            <a:off x="740476" y="2943190"/>
            <a:ext cx="1343224" cy="362658"/>
          </a:xfrm>
          <a:prstGeom prst="rect">
            <a:avLst/>
          </a:prstGeom>
          <a:noFill/>
          <a:ln>
            <a:noFill/>
          </a:ln>
        </p:spPr>
      </p:pic>
      <p:sp>
        <p:nvSpPr>
          <p:cNvPr id="5186" name="Google Shape;5186;p494"/>
          <p:cNvSpPr txBox="1"/>
          <p:nvPr/>
        </p:nvSpPr>
        <p:spPr>
          <a:xfrm>
            <a:off x="340725" y="4789500"/>
            <a:ext cx="795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NOTE: NoSQL Database can span across multiple categories. This slide is just intended for example purpose. </a:t>
            </a:r>
            <a:endParaRPr sz="800">
              <a:latin typeface="Roboto"/>
              <a:ea typeface="Roboto"/>
              <a:cs typeface="Roboto"/>
              <a:sym typeface="Roboto"/>
            </a:endParaRPr>
          </a:p>
        </p:txBody>
      </p:sp>
      <p:pic>
        <p:nvPicPr>
          <p:cNvPr id="5187" name="Google Shape;5187;p494"/>
          <p:cNvPicPr preferRelativeResize="0"/>
          <p:nvPr/>
        </p:nvPicPr>
        <p:blipFill rotWithShape="1">
          <a:blip r:embed="rId10">
            <a:alphaModFix/>
          </a:blip>
          <a:srcRect b="10907" l="3496" r="3756" t="13820"/>
          <a:stretch/>
        </p:blipFill>
        <p:spPr>
          <a:xfrm>
            <a:off x="2781000" y="2337700"/>
            <a:ext cx="1439300" cy="572700"/>
          </a:xfrm>
          <a:prstGeom prst="rect">
            <a:avLst/>
          </a:prstGeom>
          <a:noFill/>
          <a:ln>
            <a:noFill/>
          </a:ln>
        </p:spPr>
      </p:pic>
      <p:pic>
        <p:nvPicPr>
          <p:cNvPr id="5188" name="Google Shape;5188;p494"/>
          <p:cNvPicPr preferRelativeResize="0"/>
          <p:nvPr/>
        </p:nvPicPr>
        <p:blipFill rotWithShape="1">
          <a:blip r:embed="rId11">
            <a:alphaModFix/>
          </a:blip>
          <a:srcRect b="0" l="0" r="0" t="0"/>
          <a:stretch/>
        </p:blipFill>
        <p:spPr>
          <a:xfrm>
            <a:off x="2781011" y="1829524"/>
            <a:ext cx="1551877" cy="396225"/>
          </a:xfrm>
          <a:prstGeom prst="rect">
            <a:avLst/>
          </a:prstGeom>
          <a:noFill/>
          <a:ln>
            <a:noFill/>
          </a:ln>
        </p:spPr>
      </p:pic>
      <p:pic>
        <p:nvPicPr>
          <p:cNvPr id="5189" name="Google Shape;5189;p494"/>
          <p:cNvPicPr preferRelativeResize="0"/>
          <p:nvPr/>
        </p:nvPicPr>
        <p:blipFill>
          <a:blip r:embed="rId12">
            <a:alphaModFix/>
          </a:blip>
          <a:stretch>
            <a:fillRect/>
          </a:stretch>
        </p:blipFill>
        <p:spPr>
          <a:xfrm>
            <a:off x="2899694" y="3118603"/>
            <a:ext cx="1263626" cy="847022"/>
          </a:xfrm>
          <a:prstGeom prst="rect">
            <a:avLst/>
          </a:prstGeom>
          <a:noFill/>
          <a:ln>
            <a:noFill/>
          </a:ln>
        </p:spPr>
      </p:pic>
      <p:pic>
        <p:nvPicPr>
          <p:cNvPr id="5190" name="Google Shape;5190;p494"/>
          <p:cNvPicPr preferRelativeResize="0"/>
          <p:nvPr/>
        </p:nvPicPr>
        <p:blipFill>
          <a:blip r:embed="rId13">
            <a:alphaModFix/>
          </a:blip>
          <a:stretch>
            <a:fillRect/>
          </a:stretch>
        </p:blipFill>
        <p:spPr>
          <a:xfrm>
            <a:off x="5068799" y="2020843"/>
            <a:ext cx="1136300" cy="572701"/>
          </a:xfrm>
          <a:prstGeom prst="rect">
            <a:avLst/>
          </a:prstGeom>
          <a:noFill/>
          <a:ln>
            <a:noFill/>
          </a:ln>
        </p:spPr>
      </p:pic>
      <p:pic>
        <p:nvPicPr>
          <p:cNvPr id="5191" name="Google Shape;5191;p494"/>
          <p:cNvPicPr preferRelativeResize="0"/>
          <p:nvPr/>
        </p:nvPicPr>
        <p:blipFill>
          <a:blip r:embed="rId14">
            <a:alphaModFix/>
          </a:blip>
          <a:stretch>
            <a:fillRect/>
          </a:stretch>
        </p:blipFill>
        <p:spPr>
          <a:xfrm>
            <a:off x="4734545" y="2808500"/>
            <a:ext cx="1804819" cy="39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7" name="Shape 4437"/>
        <p:cNvGrpSpPr/>
        <p:nvPr/>
      </p:nvGrpSpPr>
      <p:grpSpPr>
        <a:xfrm>
          <a:off x="0" y="0"/>
          <a:ext cx="0" cy="0"/>
          <a:chOff x="0" y="0"/>
          <a:chExt cx="0" cy="0"/>
        </a:xfrm>
      </p:grpSpPr>
      <p:sp>
        <p:nvSpPr>
          <p:cNvPr id="4438" name="Google Shape;4438;p459"/>
          <p:cNvSpPr txBox="1"/>
          <p:nvPr>
            <p:ph type="ctrTitle"/>
          </p:nvPr>
        </p:nvSpPr>
        <p:spPr>
          <a:xfrm>
            <a:off x="628650" y="273844"/>
            <a:ext cx="7886700" cy="615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None/>
            </a:pPr>
            <a:r>
              <a:rPr lang="en"/>
              <a:t>Hadoop 101</a:t>
            </a:r>
            <a:endParaRPr/>
          </a:p>
        </p:txBody>
      </p:sp>
      <p:pic>
        <p:nvPicPr>
          <p:cNvPr id="4439" name="Google Shape;4439;p459"/>
          <p:cNvPicPr preferRelativeResize="0"/>
          <p:nvPr/>
        </p:nvPicPr>
        <p:blipFill rotWithShape="1">
          <a:blip r:embed="rId3">
            <a:alphaModFix/>
          </a:blip>
          <a:srcRect b="18334" l="5212" r="5077" t="14874"/>
          <a:stretch/>
        </p:blipFill>
        <p:spPr>
          <a:xfrm>
            <a:off x="6450104" y="381785"/>
            <a:ext cx="2458089" cy="653608"/>
          </a:xfrm>
          <a:prstGeom prst="rect">
            <a:avLst/>
          </a:prstGeom>
          <a:noFill/>
          <a:ln>
            <a:noFill/>
          </a:ln>
        </p:spPr>
      </p:pic>
      <p:sp>
        <p:nvSpPr>
          <p:cNvPr id="4440" name="Google Shape;4440;p459"/>
          <p:cNvSpPr/>
          <p:nvPr/>
        </p:nvSpPr>
        <p:spPr>
          <a:xfrm>
            <a:off x="888296" y="3340730"/>
            <a:ext cx="1388771" cy="1059820"/>
          </a:xfrm>
          <a:prstGeom prst="flowChartMagneticDisk">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37175" lIns="137175" spcFirstLastPara="1" rIns="137175" wrap="square" tIns="137175">
            <a:noAutofit/>
          </a:bodyPr>
          <a:lstStyle/>
          <a:p>
            <a:pPr indent="0" lvl="0" marL="0" marR="0" rtl="0" algn="ctr">
              <a:lnSpc>
                <a:spcPct val="85000"/>
              </a:lnSpc>
              <a:spcBef>
                <a:spcPts val="0"/>
              </a:spcBef>
              <a:spcAft>
                <a:spcPts val="0"/>
              </a:spcAft>
              <a:buNone/>
            </a:pPr>
            <a:r>
              <a:rPr lang="en" sz="2100">
                <a:solidFill>
                  <a:schemeClr val="dk2"/>
                </a:solidFill>
                <a:latin typeface="Calibri"/>
                <a:ea typeface="Calibri"/>
                <a:cs typeface="Calibri"/>
                <a:sym typeface="Calibri"/>
              </a:rPr>
              <a:t>Server 1</a:t>
            </a:r>
            <a:endParaRPr sz="2100">
              <a:solidFill>
                <a:schemeClr val="dk2"/>
              </a:solidFill>
              <a:latin typeface="Calibri"/>
              <a:ea typeface="Calibri"/>
              <a:cs typeface="Calibri"/>
              <a:sym typeface="Calibri"/>
            </a:endParaRPr>
          </a:p>
        </p:txBody>
      </p:sp>
      <p:sp>
        <p:nvSpPr>
          <p:cNvPr id="4441" name="Google Shape;4441;p459"/>
          <p:cNvSpPr/>
          <p:nvPr/>
        </p:nvSpPr>
        <p:spPr>
          <a:xfrm>
            <a:off x="2706855" y="3340730"/>
            <a:ext cx="1388771" cy="1059820"/>
          </a:xfrm>
          <a:prstGeom prst="flowChartMagneticDisk">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37175" lIns="137175" spcFirstLastPara="1" rIns="137175" wrap="square" tIns="137175">
            <a:noAutofit/>
          </a:bodyPr>
          <a:lstStyle/>
          <a:p>
            <a:pPr indent="0" lvl="0" marL="0" marR="0" rtl="0" algn="ctr">
              <a:lnSpc>
                <a:spcPct val="85000"/>
              </a:lnSpc>
              <a:spcBef>
                <a:spcPts val="0"/>
              </a:spcBef>
              <a:spcAft>
                <a:spcPts val="0"/>
              </a:spcAft>
              <a:buNone/>
            </a:pPr>
            <a:r>
              <a:rPr lang="en" sz="2100">
                <a:solidFill>
                  <a:schemeClr val="dk2"/>
                </a:solidFill>
                <a:latin typeface="Calibri"/>
                <a:ea typeface="Calibri"/>
                <a:cs typeface="Calibri"/>
                <a:sym typeface="Calibri"/>
              </a:rPr>
              <a:t>Server 2</a:t>
            </a:r>
            <a:endParaRPr sz="1100"/>
          </a:p>
        </p:txBody>
      </p:sp>
      <p:sp>
        <p:nvSpPr>
          <p:cNvPr id="4442" name="Google Shape;4442;p459"/>
          <p:cNvSpPr/>
          <p:nvPr/>
        </p:nvSpPr>
        <p:spPr>
          <a:xfrm>
            <a:off x="4525414" y="3340730"/>
            <a:ext cx="1388771" cy="1059820"/>
          </a:xfrm>
          <a:prstGeom prst="flowChartMagneticDisk">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37175" lIns="137175" spcFirstLastPara="1" rIns="137175" wrap="square" tIns="137175">
            <a:noAutofit/>
          </a:bodyPr>
          <a:lstStyle/>
          <a:p>
            <a:pPr indent="0" lvl="0" marL="0" marR="0" rtl="0" algn="ctr">
              <a:lnSpc>
                <a:spcPct val="85000"/>
              </a:lnSpc>
              <a:spcBef>
                <a:spcPts val="0"/>
              </a:spcBef>
              <a:spcAft>
                <a:spcPts val="0"/>
              </a:spcAft>
              <a:buNone/>
            </a:pPr>
            <a:r>
              <a:rPr lang="en" sz="2100">
                <a:solidFill>
                  <a:schemeClr val="dk2"/>
                </a:solidFill>
                <a:latin typeface="Calibri"/>
                <a:ea typeface="Calibri"/>
                <a:cs typeface="Calibri"/>
                <a:sym typeface="Calibri"/>
              </a:rPr>
              <a:t>Server 3</a:t>
            </a:r>
            <a:endParaRPr sz="1100"/>
          </a:p>
        </p:txBody>
      </p:sp>
      <p:sp>
        <p:nvSpPr>
          <p:cNvPr id="4443" name="Google Shape;4443;p459"/>
          <p:cNvSpPr/>
          <p:nvPr/>
        </p:nvSpPr>
        <p:spPr>
          <a:xfrm>
            <a:off x="6916812" y="3340730"/>
            <a:ext cx="1388771" cy="1059820"/>
          </a:xfrm>
          <a:prstGeom prst="flowChartMagneticDisk">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137175" lIns="137175" spcFirstLastPara="1" rIns="137175" wrap="square" tIns="137175">
            <a:noAutofit/>
          </a:bodyPr>
          <a:lstStyle/>
          <a:p>
            <a:pPr indent="0" lvl="0" marL="0" marR="0" rtl="0" algn="ctr">
              <a:lnSpc>
                <a:spcPct val="85000"/>
              </a:lnSpc>
              <a:spcBef>
                <a:spcPts val="0"/>
              </a:spcBef>
              <a:spcAft>
                <a:spcPts val="0"/>
              </a:spcAft>
              <a:buNone/>
            </a:pPr>
            <a:r>
              <a:rPr lang="en" sz="2100">
                <a:solidFill>
                  <a:schemeClr val="dk2"/>
                </a:solidFill>
                <a:latin typeface="Calibri"/>
                <a:ea typeface="Calibri"/>
                <a:cs typeface="Calibri"/>
                <a:sym typeface="Calibri"/>
              </a:rPr>
              <a:t>Server N</a:t>
            </a:r>
            <a:endParaRPr sz="1100"/>
          </a:p>
        </p:txBody>
      </p:sp>
      <p:sp>
        <p:nvSpPr>
          <p:cNvPr id="4444" name="Google Shape;4444;p459"/>
          <p:cNvSpPr txBox="1"/>
          <p:nvPr/>
        </p:nvSpPr>
        <p:spPr>
          <a:xfrm>
            <a:off x="6322299" y="3875626"/>
            <a:ext cx="186300" cy="277200"/>
          </a:xfrm>
          <a:prstGeom prst="rect">
            <a:avLst/>
          </a:prstGeom>
          <a:noFill/>
          <a:ln>
            <a:noFill/>
          </a:ln>
        </p:spPr>
        <p:txBody>
          <a:bodyPr anchorCtr="0" anchor="ctr" bIns="0" lIns="0" spcFirstLastPara="1" rIns="0" wrap="square" tIns="0">
            <a:noAutofit/>
          </a:bodyPr>
          <a:lstStyle/>
          <a:p>
            <a:pPr indent="0" lvl="0" marL="0" marR="0" rtl="0" algn="ctr">
              <a:lnSpc>
                <a:spcPct val="85000"/>
              </a:lnSpc>
              <a:spcBef>
                <a:spcPts val="0"/>
              </a:spcBef>
              <a:spcAft>
                <a:spcPts val="0"/>
              </a:spcAft>
              <a:buNone/>
            </a:pPr>
            <a:r>
              <a:rPr lang="en"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p:txBody>
      </p:sp>
      <p:sp>
        <p:nvSpPr>
          <p:cNvPr id="4445" name="Google Shape;4445;p459"/>
          <p:cNvSpPr/>
          <p:nvPr/>
        </p:nvSpPr>
        <p:spPr>
          <a:xfrm>
            <a:off x="476374" y="2834588"/>
            <a:ext cx="8269800" cy="1737600"/>
          </a:xfrm>
          <a:prstGeom prst="roundRect">
            <a:avLst>
              <a:gd fmla="val 10078" name="adj"/>
            </a:avLst>
          </a:prstGeom>
          <a:solidFill>
            <a:srgbClr val="000000">
              <a:alpha val="16860"/>
            </a:srgbClr>
          </a:solidFill>
          <a:ln>
            <a:noFill/>
          </a:ln>
          <a:effectLst>
            <a:outerShdw blurRad="40000" rotWithShape="0" dir="5400000" dist="23000">
              <a:srgbClr val="000000">
                <a:alpha val="34900"/>
              </a:srgbClr>
            </a:outerShdw>
          </a:effectLst>
        </p:spPr>
        <p:txBody>
          <a:bodyPr anchorCtr="0" anchor="t" bIns="137175" lIns="137175" spcFirstLastPara="1" rIns="137175" wrap="square" tIns="68575">
            <a:noAutofit/>
          </a:bodyPr>
          <a:lstStyle/>
          <a:p>
            <a:pPr indent="0" lvl="0" marL="0" marR="0" rtl="0" algn="ctr">
              <a:lnSpc>
                <a:spcPct val="85000"/>
              </a:lnSpc>
              <a:spcBef>
                <a:spcPts val="0"/>
              </a:spcBef>
              <a:spcAft>
                <a:spcPts val="0"/>
              </a:spcAft>
              <a:buNone/>
            </a:pPr>
            <a:r>
              <a:rPr lang="en" sz="2100">
                <a:solidFill>
                  <a:schemeClr val="dk2"/>
                </a:solidFill>
                <a:latin typeface="Calibri"/>
                <a:ea typeface="Calibri"/>
                <a:cs typeface="Calibri"/>
                <a:sym typeface="Calibri"/>
              </a:rPr>
              <a:t>Hadoop</a:t>
            </a:r>
            <a:endParaRPr sz="2100">
              <a:solidFill>
                <a:schemeClr val="dk2"/>
              </a:solidFill>
              <a:latin typeface="Calibri"/>
              <a:ea typeface="Calibri"/>
              <a:cs typeface="Calibri"/>
              <a:sym typeface="Calibri"/>
            </a:endParaRPr>
          </a:p>
        </p:txBody>
      </p:sp>
      <p:sp>
        <p:nvSpPr>
          <p:cNvPr id="4446" name="Google Shape;4446;p459"/>
          <p:cNvSpPr txBox="1"/>
          <p:nvPr>
            <p:ph idx="1" type="body"/>
          </p:nvPr>
        </p:nvSpPr>
        <p:spPr>
          <a:xfrm>
            <a:off x="570280" y="1066800"/>
            <a:ext cx="7792500" cy="1737600"/>
          </a:xfrm>
          <a:prstGeom prst="rect">
            <a:avLst/>
          </a:prstGeom>
          <a:noFill/>
          <a:ln>
            <a:noFill/>
          </a:ln>
        </p:spPr>
        <p:txBody>
          <a:bodyPr anchorCtr="0" anchor="t" bIns="0" lIns="0" spcFirstLastPara="1" rIns="0" wrap="square" tIns="0">
            <a:noAutofit/>
          </a:bodyPr>
          <a:lstStyle/>
          <a:p>
            <a:pPr indent="-285750" lvl="0" marL="254000" rtl="0" algn="l">
              <a:lnSpc>
                <a:spcPct val="90000"/>
              </a:lnSpc>
              <a:spcBef>
                <a:spcPts val="0"/>
              </a:spcBef>
              <a:spcAft>
                <a:spcPts val="0"/>
              </a:spcAft>
              <a:buClr>
                <a:schemeClr val="accent1"/>
              </a:buClr>
              <a:buSzPts val="2100"/>
              <a:buFont typeface="Noto Sans Symbols"/>
              <a:buChar char="⬢"/>
            </a:pPr>
            <a:r>
              <a:rPr lang="en" sz="2100"/>
              <a:t>Distributed Storage (HDFS - Hadoop Distributed File System)</a:t>
            </a:r>
            <a:endParaRPr sz="2100"/>
          </a:p>
          <a:p>
            <a:pPr indent="-285750" lvl="0" marL="254000" rtl="0" algn="l">
              <a:lnSpc>
                <a:spcPct val="90000"/>
              </a:lnSpc>
              <a:spcBef>
                <a:spcPts val="1100"/>
              </a:spcBef>
              <a:spcAft>
                <a:spcPts val="0"/>
              </a:spcAft>
              <a:buClr>
                <a:schemeClr val="accent1"/>
              </a:buClr>
              <a:buSzPts val="2100"/>
              <a:buFont typeface="Noto Sans Symbols"/>
              <a:buChar char="⬢"/>
            </a:pPr>
            <a:r>
              <a:rPr lang="en" sz="2100"/>
              <a:t>Distributed Compute</a:t>
            </a:r>
            <a:endParaRPr sz="2100"/>
          </a:p>
          <a:p>
            <a:pPr indent="-285750" lvl="0" marL="254000" rtl="0" algn="l">
              <a:lnSpc>
                <a:spcPct val="90000"/>
              </a:lnSpc>
              <a:spcBef>
                <a:spcPts val="1100"/>
              </a:spcBef>
              <a:spcAft>
                <a:spcPts val="0"/>
              </a:spcAft>
              <a:buClr>
                <a:schemeClr val="accent1"/>
              </a:buClr>
              <a:buSzPts val="2100"/>
              <a:buFont typeface="Noto Sans Symbols"/>
              <a:buChar char="⬢"/>
            </a:pPr>
            <a:r>
              <a:rPr lang="en" sz="2100"/>
              <a:t>Any format (unstructured, structured, image, video, etc.)</a:t>
            </a:r>
            <a:endParaRPr sz="2100"/>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5"/>
                                        </p:tgtEl>
                                        <p:attrNameLst>
                                          <p:attrName>style.visibility</p:attrName>
                                        </p:attrNameLst>
                                      </p:cBhvr>
                                      <p:to>
                                        <p:strVal val="visible"/>
                                      </p:to>
                                    </p:set>
                                    <p:animEffect filter="fade" transition="in">
                                      <p:cBhvr>
                                        <p:cTn dur="500"/>
                                        <p:tgtEl>
                                          <p:spTgt spid="4445"/>
                                        </p:tgtEl>
                                      </p:cBhvr>
                                    </p:animEffect>
                                  </p:childTnLst>
                                </p:cTn>
                              </p:par>
                              <p:par>
                                <p:cTn fill="hold" nodeType="withEffect" presetClass="entr" presetID="10" presetSubtype="0">
                                  <p:stCondLst>
                                    <p:cond delay="0"/>
                                  </p:stCondLst>
                                  <p:childTnLst>
                                    <p:set>
                                      <p:cBhvr>
                                        <p:cTn dur="1" fill="hold">
                                          <p:stCondLst>
                                            <p:cond delay="0"/>
                                          </p:stCondLst>
                                        </p:cTn>
                                        <p:tgtEl>
                                          <p:spTgt spid="4446">
                                            <p:txEl>
                                              <p:pRg end="0" st="0"/>
                                            </p:txEl>
                                          </p:spTgt>
                                        </p:tgtEl>
                                        <p:attrNameLst>
                                          <p:attrName>style.visibility</p:attrName>
                                        </p:attrNameLst>
                                      </p:cBhvr>
                                      <p:to>
                                        <p:strVal val="visible"/>
                                      </p:to>
                                    </p:set>
                                    <p:animEffect filter="fade" transition="in">
                                      <p:cBhvr>
                                        <p:cTn dur="500"/>
                                        <p:tgtEl>
                                          <p:spTgt spid="44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6">
                                            <p:txEl>
                                              <p:pRg end="1" st="1"/>
                                            </p:txEl>
                                          </p:spTgt>
                                        </p:tgtEl>
                                        <p:attrNameLst>
                                          <p:attrName>style.visibility</p:attrName>
                                        </p:attrNameLst>
                                      </p:cBhvr>
                                      <p:to>
                                        <p:strVal val="visible"/>
                                      </p:to>
                                    </p:set>
                                    <p:animEffect filter="fade" transition="in">
                                      <p:cBhvr>
                                        <p:cTn dur="500"/>
                                        <p:tgtEl>
                                          <p:spTgt spid="444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46">
                                            <p:txEl>
                                              <p:pRg end="2" st="2"/>
                                            </p:txEl>
                                          </p:spTgt>
                                        </p:tgtEl>
                                        <p:attrNameLst>
                                          <p:attrName>style.visibility</p:attrName>
                                        </p:attrNameLst>
                                      </p:cBhvr>
                                      <p:to>
                                        <p:strVal val="visible"/>
                                      </p:to>
                                    </p:set>
                                    <p:animEffect filter="fade" transition="in">
                                      <p:cBhvr>
                                        <p:cTn dur="500"/>
                                        <p:tgtEl>
                                          <p:spTgt spid="44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5" name="Shape 5195"/>
        <p:cNvGrpSpPr/>
        <p:nvPr/>
      </p:nvGrpSpPr>
      <p:grpSpPr>
        <a:xfrm>
          <a:off x="0" y="0"/>
          <a:ext cx="0" cy="0"/>
          <a:chOff x="0" y="0"/>
          <a:chExt cx="0" cy="0"/>
        </a:xfrm>
      </p:grpSpPr>
      <p:pic>
        <p:nvPicPr>
          <p:cNvPr id="5196" name="Google Shape;5196;p495"/>
          <p:cNvPicPr preferRelativeResize="0"/>
          <p:nvPr/>
        </p:nvPicPr>
        <p:blipFill>
          <a:blip r:embed="rId3">
            <a:alphaModFix/>
          </a:blip>
          <a:stretch>
            <a:fillRect/>
          </a:stretch>
        </p:blipFill>
        <p:spPr>
          <a:xfrm>
            <a:off x="2430011" y="448075"/>
            <a:ext cx="4283976" cy="42473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0" name="Shape 5200"/>
        <p:cNvGrpSpPr/>
        <p:nvPr/>
      </p:nvGrpSpPr>
      <p:grpSpPr>
        <a:xfrm>
          <a:off x="0" y="0"/>
          <a:ext cx="0" cy="0"/>
          <a:chOff x="0" y="0"/>
          <a:chExt cx="0" cy="0"/>
        </a:xfrm>
      </p:grpSpPr>
      <p:sp>
        <p:nvSpPr>
          <p:cNvPr id="5201" name="Google Shape;5201;p496"/>
          <p:cNvSpPr/>
          <p:nvPr/>
        </p:nvSpPr>
        <p:spPr>
          <a:xfrm>
            <a:off x="1266150" y="317250"/>
            <a:ext cx="6611700" cy="4509000"/>
          </a:xfrm>
          <a:prstGeom prst="roundRect">
            <a:avLst>
              <a:gd fmla="val 10266" name="adj"/>
            </a:avLst>
          </a:prstGeom>
          <a:solidFill>
            <a:srgbClr val="039BE5"/>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02" name="Google Shape;5202;p496"/>
          <p:cNvSpPr txBox="1"/>
          <p:nvPr/>
        </p:nvSpPr>
        <p:spPr>
          <a:xfrm>
            <a:off x="2384881" y="695850"/>
            <a:ext cx="3866400" cy="3291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Example Firestore </a:t>
            </a:r>
            <a:r>
              <a:rPr b="1" lang="en" sz="1800">
                <a:solidFill>
                  <a:srgbClr val="FFFFFF"/>
                </a:solidFill>
                <a:latin typeface="Roboto"/>
                <a:ea typeface="Roboto"/>
                <a:cs typeface="Roboto"/>
                <a:sym typeface="Roboto"/>
              </a:rPr>
              <a:t>Document</a:t>
            </a:r>
            <a:endParaRPr b="1" sz="1800">
              <a:solidFill>
                <a:srgbClr val="FFFFFF"/>
              </a:solidFill>
              <a:latin typeface="Roboto"/>
              <a:ea typeface="Roboto"/>
              <a:cs typeface="Roboto"/>
              <a:sym typeface="Roboto"/>
            </a:endParaRPr>
          </a:p>
        </p:txBody>
      </p:sp>
      <p:sp>
        <p:nvSpPr>
          <p:cNvPr id="5203" name="Google Shape;5203;p496"/>
          <p:cNvSpPr txBox="1"/>
          <p:nvPr/>
        </p:nvSpPr>
        <p:spPr>
          <a:xfrm>
            <a:off x="2565875" y="1585469"/>
            <a:ext cx="2839800" cy="21330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5204" name="Google Shape;5204;p496"/>
          <p:cNvSpPr txBox="1"/>
          <p:nvPr/>
        </p:nvSpPr>
        <p:spPr>
          <a:xfrm>
            <a:off x="2364763" y="1378263"/>
            <a:ext cx="3370200" cy="23403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bird_type:</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airspeed:</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coconut_capacity:</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isNative:</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icon: </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vector:</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distances_traveled:</a:t>
            </a:r>
            <a:endParaRPr sz="1800">
              <a:solidFill>
                <a:srgbClr val="FFFFFF"/>
              </a:solidFill>
              <a:latin typeface="Inconsolata"/>
              <a:ea typeface="Inconsolata"/>
              <a:cs typeface="Inconsolata"/>
              <a:sym typeface="Inconsolata"/>
            </a:endParaRPr>
          </a:p>
        </p:txBody>
      </p:sp>
      <p:sp>
        <p:nvSpPr>
          <p:cNvPr id="5205" name="Google Shape;5205;p496"/>
          <p:cNvSpPr txBox="1"/>
          <p:nvPr/>
        </p:nvSpPr>
        <p:spPr>
          <a:xfrm>
            <a:off x="2341747" y="1379515"/>
            <a:ext cx="4454100" cy="33915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"swallow"</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42.733</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0.62</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false</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&lt;binary data&gt;</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{x: 36.4255,</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y: 25.1442,</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z: 18.8816</a:t>
            </a:r>
            <a:endParaRPr sz="1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FFFFFF"/>
                </a:solidFill>
                <a:latin typeface="Inconsolata"/>
                <a:ea typeface="Inconsolata"/>
                <a:cs typeface="Inconsolata"/>
                <a:sym typeface="Inconsolata"/>
              </a:rPr>
              <a:t>                    [42, 39, 12, 42]</a:t>
            </a:r>
            <a:endParaRPr sz="1800">
              <a:solidFill>
                <a:srgbClr val="FFFFFF"/>
              </a:solidFill>
              <a:latin typeface="Inconsolata"/>
              <a:ea typeface="Inconsolata"/>
              <a:cs typeface="Inconsolata"/>
              <a:sym typeface="Inconsolat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4"/>
                                        </p:tgtEl>
                                        <p:attrNameLst>
                                          <p:attrName>style.visibility</p:attrName>
                                        </p:attrNameLst>
                                      </p:cBhvr>
                                      <p:to>
                                        <p:strVal val="visible"/>
                                      </p:to>
                                    </p:set>
                                    <p:animEffect filter="fade" transition="in">
                                      <p:cBhvr>
                                        <p:cTn dur="500"/>
                                        <p:tgtEl>
                                          <p:spTgt spid="5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5"/>
                                        </p:tgtEl>
                                        <p:attrNameLst>
                                          <p:attrName>style.visibility</p:attrName>
                                        </p:attrNameLst>
                                      </p:cBhvr>
                                      <p:to>
                                        <p:strVal val="visible"/>
                                      </p:to>
                                    </p:set>
                                    <p:animEffect filter="fade" transition="in">
                                      <p:cBhvr>
                                        <p:cTn dur="500"/>
                                        <p:tgtEl>
                                          <p:spTgt spid="5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9" name="Shape 5209"/>
        <p:cNvGrpSpPr/>
        <p:nvPr/>
      </p:nvGrpSpPr>
      <p:grpSpPr>
        <a:xfrm>
          <a:off x="0" y="0"/>
          <a:ext cx="0" cy="0"/>
          <a:chOff x="0" y="0"/>
          <a:chExt cx="0" cy="0"/>
        </a:xfrm>
      </p:grpSpPr>
      <p:sp>
        <p:nvSpPr>
          <p:cNvPr id="5210" name="Google Shape;5210;p497"/>
          <p:cNvSpPr/>
          <p:nvPr/>
        </p:nvSpPr>
        <p:spPr>
          <a:xfrm>
            <a:off x="3408848" y="345042"/>
            <a:ext cx="1877100" cy="104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nvGrpSpPr>
          <p:cNvPr id="5211" name="Google Shape;5211;p497"/>
          <p:cNvGrpSpPr/>
          <p:nvPr/>
        </p:nvGrpSpPr>
        <p:grpSpPr>
          <a:xfrm>
            <a:off x="3517158" y="458058"/>
            <a:ext cx="521775" cy="796950"/>
            <a:chOff x="7559575" y="1412650"/>
            <a:chExt cx="1391400" cy="2125200"/>
          </a:xfrm>
        </p:grpSpPr>
        <p:sp>
          <p:nvSpPr>
            <p:cNvPr id="5212" name="Google Shape;5212;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13" name="Google Shape;5213;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14" name="Google Shape;5214;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15" name="Google Shape;5215;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16" name="Google Shape;5216;p497"/>
          <p:cNvGrpSpPr/>
          <p:nvPr/>
        </p:nvGrpSpPr>
        <p:grpSpPr>
          <a:xfrm>
            <a:off x="4086548" y="467667"/>
            <a:ext cx="521775" cy="796950"/>
            <a:chOff x="7559575" y="1412650"/>
            <a:chExt cx="1391400" cy="2125200"/>
          </a:xfrm>
        </p:grpSpPr>
        <p:sp>
          <p:nvSpPr>
            <p:cNvPr id="5217" name="Google Shape;5217;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18" name="Google Shape;5218;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19" name="Google Shape;5219;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20" name="Google Shape;5220;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21" name="Google Shape;5221;p497"/>
          <p:cNvGrpSpPr/>
          <p:nvPr/>
        </p:nvGrpSpPr>
        <p:grpSpPr>
          <a:xfrm>
            <a:off x="4655939" y="458058"/>
            <a:ext cx="521775" cy="796950"/>
            <a:chOff x="7559575" y="1412650"/>
            <a:chExt cx="1391400" cy="2125200"/>
          </a:xfrm>
        </p:grpSpPr>
        <p:sp>
          <p:nvSpPr>
            <p:cNvPr id="5222" name="Google Shape;5222;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23" name="Google Shape;5223;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24" name="Google Shape;5224;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25" name="Google Shape;5225;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26" name="Google Shape;5226;p497"/>
          <p:cNvGrpSpPr/>
          <p:nvPr/>
        </p:nvGrpSpPr>
        <p:grpSpPr>
          <a:xfrm>
            <a:off x="1814864" y="2203130"/>
            <a:ext cx="1877175" cy="960975"/>
            <a:chOff x="4530325" y="6040550"/>
            <a:chExt cx="5005800" cy="2562600"/>
          </a:xfrm>
        </p:grpSpPr>
        <p:sp>
          <p:nvSpPr>
            <p:cNvPr id="5227" name="Google Shape;5227;p497"/>
            <p:cNvSpPr/>
            <p:nvPr/>
          </p:nvSpPr>
          <p:spPr>
            <a:xfrm>
              <a:off x="4530325" y="6040550"/>
              <a:ext cx="5005800" cy="25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nvGrpSpPr>
            <p:cNvPr id="5228" name="Google Shape;5228;p497"/>
            <p:cNvGrpSpPr/>
            <p:nvPr/>
          </p:nvGrpSpPr>
          <p:grpSpPr>
            <a:xfrm>
              <a:off x="4801900" y="6259250"/>
              <a:ext cx="1391400" cy="2125200"/>
              <a:chOff x="7559575" y="1412650"/>
              <a:chExt cx="1391400" cy="2125200"/>
            </a:xfrm>
          </p:grpSpPr>
          <p:sp>
            <p:nvSpPr>
              <p:cNvPr id="5229" name="Google Shape;5229;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30" name="Google Shape;5230;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31" name="Google Shape;5231;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32" name="Google Shape;5232;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33" name="Google Shape;5233;p497"/>
            <p:cNvGrpSpPr/>
            <p:nvPr/>
          </p:nvGrpSpPr>
          <p:grpSpPr>
            <a:xfrm>
              <a:off x="6337525" y="6259250"/>
              <a:ext cx="1391400" cy="2125200"/>
              <a:chOff x="7559575" y="1412650"/>
              <a:chExt cx="1391400" cy="2125200"/>
            </a:xfrm>
          </p:grpSpPr>
          <p:sp>
            <p:nvSpPr>
              <p:cNvPr id="5234" name="Google Shape;5234;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35" name="Google Shape;5235;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36" name="Google Shape;5236;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37" name="Google Shape;5237;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38" name="Google Shape;5238;p497"/>
            <p:cNvGrpSpPr/>
            <p:nvPr/>
          </p:nvGrpSpPr>
          <p:grpSpPr>
            <a:xfrm>
              <a:off x="7873150" y="6259250"/>
              <a:ext cx="1391400" cy="2125200"/>
              <a:chOff x="7559575" y="1412650"/>
              <a:chExt cx="1391400" cy="2125200"/>
            </a:xfrm>
          </p:grpSpPr>
          <p:sp>
            <p:nvSpPr>
              <p:cNvPr id="5239" name="Google Shape;5239;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40" name="Google Shape;5240;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41" name="Google Shape;5241;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42" name="Google Shape;5242;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grpSp>
        <p:nvGrpSpPr>
          <p:cNvPr id="5243" name="Google Shape;5243;p497"/>
          <p:cNvGrpSpPr/>
          <p:nvPr/>
        </p:nvGrpSpPr>
        <p:grpSpPr>
          <a:xfrm>
            <a:off x="3771445" y="2207934"/>
            <a:ext cx="1877175" cy="960975"/>
            <a:chOff x="4682725" y="6192950"/>
            <a:chExt cx="5005800" cy="2562600"/>
          </a:xfrm>
        </p:grpSpPr>
        <p:sp>
          <p:nvSpPr>
            <p:cNvPr id="5244" name="Google Shape;5244;p497"/>
            <p:cNvSpPr/>
            <p:nvPr/>
          </p:nvSpPr>
          <p:spPr>
            <a:xfrm>
              <a:off x="4682725" y="6192950"/>
              <a:ext cx="5005800" cy="25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nvGrpSpPr>
            <p:cNvPr id="5245" name="Google Shape;5245;p497"/>
            <p:cNvGrpSpPr/>
            <p:nvPr/>
          </p:nvGrpSpPr>
          <p:grpSpPr>
            <a:xfrm>
              <a:off x="4954300" y="6411650"/>
              <a:ext cx="1391400" cy="2125200"/>
              <a:chOff x="7559575" y="1412650"/>
              <a:chExt cx="1391400" cy="2125200"/>
            </a:xfrm>
          </p:grpSpPr>
          <p:sp>
            <p:nvSpPr>
              <p:cNvPr id="5246" name="Google Shape;5246;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47" name="Google Shape;5247;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48" name="Google Shape;5248;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49" name="Google Shape;5249;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50" name="Google Shape;5250;p497"/>
            <p:cNvGrpSpPr/>
            <p:nvPr/>
          </p:nvGrpSpPr>
          <p:grpSpPr>
            <a:xfrm>
              <a:off x="6489925" y="6411650"/>
              <a:ext cx="1391400" cy="2125200"/>
              <a:chOff x="7559575" y="1412650"/>
              <a:chExt cx="1391400" cy="2125200"/>
            </a:xfrm>
          </p:grpSpPr>
          <p:sp>
            <p:nvSpPr>
              <p:cNvPr id="5251" name="Google Shape;5251;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52" name="Google Shape;5252;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53" name="Google Shape;5253;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54" name="Google Shape;5254;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55" name="Google Shape;5255;p497"/>
            <p:cNvGrpSpPr/>
            <p:nvPr/>
          </p:nvGrpSpPr>
          <p:grpSpPr>
            <a:xfrm>
              <a:off x="8025550" y="6411650"/>
              <a:ext cx="1391400" cy="2125200"/>
              <a:chOff x="7559575" y="1412650"/>
              <a:chExt cx="1391400" cy="2125200"/>
            </a:xfrm>
          </p:grpSpPr>
          <p:sp>
            <p:nvSpPr>
              <p:cNvPr id="5256" name="Google Shape;5256;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57" name="Google Shape;5257;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58" name="Google Shape;5258;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59" name="Google Shape;5259;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grpSp>
        <p:nvGrpSpPr>
          <p:cNvPr id="5260" name="Google Shape;5260;p497"/>
          <p:cNvGrpSpPr/>
          <p:nvPr/>
        </p:nvGrpSpPr>
        <p:grpSpPr>
          <a:xfrm>
            <a:off x="5728027" y="2203125"/>
            <a:ext cx="1877175" cy="960975"/>
            <a:chOff x="4682725" y="6192950"/>
            <a:chExt cx="5005800" cy="2562600"/>
          </a:xfrm>
        </p:grpSpPr>
        <p:sp>
          <p:nvSpPr>
            <p:cNvPr id="5261" name="Google Shape;5261;p497"/>
            <p:cNvSpPr/>
            <p:nvPr/>
          </p:nvSpPr>
          <p:spPr>
            <a:xfrm>
              <a:off x="4682725" y="6192950"/>
              <a:ext cx="5005800" cy="25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nvGrpSpPr>
            <p:cNvPr id="5262" name="Google Shape;5262;p497"/>
            <p:cNvGrpSpPr/>
            <p:nvPr/>
          </p:nvGrpSpPr>
          <p:grpSpPr>
            <a:xfrm>
              <a:off x="4954300" y="6411650"/>
              <a:ext cx="1391400" cy="2125200"/>
              <a:chOff x="7559575" y="1412650"/>
              <a:chExt cx="1391400" cy="2125200"/>
            </a:xfrm>
          </p:grpSpPr>
          <p:sp>
            <p:nvSpPr>
              <p:cNvPr id="5263" name="Google Shape;5263;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64" name="Google Shape;5264;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65" name="Google Shape;5265;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66" name="Google Shape;5266;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67" name="Google Shape;5267;p497"/>
            <p:cNvGrpSpPr/>
            <p:nvPr/>
          </p:nvGrpSpPr>
          <p:grpSpPr>
            <a:xfrm>
              <a:off x="6489925" y="6411650"/>
              <a:ext cx="1391400" cy="2125200"/>
              <a:chOff x="7559575" y="1412650"/>
              <a:chExt cx="1391400" cy="2125200"/>
            </a:xfrm>
          </p:grpSpPr>
          <p:sp>
            <p:nvSpPr>
              <p:cNvPr id="5268" name="Google Shape;5268;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69" name="Google Shape;5269;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70" name="Google Shape;5270;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71" name="Google Shape;5271;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72" name="Google Shape;5272;p497"/>
            <p:cNvGrpSpPr/>
            <p:nvPr/>
          </p:nvGrpSpPr>
          <p:grpSpPr>
            <a:xfrm>
              <a:off x="8025550" y="6411650"/>
              <a:ext cx="1391400" cy="2125200"/>
              <a:chOff x="7559575" y="1412650"/>
              <a:chExt cx="1391400" cy="2125200"/>
            </a:xfrm>
          </p:grpSpPr>
          <p:sp>
            <p:nvSpPr>
              <p:cNvPr id="5273" name="Google Shape;5273;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74" name="Google Shape;5274;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75" name="Google Shape;5275;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76" name="Google Shape;5276;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grpSp>
        <p:nvGrpSpPr>
          <p:cNvPr id="5277" name="Google Shape;5277;p497"/>
          <p:cNvGrpSpPr/>
          <p:nvPr/>
        </p:nvGrpSpPr>
        <p:grpSpPr>
          <a:xfrm>
            <a:off x="6892817" y="4112141"/>
            <a:ext cx="1331042" cy="681395"/>
            <a:chOff x="4682725" y="6192950"/>
            <a:chExt cx="5005800" cy="2562600"/>
          </a:xfrm>
        </p:grpSpPr>
        <p:sp>
          <p:nvSpPr>
            <p:cNvPr id="5278" name="Google Shape;5278;p497"/>
            <p:cNvSpPr/>
            <p:nvPr/>
          </p:nvSpPr>
          <p:spPr>
            <a:xfrm>
              <a:off x="4682725" y="6192950"/>
              <a:ext cx="5005800" cy="25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nvGrpSpPr>
            <p:cNvPr id="5279" name="Google Shape;5279;p497"/>
            <p:cNvGrpSpPr/>
            <p:nvPr/>
          </p:nvGrpSpPr>
          <p:grpSpPr>
            <a:xfrm>
              <a:off x="4954300" y="6411650"/>
              <a:ext cx="1391400" cy="2125200"/>
              <a:chOff x="7559575" y="1412650"/>
              <a:chExt cx="1391400" cy="2125200"/>
            </a:xfrm>
          </p:grpSpPr>
          <p:sp>
            <p:nvSpPr>
              <p:cNvPr id="5280" name="Google Shape;5280;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81" name="Google Shape;5281;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82" name="Google Shape;5282;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83" name="Google Shape;5283;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84" name="Google Shape;5284;p497"/>
            <p:cNvGrpSpPr/>
            <p:nvPr/>
          </p:nvGrpSpPr>
          <p:grpSpPr>
            <a:xfrm>
              <a:off x="6489925" y="6411650"/>
              <a:ext cx="1391400" cy="2125200"/>
              <a:chOff x="7559575" y="1412650"/>
              <a:chExt cx="1391400" cy="2125200"/>
            </a:xfrm>
          </p:grpSpPr>
          <p:sp>
            <p:nvSpPr>
              <p:cNvPr id="5285" name="Google Shape;5285;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86" name="Google Shape;5286;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87" name="Google Shape;5287;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88" name="Google Shape;5288;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289" name="Google Shape;5289;p497"/>
            <p:cNvGrpSpPr/>
            <p:nvPr/>
          </p:nvGrpSpPr>
          <p:grpSpPr>
            <a:xfrm>
              <a:off x="8025550" y="6411650"/>
              <a:ext cx="1391400" cy="2125200"/>
              <a:chOff x="7559575" y="1412650"/>
              <a:chExt cx="1391400" cy="2125200"/>
            </a:xfrm>
          </p:grpSpPr>
          <p:sp>
            <p:nvSpPr>
              <p:cNvPr id="5290" name="Google Shape;5290;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91" name="Google Shape;5291;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92" name="Google Shape;5292;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93" name="Google Shape;5293;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grpSp>
        <p:nvGrpSpPr>
          <p:cNvPr id="5294" name="Google Shape;5294;p497"/>
          <p:cNvGrpSpPr/>
          <p:nvPr/>
        </p:nvGrpSpPr>
        <p:grpSpPr>
          <a:xfrm>
            <a:off x="5403420" y="4112141"/>
            <a:ext cx="1331042" cy="681395"/>
            <a:chOff x="4682725" y="6192950"/>
            <a:chExt cx="5005800" cy="2562600"/>
          </a:xfrm>
        </p:grpSpPr>
        <p:sp>
          <p:nvSpPr>
            <p:cNvPr id="5295" name="Google Shape;5295;p497"/>
            <p:cNvSpPr/>
            <p:nvPr/>
          </p:nvSpPr>
          <p:spPr>
            <a:xfrm>
              <a:off x="4682725" y="6192950"/>
              <a:ext cx="5005800" cy="25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nvGrpSpPr>
            <p:cNvPr id="5296" name="Google Shape;5296;p497"/>
            <p:cNvGrpSpPr/>
            <p:nvPr/>
          </p:nvGrpSpPr>
          <p:grpSpPr>
            <a:xfrm>
              <a:off x="4954300" y="6411650"/>
              <a:ext cx="1391400" cy="2125200"/>
              <a:chOff x="7559575" y="1412650"/>
              <a:chExt cx="1391400" cy="2125200"/>
            </a:xfrm>
          </p:grpSpPr>
          <p:sp>
            <p:nvSpPr>
              <p:cNvPr id="5297" name="Google Shape;5297;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298" name="Google Shape;5298;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299" name="Google Shape;5299;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00" name="Google Shape;5300;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301" name="Google Shape;5301;p497"/>
            <p:cNvGrpSpPr/>
            <p:nvPr/>
          </p:nvGrpSpPr>
          <p:grpSpPr>
            <a:xfrm>
              <a:off x="6489925" y="6411650"/>
              <a:ext cx="1391400" cy="2125200"/>
              <a:chOff x="7559575" y="1412650"/>
              <a:chExt cx="1391400" cy="2125200"/>
            </a:xfrm>
          </p:grpSpPr>
          <p:sp>
            <p:nvSpPr>
              <p:cNvPr id="5302" name="Google Shape;5302;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03" name="Google Shape;5303;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04" name="Google Shape;5304;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05" name="Google Shape;5305;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306" name="Google Shape;5306;p497"/>
            <p:cNvGrpSpPr/>
            <p:nvPr/>
          </p:nvGrpSpPr>
          <p:grpSpPr>
            <a:xfrm>
              <a:off x="8025550" y="6411650"/>
              <a:ext cx="1391400" cy="2125200"/>
              <a:chOff x="7559575" y="1412650"/>
              <a:chExt cx="1391400" cy="2125200"/>
            </a:xfrm>
          </p:grpSpPr>
          <p:sp>
            <p:nvSpPr>
              <p:cNvPr id="5307" name="Google Shape;5307;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08" name="Google Shape;5308;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09" name="Google Shape;5309;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10" name="Google Shape;5310;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grpSp>
        <p:nvGrpSpPr>
          <p:cNvPr id="5311" name="Google Shape;5311;p497"/>
          <p:cNvGrpSpPr/>
          <p:nvPr/>
        </p:nvGrpSpPr>
        <p:grpSpPr>
          <a:xfrm>
            <a:off x="4432391" y="4112219"/>
            <a:ext cx="921375" cy="681413"/>
            <a:chOff x="11197172" y="11131500"/>
            <a:chExt cx="2457000" cy="1817100"/>
          </a:xfrm>
        </p:grpSpPr>
        <p:sp>
          <p:nvSpPr>
            <p:cNvPr id="5312" name="Google Shape;5312;p497"/>
            <p:cNvSpPr/>
            <p:nvPr/>
          </p:nvSpPr>
          <p:spPr>
            <a:xfrm>
              <a:off x="11197172" y="11131500"/>
              <a:ext cx="2457000" cy="181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nvGrpSpPr>
            <p:cNvPr id="5313" name="Google Shape;5313;p497"/>
            <p:cNvGrpSpPr/>
            <p:nvPr/>
          </p:nvGrpSpPr>
          <p:grpSpPr>
            <a:xfrm>
              <a:off x="11386187" y="11286585"/>
              <a:ext cx="986642" cy="1506979"/>
              <a:chOff x="7559575" y="1412650"/>
              <a:chExt cx="1391400" cy="2125200"/>
            </a:xfrm>
          </p:grpSpPr>
          <p:sp>
            <p:nvSpPr>
              <p:cNvPr id="5314" name="Google Shape;5314;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15" name="Google Shape;5315;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16" name="Google Shape;5316;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17" name="Google Shape;5317;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318" name="Google Shape;5318;p497"/>
            <p:cNvGrpSpPr/>
            <p:nvPr/>
          </p:nvGrpSpPr>
          <p:grpSpPr>
            <a:xfrm>
              <a:off x="12475098" y="11286585"/>
              <a:ext cx="986642" cy="1506979"/>
              <a:chOff x="7559575" y="1412650"/>
              <a:chExt cx="1391400" cy="2125200"/>
            </a:xfrm>
          </p:grpSpPr>
          <p:sp>
            <p:nvSpPr>
              <p:cNvPr id="5319" name="Google Shape;5319;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20" name="Google Shape;5320;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21" name="Google Shape;5321;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22" name="Google Shape;5322;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grpSp>
        <p:nvGrpSpPr>
          <p:cNvPr id="5323" name="Google Shape;5323;p497"/>
          <p:cNvGrpSpPr/>
          <p:nvPr/>
        </p:nvGrpSpPr>
        <p:grpSpPr>
          <a:xfrm>
            <a:off x="919962" y="4116951"/>
            <a:ext cx="1331042" cy="681395"/>
            <a:chOff x="4682725" y="6192950"/>
            <a:chExt cx="5005800" cy="2562600"/>
          </a:xfrm>
        </p:grpSpPr>
        <p:sp>
          <p:nvSpPr>
            <p:cNvPr id="5324" name="Google Shape;5324;p497"/>
            <p:cNvSpPr/>
            <p:nvPr/>
          </p:nvSpPr>
          <p:spPr>
            <a:xfrm>
              <a:off x="4682725" y="6192950"/>
              <a:ext cx="5005800" cy="25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nvGrpSpPr>
            <p:cNvPr id="5325" name="Google Shape;5325;p497"/>
            <p:cNvGrpSpPr/>
            <p:nvPr/>
          </p:nvGrpSpPr>
          <p:grpSpPr>
            <a:xfrm>
              <a:off x="4954300" y="6411650"/>
              <a:ext cx="1391400" cy="2125200"/>
              <a:chOff x="7559575" y="1412650"/>
              <a:chExt cx="1391400" cy="2125200"/>
            </a:xfrm>
          </p:grpSpPr>
          <p:sp>
            <p:nvSpPr>
              <p:cNvPr id="5326" name="Google Shape;5326;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27" name="Google Shape;5327;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28" name="Google Shape;5328;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29" name="Google Shape;5329;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330" name="Google Shape;5330;p497"/>
            <p:cNvGrpSpPr/>
            <p:nvPr/>
          </p:nvGrpSpPr>
          <p:grpSpPr>
            <a:xfrm>
              <a:off x="6489925" y="6411650"/>
              <a:ext cx="1391400" cy="2125200"/>
              <a:chOff x="7559575" y="1412650"/>
              <a:chExt cx="1391400" cy="2125200"/>
            </a:xfrm>
          </p:grpSpPr>
          <p:sp>
            <p:nvSpPr>
              <p:cNvPr id="5331" name="Google Shape;5331;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32" name="Google Shape;5332;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33" name="Google Shape;5333;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34" name="Google Shape;5334;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335" name="Google Shape;5335;p497"/>
            <p:cNvGrpSpPr/>
            <p:nvPr/>
          </p:nvGrpSpPr>
          <p:grpSpPr>
            <a:xfrm>
              <a:off x="8025550" y="6411650"/>
              <a:ext cx="1391400" cy="2125200"/>
              <a:chOff x="7559575" y="1412650"/>
              <a:chExt cx="1391400" cy="2125200"/>
            </a:xfrm>
          </p:grpSpPr>
          <p:sp>
            <p:nvSpPr>
              <p:cNvPr id="5336" name="Google Shape;5336;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37" name="Google Shape;5337;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38" name="Google Shape;5338;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39" name="Google Shape;5339;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grpSp>
        <p:nvGrpSpPr>
          <p:cNvPr id="5340" name="Google Shape;5340;p497"/>
          <p:cNvGrpSpPr/>
          <p:nvPr/>
        </p:nvGrpSpPr>
        <p:grpSpPr>
          <a:xfrm>
            <a:off x="3891389" y="4112238"/>
            <a:ext cx="491288" cy="681413"/>
            <a:chOff x="22319125" y="8098650"/>
            <a:chExt cx="1310100" cy="1817100"/>
          </a:xfrm>
        </p:grpSpPr>
        <p:sp>
          <p:nvSpPr>
            <p:cNvPr id="5341" name="Google Shape;5341;p497"/>
            <p:cNvSpPr/>
            <p:nvPr/>
          </p:nvSpPr>
          <p:spPr>
            <a:xfrm>
              <a:off x="22319125" y="8098650"/>
              <a:ext cx="1310100" cy="181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nvGrpSpPr>
            <p:cNvPr id="5342" name="Google Shape;5342;p497"/>
            <p:cNvGrpSpPr/>
            <p:nvPr/>
          </p:nvGrpSpPr>
          <p:grpSpPr>
            <a:xfrm>
              <a:off x="22480862" y="8253710"/>
              <a:ext cx="986642" cy="1506979"/>
              <a:chOff x="7559575" y="1412650"/>
              <a:chExt cx="1391400" cy="2125200"/>
            </a:xfrm>
          </p:grpSpPr>
          <p:sp>
            <p:nvSpPr>
              <p:cNvPr id="5343" name="Google Shape;5343;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44" name="Google Shape;5344;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45" name="Google Shape;5345;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46" name="Google Shape;5346;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grpSp>
        <p:nvGrpSpPr>
          <p:cNvPr id="5347" name="Google Shape;5347;p497"/>
          <p:cNvGrpSpPr/>
          <p:nvPr/>
        </p:nvGrpSpPr>
        <p:grpSpPr>
          <a:xfrm>
            <a:off x="3307123" y="4112228"/>
            <a:ext cx="491288" cy="681413"/>
            <a:chOff x="22319125" y="8098650"/>
            <a:chExt cx="1310100" cy="1817100"/>
          </a:xfrm>
        </p:grpSpPr>
        <p:sp>
          <p:nvSpPr>
            <p:cNvPr id="5348" name="Google Shape;5348;p497"/>
            <p:cNvSpPr/>
            <p:nvPr/>
          </p:nvSpPr>
          <p:spPr>
            <a:xfrm>
              <a:off x="22319125" y="8098650"/>
              <a:ext cx="1310100" cy="181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nvGrpSpPr>
            <p:cNvPr id="5349" name="Google Shape;5349;p497"/>
            <p:cNvGrpSpPr/>
            <p:nvPr/>
          </p:nvGrpSpPr>
          <p:grpSpPr>
            <a:xfrm>
              <a:off x="22480862" y="8253710"/>
              <a:ext cx="986642" cy="1506979"/>
              <a:chOff x="7559575" y="1412650"/>
              <a:chExt cx="1391400" cy="2125200"/>
            </a:xfrm>
          </p:grpSpPr>
          <p:sp>
            <p:nvSpPr>
              <p:cNvPr id="5350" name="Google Shape;5350;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51" name="Google Shape;5351;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52" name="Google Shape;5352;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53" name="Google Shape;5353;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grpSp>
        <p:nvGrpSpPr>
          <p:cNvPr id="5354" name="Google Shape;5354;p497"/>
          <p:cNvGrpSpPr/>
          <p:nvPr/>
        </p:nvGrpSpPr>
        <p:grpSpPr>
          <a:xfrm>
            <a:off x="2292767" y="4117038"/>
            <a:ext cx="921375" cy="681413"/>
            <a:chOff x="11197172" y="11131500"/>
            <a:chExt cx="2457000" cy="1817100"/>
          </a:xfrm>
        </p:grpSpPr>
        <p:sp>
          <p:nvSpPr>
            <p:cNvPr id="5355" name="Google Shape;5355;p497"/>
            <p:cNvSpPr/>
            <p:nvPr/>
          </p:nvSpPr>
          <p:spPr>
            <a:xfrm>
              <a:off x="11197172" y="11131500"/>
              <a:ext cx="2457000" cy="181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nvGrpSpPr>
            <p:cNvPr id="5356" name="Google Shape;5356;p497"/>
            <p:cNvGrpSpPr/>
            <p:nvPr/>
          </p:nvGrpSpPr>
          <p:grpSpPr>
            <a:xfrm>
              <a:off x="11386187" y="11286585"/>
              <a:ext cx="986642" cy="1506979"/>
              <a:chOff x="7559575" y="1412650"/>
              <a:chExt cx="1391400" cy="2125200"/>
            </a:xfrm>
          </p:grpSpPr>
          <p:sp>
            <p:nvSpPr>
              <p:cNvPr id="5357" name="Google Shape;5357;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58" name="Google Shape;5358;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59" name="Google Shape;5359;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60" name="Google Shape;5360;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361" name="Google Shape;5361;p497"/>
            <p:cNvGrpSpPr/>
            <p:nvPr/>
          </p:nvGrpSpPr>
          <p:grpSpPr>
            <a:xfrm>
              <a:off x="12475098" y="11286585"/>
              <a:ext cx="986642" cy="1506979"/>
              <a:chOff x="7559575" y="1412650"/>
              <a:chExt cx="1391400" cy="2125200"/>
            </a:xfrm>
          </p:grpSpPr>
          <p:sp>
            <p:nvSpPr>
              <p:cNvPr id="5362" name="Google Shape;5362;p497"/>
              <p:cNvSpPr/>
              <p:nvPr/>
            </p:nvSpPr>
            <p:spPr>
              <a:xfrm>
                <a:off x="7559575" y="1412650"/>
                <a:ext cx="1391400" cy="2125200"/>
              </a:xfrm>
              <a:prstGeom prst="roundRect">
                <a:avLst>
                  <a:gd fmla="val 16667" name="adj"/>
                </a:avLst>
              </a:prstGeom>
              <a:solidFill>
                <a:srgbClr val="0288D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63" name="Google Shape;5363;p497"/>
              <p:cNvSpPr/>
              <p:nvPr/>
            </p:nvSpPr>
            <p:spPr>
              <a:xfrm>
                <a:off x="7775450" y="242440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64" name="Google Shape;5364;p497"/>
              <p:cNvSpPr/>
              <p:nvPr/>
            </p:nvSpPr>
            <p:spPr>
              <a:xfrm>
                <a:off x="7775450" y="2800575"/>
                <a:ext cx="6747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365" name="Google Shape;5365;p497"/>
              <p:cNvSpPr/>
              <p:nvPr/>
            </p:nvSpPr>
            <p:spPr>
              <a:xfrm>
                <a:off x="7775450" y="3176750"/>
                <a:ext cx="880500" cy="1017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cxnSp>
        <p:nvCxnSpPr>
          <p:cNvPr id="5366" name="Google Shape;5366;p497"/>
          <p:cNvCxnSpPr>
            <a:stCxn id="5212" idx="2"/>
            <a:endCxn id="5227" idx="0"/>
          </p:cNvCxnSpPr>
          <p:nvPr/>
        </p:nvCxnSpPr>
        <p:spPr>
          <a:xfrm rot="5400000">
            <a:off x="2791795" y="1216758"/>
            <a:ext cx="948000" cy="1024500"/>
          </a:xfrm>
          <a:prstGeom prst="bentConnector3">
            <a:avLst>
              <a:gd fmla="val 49999" name="adj1"/>
            </a:avLst>
          </a:prstGeom>
          <a:noFill/>
          <a:ln cap="flat" cmpd="sng" w="76200">
            <a:solidFill>
              <a:srgbClr val="90A4AE"/>
            </a:solidFill>
            <a:prstDash val="solid"/>
            <a:round/>
            <a:headEnd len="med" w="med" type="none"/>
            <a:tailEnd len="med" w="med" type="none"/>
          </a:ln>
        </p:spPr>
      </p:cxnSp>
      <p:cxnSp>
        <p:nvCxnSpPr>
          <p:cNvPr id="5367" name="Google Shape;5367;p497"/>
          <p:cNvCxnSpPr>
            <a:stCxn id="5217" idx="2"/>
            <a:endCxn id="5244" idx="0"/>
          </p:cNvCxnSpPr>
          <p:nvPr/>
        </p:nvCxnSpPr>
        <p:spPr>
          <a:xfrm flipH="1" rot="-5400000">
            <a:off x="4057186" y="1554867"/>
            <a:ext cx="943200" cy="362700"/>
          </a:xfrm>
          <a:prstGeom prst="bentConnector3">
            <a:avLst>
              <a:gd fmla="val 50000" name="adj1"/>
            </a:avLst>
          </a:prstGeom>
          <a:noFill/>
          <a:ln cap="flat" cmpd="sng" w="76200">
            <a:solidFill>
              <a:srgbClr val="90A4AE"/>
            </a:solidFill>
            <a:prstDash val="solid"/>
            <a:round/>
            <a:headEnd len="med" w="med" type="none"/>
            <a:tailEnd len="med" w="med" type="none"/>
          </a:ln>
        </p:spPr>
      </p:cxnSp>
      <p:cxnSp>
        <p:nvCxnSpPr>
          <p:cNvPr id="5368" name="Google Shape;5368;p497"/>
          <p:cNvCxnSpPr>
            <a:stCxn id="5222" idx="2"/>
            <a:endCxn id="5261" idx="0"/>
          </p:cNvCxnSpPr>
          <p:nvPr/>
        </p:nvCxnSpPr>
        <p:spPr>
          <a:xfrm flipH="1" rot="-5400000">
            <a:off x="5317777" y="854058"/>
            <a:ext cx="948000" cy="1749900"/>
          </a:xfrm>
          <a:prstGeom prst="bentConnector3">
            <a:avLst>
              <a:gd fmla="val 49998" name="adj1"/>
            </a:avLst>
          </a:prstGeom>
          <a:noFill/>
          <a:ln cap="flat" cmpd="sng" w="76200">
            <a:solidFill>
              <a:srgbClr val="90A4AE"/>
            </a:solidFill>
            <a:prstDash val="solid"/>
            <a:round/>
            <a:headEnd len="med" w="med" type="none"/>
            <a:tailEnd len="med" w="med" type="none"/>
          </a:ln>
        </p:spPr>
      </p:cxnSp>
      <p:cxnSp>
        <p:nvCxnSpPr>
          <p:cNvPr id="5369" name="Google Shape;5369;p497"/>
          <p:cNvCxnSpPr>
            <a:stCxn id="5229" idx="2"/>
            <a:endCxn id="5324" idx="0"/>
          </p:cNvCxnSpPr>
          <p:nvPr/>
        </p:nvCxnSpPr>
        <p:spPr>
          <a:xfrm rot="5400000">
            <a:off x="1363992" y="3303492"/>
            <a:ext cx="1035000" cy="592200"/>
          </a:xfrm>
          <a:prstGeom prst="bentConnector3">
            <a:avLst>
              <a:gd fmla="val 50002" name="adj1"/>
            </a:avLst>
          </a:prstGeom>
          <a:noFill/>
          <a:ln cap="flat" cmpd="sng" w="76200">
            <a:solidFill>
              <a:srgbClr val="90A4AE"/>
            </a:solidFill>
            <a:prstDash val="solid"/>
            <a:round/>
            <a:headEnd len="med" w="med" type="none"/>
            <a:tailEnd len="med" w="med" type="none"/>
          </a:ln>
        </p:spPr>
      </p:cxnSp>
      <p:cxnSp>
        <p:nvCxnSpPr>
          <p:cNvPr id="5370" name="Google Shape;5370;p497"/>
          <p:cNvCxnSpPr>
            <a:stCxn id="5234" idx="2"/>
            <a:endCxn id="5355" idx="0"/>
          </p:cNvCxnSpPr>
          <p:nvPr/>
        </p:nvCxnSpPr>
        <p:spPr>
          <a:xfrm flipH="1" rot="-5400000">
            <a:off x="2236252" y="3599292"/>
            <a:ext cx="1035000" cy="600"/>
          </a:xfrm>
          <a:prstGeom prst="bentConnector3">
            <a:avLst>
              <a:gd fmla="val 49997" name="adj1"/>
            </a:avLst>
          </a:prstGeom>
          <a:noFill/>
          <a:ln cap="flat" cmpd="sng" w="76200">
            <a:solidFill>
              <a:srgbClr val="90A4AE"/>
            </a:solidFill>
            <a:prstDash val="solid"/>
            <a:round/>
            <a:headEnd len="med" w="med" type="none"/>
            <a:tailEnd len="med" w="med" type="none"/>
          </a:ln>
        </p:spPr>
      </p:cxnSp>
      <p:cxnSp>
        <p:nvCxnSpPr>
          <p:cNvPr id="5371" name="Google Shape;5371;p497"/>
          <p:cNvCxnSpPr>
            <a:stCxn id="5251" idx="2"/>
            <a:endCxn id="5341" idx="0"/>
          </p:cNvCxnSpPr>
          <p:nvPr/>
        </p:nvCxnSpPr>
        <p:spPr>
          <a:xfrm rot="5400000">
            <a:off x="3910833" y="3313097"/>
            <a:ext cx="1025400" cy="573000"/>
          </a:xfrm>
          <a:prstGeom prst="bentConnector3">
            <a:avLst>
              <a:gd fmla="val 50001" name="adj1"/>
            </a:avLst>
          </a:prstGeom>
          <a:noFill/>
          <a:ln cap="flat" cmpd="sng" w="76200">
            <a:solidFill>
              <a:srgbClr val="90A4AE"/>
            </a:solidFill>
            <a:prstDash val="solid"/>
            <a:round/>
            <a:headEnd len="med" w="med" type="none"/>
            <a:tailEnd len="med" w="med" type="none"/>
          </a:ln>
        </p:spPr>
      </p:cxnSp>
      <p:cxnSp>
        <p:nvCxnSpPr>
          <p:cNvPr id="5372" name="Google Shape;5372;p497"/>
          <p:cNvCxnSpPr>
            <a:stCxn id="5251" idx="2"/>
            <a:endCxn id="5312" idx="0"/>
          </p:cNvCxnSpPr>
          <p:nvPr/>
        </p:nvCxnSpPr>
        <p:spPr>
          <a:xfrm flipH="1" rot="-5400000">
            <a:off x="4288833" y="3508097"/>
            <a:ext cx="1025400" cy="183000"/>
          </a:xfrm>
          <a:prstGeom prst="bentConnector3">
            <a:avLst>
              <a:gd fmla="val 50000" name="adj1"/>
            </a:avLst>
          </a:prstGeom>
          <a:noFill/>
          <a:ln cap="flat" cmpd="sng" w="76200">
            <a:solidFill>
              <a:srgbClr val="90A4AE"/>
            </a:solidFill>
            <a:prstDash val="solid"/>
            <a:round/>
            <a:headEnd len="med" w="med" type="none"/>
            <a:tailEnd len="med" w="med" type="none"/>
          </a:ln>
        </p:spPr>
      </p:cxnSp>
      <p:cxnSp>
        <p:nvCxnSpPr>
          <p:cNvPr id="5373" name="Google Shape;5373;p497"/>
          <p:cNvCxnSpPr>
            <a:stCxn id="5256" idx="2"/>
            <a:endCxn id="5295" idx="0"/>
          </p:cNvCxnSpPr>
          <p:nvPr/>
        </p:nvCxnSpPr>
        <p:spPr>
          <a:xfrm flipH="1" rot="-5400000">
            <a:off x="5164842" y="3207947"/>
            <a:ext cx="1025100" cy="783000"/>
          </a:xfrm>
          <a:prstGeom prst="bentConnector3">
            <a:avLst>
              <a:gd fmla="val 50000" name="adj1"/>
            </a:avLst>
          </a:prstGeom>
          <a:noFill/>
          <a:ln cap="flat" cmpd="sng" w="76200">
            <a:solidFill>
              <a:srgbClr val="90A4AE"/>
            </a:solidFill>
            <a:prstDash val="solid"/>
            <a:round/>
            <a:headEnd len="med" w="med" type="none"/>
            <a:tailEnd len="med" w="med" type="none"/>
          </a:ln>
        </p:spPr>
      </p:cxnSp>
      <p:cxnSp>
        <p:nvCxnSpPr>
          <p:cNvPr id="5374" name="Google Shape;5374;p497"/>
          <p:cNvCxnSpPr>
            <a:stCxn id="5273" idx="2"/>
            <a:endCxn id="5278" idx="0"/>
          </p:cNvCxnSpPr>
          <p:nvPr/>
        </p:nvCxnSpPr>
        <p:spPr>
          <a:xfrm flipH="1" rot="-5400000">
            <a:off x="6885323" y="3439238"/>
            <a:ext cx="1030200" cy="315900"/>
          </a:xfrm>
          <a:prstGeom prst="bentConnector3">
            <a:avLst>
              <a:gd fmla="val 49998" name="adj1"/>
            </a:avLst>
          </a:prstGeom>
          <a:noFill/>
          <a:ln cap="flat" cmpd="sng" w="76200">
            <a:solidFill>
              <a:srgbClr val="90A4AE"/>
            </a:solidFill>
            <a:prstDash val="solid"/>
            <a:round/>
            <a:headEnd len="med" w="med" type="none"/>
            <a:tailEnd len="med" w="med" type="none"/>
          </a:ln>
        </p:spPr>
      </p:cxnSp>
      <p:cxnSp>
        <p:nvCxnSpPr>
          <p:cNvPr id="5375" name="Google Shape;5375;p497"/>
          <p:cNvCxnSpPr>
            <a:stCxn id="5234" idx="2"/>
            <a:endCxn id="5348" idx="0"/>
          </p:cNvCxnSpPr>
          <p:nvPr/>
        </p:nvCxnSpPr>
        <p:spPr>
          <a:xfrm flipH="1" rot="-5400000">
            <a:off x="2637952" y="3197592"/>
            <a:ext cx="1030200" cy="799200"/>
          </a:xfrm>
          <a:prstGeom prst="bentConnector3">
            <a:avLst>
              <a:gd fmla="val 49999" name="adj1"/>
            </a:avLst>
          </a:prstGeom>
          <a:noFill/>
          <a:ln cap="flat" cmpd="sng" w="76200">
            <a:solidFill>
              <a:srgbClr val="90A4AE"/>
            </a:solidFill>
            <a:prstDash val="solid"/>
            <a:round/>
            <a:headEnd len="med" w="med" type="none"/>
            <a:tailEnd len="med" w="med" type="none"/>
          </a:ln>
        </p:spPr>
      </p:cxnSp>
      <p:sp>
        <p:nvSpPr>
          <p:cNvPr id="5376" name="Google Shape;5376;p497"/>
          <p:cNvSpPr/>
          <p:nvPr/>
        </p:nvSpPr>
        <p:spPr>
          <a:xfrm>
            <a:off x="4077258" y="467705"/>
            <a:ext cx="521700" cy="796800"/>
          </a:xfrm>
          <a:prstGeom prst="rect">
            <a:avLst/>
          </a:prstGeom>
          <a:noFill/>
          <a:ln cap="flat" cmpd="sng" w="114300">
            <a:solidFill>
              <a:srgbClr val="FD8C09"/>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377" name="Google Shape;5377;p497"/>
          <p:cNvSpPr/>
          <p:nvPr/>
        </p:nvSpPr>
        <p:spPr>
          <a:xfrm>
            <a:off x="934552" y="683180"/>
            <a:ext cx="2022000" cy="458100"/>
          </a:xfrm>
          <a:prstGeom prst="wedgeRectCallout">
            <a:avLst>
              <a:gd fmla="val 69940" name="adj1"/>
              <a:gd fmla="val -32668" name="adj2"/>
            </a:avLst>
          </a:prstGeom>
          <a:solidFill>
            <a:srgbClr val="FFCA2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None/>
            </a:pPr>
            <a:r>
              <a:rPr lang="en" sz="1500">
                <a:solidFill>
                  <a:srgbClr val="212121"/>
                </a:solidFill>
                <a:latin typeface="Roboto"/>
                <a:ea typeface="Roboto"/>
                <a:cs typeface="Roboto"/>
                <a:sym typeface="Roboto"/>
              </a:rPr>
              <a:t>Collection</a:t>
            </a:r>
            <a:endParaRPr sz="1500">
              <a:solidFill>
                <a:srgbClr val="21212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377"/>
                                        </p:tgtEl>
                                        <p:attrNameLst>
                                          <p:attrName>style.visibility</p:attrName>
                                        </p:attrNameLst>
                                      </p:cBhvr>
                                      <p:to>
                                        <p:strVal val="visible"/>
                                      </p:to>
                                    </p:set>
                                    <p:animEffect filter="fade" transition="in">
                                      <p:cBhvr>
                                        <p:cTn dur="400"/>
                                        <p:tgtEl>
                                          <p:spTgt spid="5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6"/>
                                        </p:tgtEl>
                                        <p:attrNameLst>
                                          <p:attrName>style.visibility</p:attrName>
                                        </p:attrNameLst>
                                      </p:cBhvr>
                                      <p:to>
                                        <p:strVal val="visible"/>
                                      </p:to>
                                    </p:set>
                                    <p:animEffect filter="fade" transition="in">
                                      <p:cBhvr>
                                        <p:cTn dur="100"/>
                                        <p:tgtEl>
                                          <p:spTgt spid="5366"/>
                                        </p:tgtEl>
                                      </p:cBhvr>
                                    </p:animEffec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5226"/>
                                        </p:tgtEl>
                                        <p:attrNameLst>
                                          <p:attrName>style.visibility</p:attrName>
                                        </p:attrNameLst>
                                      </p:cBhvr>
                                      <p:to>
                                        <p:strVal val="visible"/>
                                      </p:to>
                                    </p:set>
                                    <p:animEffect filter="fade" transition="in">
                                      <p:cBhvr>
                                        <p:cTn dur="100"/>
                                        <p:tgtEl>
                                          <p:spTgt spid="5226"/>
                                        </p:tgtEl>
                                      </p:cBhvr>
                                    </p:animEffec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5369"/>
                                        </p:tgtEl>
                                        <p:attrNameLst>
                                          <p:attrName>style.visibility</p:attrName>
                                        </p:attrNameLst>
                                      </p:cBhvr>
                                      <p:to>
                                        <p:strVal val="visible"/>
                                      </p:to>
                                    </p:set>
                                    <p:animEffect filter="fade" transition="in">
                                      <p:cBhvr>
                                        <p:cTn dur="100"/>
                                        <p:tgtEl>
                                          <p:spTgt spid="5369"/>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5323"/>
                                        </p:tgtEl>
                                        <p:attrNameLst>
                                          <p:attrName>style.visibility</p:attrName>
                                        </p:attrNameLst>
                                      </p:cBhvr>
                                      <p:to>
                                        <p:strVal val="visible"/>
                                      </p:to>
                                    </p:set>
                                    <p:animEffect filter="fade" transition="in">
                                      <p:cBhvr>
                                        <p:cTn dur="100"/>
                                        <p:tgtEl>
                                          <p:spTgt spid="5323"/>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5370"/>
                                        </p:tgtEl>
                                        <p:attrNameLst>
                                          <p:attrName>style.visibility</p:attrName>
                                        </p:attrNameLst>
                                      </p:cBhvr>
                                      <p:to>
                                        <p:strVal val="visible"/>
                                      </p:to>
                                    </p:set>
                                    <p:animEffect filter="fade" transition="in">
                                      <p:cBhvr>
                                        <p:cTn dur="100"/>
                                        <p:tgtEl>
                                          <p:spTgt spid="53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354"/>
                                        </p:tgtEl>
                                        <p:attrNameLst>
                                          <p:attrName>style.visibility</p:attrName>
                                        </p:attrNameLst>
                                      </p:cBhvr>
                                      <p:to>
                                        <p:strVal val="visible"/>
                                      </p:to>
                                    </p:set>
                                    <p:animEffect filter="fade" transition="in">
                                      <p:cBhvr>
                                        <p:cTn dur="100"/>
                                        <p:tgtEl>
                                          <p:spTgt spid="5354"/>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5375"/>
                                        </p:tgtEl>
                                        <p:attrNameLst>
                                          <p:attrName>style.visibility</p:attrName>
                                        </p:attrNameLst>
                                      </p:cBhvr>
                                      <p:to>
                                        <p:strVal val="visible"/>
                                      </p:to>
                                    </p:set>
                                    <p:animEffect filter="fade" transition="in">
                                      <p:cBhvr>
                                        <p:cTn dur="100"/>
                                        <p:tgtEl>
                                          <p:spTgt spid="5375"/>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5347"/>
                                        </p:tgtEl>
                                        <p:attrNameLst>
                                          <p:attrName>style.visibility</p:attrName>
                                        </p:attrNameLst>
                                      </p:cBhvr>
                                      <p:to>
                                        <p:strVal val="visible"/>
                                      </p:to>
                                    </p:set>
                                    <p:animEffect filter="fade" transition="in">
                                      <p:cBhvr>
                                        <p:cTn dur="100"/>
                                        <p:tgtEl>
                                          <p:spTgt spid="5347"/>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5367"/>
                                        </p:tgtEl>
                                        <p:attrNameLst>
                                          <p:attrName>style.visibility</p:attrName>
                                        </p:attrNameLst>
                                      </p:cBhvr>
                                      <p:to>
                                        <p:strVal val="visible"/>
                                      </p:to>
                                    </p:set>
                                    <p:animEffect filter="fade" transition="in">
                                      <p:cBhvr>
                                        <p:cTn dur="100"/>
                                        <p:tgtEl>
                                          <p:spTgt spid="5367"/>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5243"/>
                                        </p:tgtEl>
                                        <p:attrNameLst>
                                          <p:attrName>style.visibility</p:attrName>
                                        </p:attrNameLst>
                                      </p:cBhvr>
                                      <p:to>
                                        <p:strVal val="visible"/>
                                      </p:to>
                                    </p:set>
                                    <p:animEffect filter="fade" transition="in">
                                      <p:cBhvr>
                                        <p:cTn dur="100"/>
                                        <p:tgtEl>
                                          <p:spTgt spid="52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371"/>
                                        </p:tgtEl>
                                        <p:attrNameLst>
                                          <p:attrName>style.visibility</p:attrName>
                                        </p:attrNameLst>
                                      </p:cBhvr>
                                      <p:to>
                                        <p:strVal val="visible"/>
                                      </p:to>
                                    </p:set>
                                    <p:animEffect filter="fade" transition="in">
                                      <p:cBhvr>
                                        <p:cTn dur="100"/>
                                        <p:tgtEl>
                                          <p:spTgt spid="5371"/>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5340"/>
                                        </p:tgtEl>
                                        <p:attrNameLst>
                                          <p:attrName>style.visibility</p:attrName>
                                        </p:attrNameLst>
                                      </p:cBhvr>
                                      <p:to>
                                        <p:strVal val="visible"/>
                                      </p:to>
                                    </p:set>
                                    <p:animEffect filter="fade" transition="in">
                                      <p:cBhvr>
                                        <p:cTn dur="100"/>
                                        <p:tgtEl>
                                          <p:spTgt spid="5340"/>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5372"/>
                                        </p:tgtEl>
                                        <p:attrNameLst>
                                          <p:attrName>style.visibility</p:attrName>
                                        </p:attrNameLst>
                                      </p:cBhvr>
                                      <p:to>
                                        <p:strVal val="visible"/>
                                      </p:to>
                                    </p:set>
                                    <p:animEffect filter="fade" transition="in">
                                      <p:cBhvr>
                                        <p:cTn dur="100"/>
                                        <p:tgtEl>
                                          <p:spTgt spid="5372"/>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5311"/>
                                        </p:tgtEl>
                                        <p:attrNameLst>
                                          <p:attrName>style.visibility</p:attrName>
                                        </p:attrNameLst>
                                      </p:cBhvr>
                                      <p:to>
                                        <p:strVal val="visible"/>
                                      </p:to>
                                    </p:set>
                                    <p:animEffect filter="fade" transition="in">
                                      <p:cBhvr>
                                        <p:cTn dur="100"/>
                                        <p:tgtEl>
                                          <p:spTgt spid="5311"/>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5373"/>
                                        </p:tgtEl>
                                        <p:attrNameLst>
                                          <p:attrName>style.visibility</p:attrName>
                                        </p:attrNameLst>
                                      </p:cBhvr>
                                      <p:to>
                                        <p:strVal val="visible"/>
                                      </p:to>
                                    </p:set>
                                    <p:animEffect filter="fade" transition="in">
                                      <p:cBhvr>
                                        <p:cTn dur="100"/>
                                        <p:tgtEl>
                                          <p:spTgt spid="537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294"/>
                                        </p:tgtEl>
                                        <p:attrNameLst>
                                          <p:attrName>style.visibility</p:attrName>
                                        </p:attrNameLst>
                                      </p:cBhvr>
                                      <p:to>
                                        <p:strVal val="visible"/>
                                      </p:to>
                                    </p:set>
                                    <p:animEffect filter="fade" transition="in">
                                      <p:cBhvr>
                                        <p:cTn dur="100"/>
                                        <p:tgtEl>
                                          <p:spTgt spid="5294"/>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5368"/>
                                        </p:tgtEl>
                                        <p:attrNameLst>
                                          <p:attrName>style.visibility</p:attrName>
                                        </p:attrNameLst>
                                      </p:cBhvr>
                                      <p:to>
                                        <p:strVal val="visible"/>
                                      </p:to>
                                    </p:set>
                                    <p:animEffect filter="fade" transition="in">
                                      <p:cBhvr>
                                        <p:cTn dur="100"/>
                                        <p:tgtEl>
                                          <p:spTgt spid="5368"/>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5260"/>
                                        </p:tgtEl>
                                        <p:attrNameLst>
                                          <p:attrName>style.visibility</p:attrName>
                                        </p:attrNameLst>
                                      </p:cBhvr>
                                      <p:to>
                                        <p:strVal val="visible"/>
                                      </p:to>
                                    </p:set>
                                    <p:animEffect filter="fade" transition="in">
                                      <p:cBhvr>
                                        <p:cTn dur="100"/>
                                        <p:tgtEl>
                                          <p:spTgt spid="5260"/>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5374"/>
                                        </p:tgtEl>
                                        <p:attrNameLst>
                                          <p:attrName>style.visibility</p:attrName>
                                        </p:attrNameLst>
                                      </p:cBhvr>
                                      <p:to>
                                        <p:strVal val="visible"/>
                                      </p:to>
                                    </p:set>
                                    <p:animEffect filter="fade" transition="in">
                                      <p:cBhvr>
                                        <p:cTn dur="100"/>
                                        <p:tgtEl>
                                          <p:spTgt spid="5374"/>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5277"/>
                                        </p:tgtEl>
                                        <p:attrNameLst>
                                          <p:attrName>style.visibility</p:attrName>
                                        </p:attrNameLst>
                                      </p:cBhvr>
                                      <p:to>
                                        <p:strVal val="visible"/>
                                      </p:to>
                                    </p:set>
                                    <p:animEffect filter="fade" transition="in">
                                      <p:cBhvr>
                                        <p:cTn dur="100"/>
                                        <p:tgtEl>
                                          <p:spTgt spid="5277"/>
                                        </p:tgtEl>
                                      </p:cBhvr>
                                    </p:animEffect>
                                  </p:childTnLst>
                                </p:cTn>
                              </p:par>
                              <p:par>
                                <p:cTn fill="hold" nodeType="withEffect" presetClass="exit" presetID="10" presetSubtype="0">
                                  <p:stCondLst>
                                    <p:cond delay="0"/>
                                  </p:stCondLst>
                                  <p:childTnLst>
                                    <p:animEffect filter="fade" transition="out">
                                      <p:cBhvr>
                                        <p:cTn dur="500"/>
                                        <p:tgtEl>
                                          <p:spTgt spid="5377"/>
                                        </p:tgtEl>
                                      </p:cBhvr>
                                    </p:animEffect>
                                    <p:set>
                                      <p:cBhvr>
                                        <p:cTn dur="1" fill="hold">
                                          <p:stCondLst>
                                            <p:cond delay="500"/>
                                          </p:stCondLst>
                                        </p:cTn>
                                        <p:tgtEl>
                                          <p:spTgt spid="53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6"/>
                                        </p:tgtEl>
                                        <p:attrNameLst>
                                          <p:attrName>style.visibility</p:attrName>
                                        </p:attrNameLst>
                                      </p:cBhvr>
                                      <p:to>
                                        <p:strVal val="visible"/>
                                      </p:to>
                                    </p:set>
                                    <p:animEffect filter="fade" transition="in">
                                      <p:cBhvr>
                                        <p:cTn dur="500"/>
                                        <p:tgtEl>
                                          <p:spTgt spid="5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1" name="Shape 5381"/>
        <p:cNvGrpSpPr/>
        <p:nvPr/>
      </p:nvGrpSpPr>
      <p:grpSpPr>
        <a:xfrm>
          <a:off x="0" y="0"/>
          <a:ext cx="0" cy="0"/>
          <a:chOff x="0" y="0"/>
          <a:chExt cx="0" cy="0"/>
        </a:xfrm>
      </p:grpSpPr>
      <p:pic>
        <p:nvPicPr>
          <p:cNvPr id="5382" name="Google Shape;5382;p498"/>
          <p:cNvPicPr preferRelativeResize="0"/>
          <p:nvPr/>
        </p:nvPicPr>
        <p:blipFill>
          <a:blip r:embed="rId3">
            <a:alphaModFix/>
          </a:blip>
          <a:stretch>
            <a:fillRect/>
          </a:stretch>
        </p:blipFill>
        <p:spPr>
          <a:xfrm>
            <a:off x="494306" y="1550953"/>
            <a:ext cx="1850231" cy="3382566"/>
          </a:xfrm>
          <a:prstGeom prst="rect">
            <a:avLst/>
          </a:prstGeom>
          <a:noFill/>
          <a:ln>
            <a:noFill/>
          </a:ln>
        </p:spPr>
      </p:pic>
      <p:sp>
        <p:nvSpPr>
          <p:cNvPr id="5383" name="Google Shape;5383;p498"/>
          <p:cNvSpPr/>
          <p:nvPr/>
        </p:nvSpPr>
        <p:spPr>
          <a:xfrm>
            <a:off x="1346091" y="101691"/>
            <a:ext cx="3389700" cy="1249500"/>
          </a:xfrm>
          <a:prstGeom prst="wedgeRoundRectCallout">
            <a:avLst>
              <a:gd fmla="val -33413" name="adj1"/>
              <a:gd fmla="val 86470" name="adj2"/>
              <a:gd fmla="val 0" name="adj3"/>
            </a:avLst>
          </a:prstGeom>
          <a:solidFill>
            <a:srgbClr val="039BE5"/>
          </a:solid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None/>
            </a:pPr>
            <a:r>
              <a:rPr lang="en" sz="1400">
                <a:solidFill>
                  <a:srgbClr val="FFFFFF"/>
                </a:solidFill>
                <a:latin typeface="Inconsolata"/>
                <a:ea typeface="Inconsolata"/>
                <a:cs typeface="Inconsolata"/>
                <a:sym typeface="Inconsolata"/>
              </a:rPr>
              <a:t>collection("restaurants").</a:t>
            </a:r>
            <a:endParaRPr sz="1400">
              <a:solidFill>
                <a:srgbClr val="FFFFFF"/>
              </a:solidFill>
              <a:latin typeface="Inconsolata"/>
              <a:ea typeface="Inconsolata"/>
              <a:cs typeface="Inconsolata"/>
              <a:sym typeface="Inconsolata"/>
            </a:endParaRPr>
          </a:p>
          <a:p>
            <a:pPr indent="0" lvl="0" marL="0" marR="0" rtl="0" algn="ctr">
              <a:lnSpc>
                <a:spcPct val="90000"/>
              </a:lnSpc>
              <a:spcBef>
                <a:spcPts val="0"/>
              </a:spcBef>
              <a:spcAft>
                <a:spcPts val="0"/>
              </a:spcAft>
              <a:buNone/>
            </a:pPr>
            <a:r>
              <a:rPr lang="en" sz="1400">
                <a:solidFill>
                  <a:srgbClr val="FFFFFF"/>
                </a:solidFill>
                <a:latin typeface="Inconsolata"/>
                <a:ea typeface="Inconsolata"/>
                <a:cs typeface="Inconsolata"/>
                <a:sym typeface="Inconsolata"/>
              </a:rPr>
              <a:t>where("city", "==", "</a:t>
            </a:r>
            <a:r>
              <a:rPr lang="en">
                <a:solidFill>
                  <a:srgbClr val="FFFFFF"/>
                </a:solidFill>
                <a:latin typeface="Inconsolata"/>
                <a:ea typeface="Inconsolata"/>
                <a:cs typeface="Inconsolata"/>
                <a:sym typeface="Inconsolata"/>
              </a:rPr>
              <a:t>Cairo</a:t>
            </a:r>
            <a:r>
              <a:rPr lang="en" sz="1400">
                <a:solidFill>
                  <a:srgbClr val="FFFFFF"/>
                </a:solidFill>
                <a:latin typeface="Inconsolata"/>
                <a:ea typeface="Inconsolata"/>
                <a:cs typeface="Inconsolata"/>
                <a:sym typeface="Inconsolata"/>
              </a:rPr>
              <a:t>").</a:t>
            </a:r>
            <a:endParaRPr sz="1400">
              <a:solidFill>
                <a:srgbClr val="FFFFFF"/>
              </a:solidFill>
              <a:latin typeface="Inconsolata"/>
              <a:ea typeface="Inconsolata"/>
              <a:cs typeface="Inconsolata"/>
              <a:sym typeface="Inconsolata"/>
            </a:endParaRPr>
          </a:p>
          <a:p>
            <a:pPr indent="0" lvl="0" marL="0" marR="0" rtl="0" algn="ctr">
              <a:lnSpc>
                <a:spcPct val="90000"/>
              </a:lnSpc>
              <a:spcBef>
                <a:spcPts val="0"/>
              </a:spcBef>
              <a:spcAft>
                <a:spcPts val="0"/>
              </a:spcAft>
              <a:buClr>
                <a:srgbClr val="000000"/>
              </a:buClr>
              <a:buFont typeface="Arial"/>
              <a:buNone/>
            </a:pPr>
            <a:r>
              <a:rPr lang="en" sz="1400">
                <a:solidFill>
                  <a:srgbClr val="FFFFFF"/>
                </a:solidFill>
                <a:latin typeface="Inconsolata"/>
                <a:ea typeface="Inconsolata"/>
                <a:cs typeface="Inconsolata"/>
                <a:sym typeface="Inconsolata"/>
              </a:rPr>
              <a:t>orderBy("rating", "desc").limit(10)</a:t>
            </a:r>
            <a:endParaRPr sz="1400">
              <a:solidFill>
                <a:srgbClr val="FFFFFF"/>
              </a:solidFill>
              <a:latin typeface="Inconsolata"/>
              <a:ea typeface="Inconsolata"/>
              <a:cs typeface="Inconsolata"/>
              <a:sym typeface="Inconsolata"/>
            </a:endParaRPr>
          </a:p>
        </p:txBody>
      </p:sp>
      <p:sp>
        <p:nvSpPr>
          <p:cNvPr id="5384" name="Google Shape;5384;p498"/>
          <p:cNvSpPr/>
          <p:nvPr/>
        </p:nvSpPr>
        <p:spPr>
          <a:xfrm>
            <a:off x="5689753" y="246169"/>
            <a:ext cx="1943700" cy="785100"/>
          </a:xfrm>
          <a:prstGeom prst="wedgeRoundRectCallout">
            <a:avLst>
              <a:gd fmla="val 32946" name="adj1"/>
              <a:gd fmla="val 96955" name="adj2"/>
              <a:gd fmla="val 0" name="adj3"/>
            </a:avLst>
          </a:prstGeom>
          <a:solidFill>
            <a:srgbClr val="039BE5"/>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1500">
                <a:solidFill>
                  <a:srgbClr val="FFFFFF"/>
                </a:solidFill>
                <a:latin typeface="Roboto"/>
                <a:ea typeface="Roboto"/>
                <a:cs typeface="Roboto"/>
                <a:sym typeface="Roboto"/>
              </a:rPr>
              <a:t>Here ya go!</a:t>
            </a:r>
            <a:endParaRPr sz="1500">
              <a:solidFill>
                <a:srgbClr val="FFFFFF"/>
              </a:solidFill>
              <a:latin typeface="Roboto"/>
              <a:ea typeface="Roboto"/>
              <a:cs typeface="Roboto"/>
              <a:sym typeface="Roboto"/>
            </a:endParaRPr>
          </a:p>
        </p:txBody>
      </p:sp>
      <p:pic>
        <p:nvPicPr>
          <p:cNvPr id="5385" name="Google Shape;5385;p498"/>
          <p:cNvPicPr preferRelativeResize="0"/>
          <p:nvPr/>
        </p:nvPicPr>
        <p:blipFill>
          <a:blip r:embed="rId4">
            <a:alphaModFix/>
          </a:blip>
          <a:stretch>
            <a:fillRect/>
          </a:stretch>
        </p:blipFill>
        <p:spPr>
          <a:xfrm>
            <a:off x="5944425" y="2391497"/>
            <a:ext cx="822065" cy="834525"/>
          </a:xfrm>
          <a:prstGeom prst="rect">
            <a:avLst/>
          </a:prstGeom>
          <a:noFill/>
          <a:ln>
            <a:noFill/>
          </a:ln>
        </p:spPr>
      </p:pic>
      <p:pic>
        <p:nvPicPr>
          <p:cNvPr id="5386" name="Google Shape;5386;p498"/>
          <p:cNvPicPr preferRelativeResize="0"/>
          <p:nvPr/>
        </p:nvPicPr>
        <p:blipFill>
          <a:blip r:embed="rId4">
            <a:alphaModFix/>
          </a:blip>
          <a:stretch>
            <a:fillRect/>
          </a:stretch>
        </p:blipFill>
        <p:spPr>
          <a:xfrm>
            <a:off x="7214456" y="2391497"/>
            <a:ext cx="822065" cy="834525"/>
          </a:xfrm>
          <a:prstGeom prst="rect">
            <a:avLst/>
          </a:prstGeom>
          <a:noFill/>
          <a:ln>
            <a:noFill/>
          </a:ln>
        </p:spPr>
      </p:pic>
      <p:pic>
        <p:nvPicPr>
          <p:cNvPr id="5387" name="Google Shape;5387;p498"/>
          <p:cNvPicPr preferRelativeResize="0"/>
          <p:nvPr/>
        </p:nvPicPr>
        <p:blipFill>
          <a:blip r:embed="rId4">
            <a:alphaModFix/>
          </a:blip>
          <a:stretch>
            <a:fillRect/>
          </a:stretch>
        </p:blipFill>
        <p:spPr>
          <a:xfrm>
            <a:off x="6489712" y="2587725"/>
            <a:ext cx="1001521" cy="1016700"/>
          </a:xfrm>
          <a:prstGeom prst="rect">
            <a:avLst/>
          </a:prstGeom>
          <a:noFill/>
          <a:ln>
            <a:noFill/>
          </a:ln>
        </p:spPr>
      </p:pic>
      <p:pic>
        <p:nvPicPr>
          <p:cNvPr id="5388" name="Google Shape;5388;p498"/>
          <p:cNvPicPr preferRelativeResize="0"/>
          <p:nvPr/>
        </p:nvPicPr>
        <p:blipFill>
          <a:blip r:embed="rId5">
            <a:alphaModFix/>
          </a:blip>
          <a:stretch>
            <a:fillRect/>
          </a:stretch>
        </p:blipFill>
        <p:spPr>
          <a:xfrm>
            <a:off x="6350836" y="1066959"/>
            <a:ext cx="1324538" cy="1324538"/>
          </a:xfrm>
          <a:prstGeom prst="rect">
            <a:avLst/>
          </a:prstGeom>
          <a:noFill/>
          <a:ln>
            <a:noFill/>
          </a:ln>
        </p:spPr>
      </p:pic>
      <p:grpSp>
        <p:nvGrpSpPr>
          <p:cNvPr id="5389" name="Google Shape;5389;p498"/>
          <p:cNvGrpSpPr/>
          <p:nvPr/>
        </p:nvGrpSpPr>
        <p:grpSpPr>
          <a:xfrm>
            <a:off x="4294164" y="2724615"/>
            <a:ext cx="5276896" cy="2352888"/>
            <a:chOff x="12479250" y="7467850"/>
            <a:chExt cx="12690949" cy="5658700"/>
          </a:xfrm>
        </p:grpSpPr>
        <p:pic>
          <p:nvPicPr>
            <p:cNvPr id="5390" name="Google Shape;5390;p498"/>
            <p:cNvPicPr preferRelativeResize="0"/>
            <p:nvPr/>
          </p:nvPicPr>
          <p:blipFill>
            <a:blip r:embed="rId6">
              <a:alphaModFix/>
            </a:blip>
            <a:stretch>
              <a:fillRect/>
            </a:stretch>
          </p:blipFill>
          <p:spPr>
            <a:xfrm>
              <a:off x="15658775" y="7467850"/>
              <a:ext cx="2000649" cy="2093700"/>
            </a:xfrm>
            <a:prstGeom prst="rect">
              <a:avLst/>
            </a:prstGeom>
            <a:noFill/>
            <a:ln>
              <a:noFill/>
            </a:ln>
          </p:spPr>
        </p:pic>
        <p:pic>
          <p:nvPicPr>
            <p:cNvPr id="5391" name="Google Shape;5391;p498"/>
            <p:cNvPicPr preferRelativeResize="0"/>
            <p:nvPr/>
          </p:nvPicPr>
          <p:blipFill>
            <a:blip r:embed="rId6">
              <a:alphaModFix/>
            </a:blip>
            <a:stretch>
              <a:fillRect/>
            </a:stretch>
          </p:blipFill>
          <p:spPr>
            <a:xfrm>
              <a:off x="20361800" y="7467850"/>
              <a:ext cx="2000649" cy="2093700"/>
            </a:xfrm>
            <a:prstGeom prst="rect">
              <a:avLst/>
            </a:prstGeom>
            <a:noFill/>
            <a:ln>
              <a:noFill/>
            </a:ln>
          </p:spPr>
        </p:pic>
        <p:pic>
          <p:nvPicPr>
            <p:cNvPr id="5392" name="Google Shape;5392;p498"/>
            <p:cNvPicPr preferRelativeResize="0"/>
            <p:nvPr/>
          </p:nvPicPr>
          <p:blipFill>
            <a:blip r:embed="rId6">
              <a:alphaModFix/>
            </a:blip>
            <a:stretch>
              <a:fillRect/>
            </a:stretch>
          </p:blipFill>
          <p:spPr>
            <a:xfrm>
              <a:off x="14066400" y="8427825"/>
              <a:ext cx="2000649" cy="2093700"/>
            </a:xfrm>
            <a:prstGeom prst="rect">
              <a:avLst/>
            </a:prstGeom>
            <a:noFill/>
            <a:ln>
              <a:noFill/>
            </a:ln>
          </p:spPr>
        </p:pic>
        <p:pic>
          <p:nvPicPr>
            <p:cNvPr id="5393" name="Google Shape;5393;p498"/>
            <p:cNvPicPr preferRelativeResize="0"/>
            <p:nvPr/>
          </p:nvPicPr>
          <p:blipFill>
            <a:blip r:embed="rId6">
              <a:alphaModFix/>
            </a:blip>
            <a:stretch>
              <a:fillRect/>
            </a:stretch>
          </p:blipFill>
          <p:spPr>
            <a:xfrm>
              <a:off x="16151388" y="9054525"/>
              <a:ext cx="2000649" cy="2093700"/>
            </a:xfrm>
            <a:prstGeom prst="rect">
              <a:avLst/>
            </a:prstGeom>
            <a:noFill/>
            <a:ln>
              <a:noFill/>
            </a:ln>
          </p:spPr>
        </p:pic>
        <p:pic>
          <p:nvPicPr>
            <p:cNvPr id="5394" name="Google Shape;5394;p498"/>
            <p:cNvPicPr preferRelativeResize="0"/>
            <p:nvPr/>
          </p:nvPicPr>
          <p:blipFill>
            <a:blip r:embed="rId6">
              <a:alphaModFix/>
            </a:blip>
            <a:stretch>
              <a:fillRect/>
            </a:stretch>
          </p:blipFill>
          <p:spPr>
            <a:xfrm>
              <a:off x="21921400" y="9054525"/>
              <a:ext cx="2000649" cy="2093700"/>
            </a:xfrm>
            <a:prstGeom prst="rect">
              <a:avLst/>
            </a:prstGeom>
            <a:noFill/>
            <a:ln>
              <a:noFill/>
            </a:ln>
          </p:spPr>
        </p:pic>
        <p:pic>
          <p:nvPicPr>
            <p:cNvPr id="5395" name="Google Shape;5395;p498"/>
            <p:cNvPicPr preferRelativeResize="0"/>
            <p:nvPr/>
          </p:nvPicPr>
          <p:blipFill>
            <a:blip r:embed="rId6">
              <a:alphaModFix/>
            </a:blip>
            <a:stretch>
              <a:fillRect/>
            </a:stretch>
          </p:blipFill>
          <p:spPr>
            <a:xfrm>
              <a:off x="19291200" y="9054525"/>
              <a:ext cx="2000649" cy="2093700"/>
            </a:xfrm>
            <a:prstGeom prst="rect">
              <a:avLst/>
            </a:prstGeom>
            <a:noFill/>
            <a:ln>
              <a:noFill/>
            </a:ln>
          </p:spPr>
        </p:pic>
        <p:pic>
          <p:nvPicPr>
            <p:cNvPr id="5396" name="Google Shape;5396;p498"/>
            <p:cNvPicPr preferRelativeResize="0"/>
            <p:nvPr/>
          </p:nvPicPr>
          <p:blipFill>
            <a:blip r:embed="rId6">
              <a:alphaModFix/>
            </a:blip>
            <a:stretch>
              <a:fillRect/>
            </a:stretch>
          </p:blipFill>
          <p:spPr>
            <a:xfrm>
              <a:off x="17659425" y="10205375"/>
              <a:ext cx="2000649" cy="2093700"/>
            </a:xfrm>
            <a:prstGeom prst="rect">
              <a:avLst/>
            </a:prstGeom>
            <a:noFill/>
            <a:ln>
              <a:noFill/>
            </a:ln>
          </p:spPr>
        </p:pic>
        <p:pic>
          <p:nvPicPr>
            <p:cNvPr id="5397" name="Google Shape;5397;p498"/>
            <p:cNvPicPr preferRelativeResize="0"/>
            <p:nvPr/>
          </p:nvPicPr>
          <p:blipFill>
            <a:blip r:embed="rId6">
              <a:alphaModFix/>
            </a:blip>
            <a:stretch>
              <a:fillRect/>
            </a:stretch>
          </p:blipFill>
          <p:spPr>
            <a:xfrm>
              <a:off x="12479250" y="9561550"/>
              <a:ext cx="2000649" cy="2093700"/>
            </a:xfrm>
            <a:prstGeom prst="rect">
              <a:avLst/>
            </a:prstGeom>
            <a:noFill/>
            <a:ln>
              <a:noFill/>
            </a:ln>
          </p:spPr>
        </p:pic>
        <p:pic>
          <p:nvPicPr>
            <p:cNvPr id="5398" name="Google Shape;5398;p498"/>
            <p:cNvPicPr preferRelativeResize="0"/>
            <p:nvPr/>
          </p:nvPicPr>
          <p:blipFill>
            <a:blip r:embed="rId6">
              <a:alphaModFix/>
            </a:blip>
            <a:stretch>
              <a:fillRect/>
            </a:stretch>
          </p:blipFill>
          <p:spPr>
            <a:xfrm>
              <a:off x="14479900" y="10205375"/>
              <a:ext cx="2000649" cy="2093700"/>
            </a:xfrm>
            <a:prstGeom prst="rect">
              <a:avLst/>
            </a:prstGeom>
            <a:noFill/>
            <a:ln>
              <a:noFill/>
            </a:ln>
          </p:spPr>
        </p:pic>
        <p:pic>
          <p:nvPicPr>
            <p:cNvPr id="5399" name="Google Shape;5399;p498"/>
            <p:cNvPicPr preferRelativeResize="0"/>
            <p:nvPr/>
          </p:nvPicPr>
          <p:blipFill>
            <a:blip r:embed="rId6">
              <a:alphaModFix/>
            </a:blip>
            <a:stretch>
              <a:fillRect/>
            </a:stretch>
          </p:blipFill>
          <p:spPr>
            <a:xfrm>
              <a:off x="23169550" y="10521525"/>
              <a:ext cx="2000649" cy="2093700"/>
            </a:xfrm>
            <a:prstGeom prst="rect">
              <a:avLst/>
            </a:prstGeom>
            <a:noFill/>
            <a:ln>
              <a:noFill/>
            </a:ln>
          </p:spPr>
        </p:pic>
        <p:pic>
          <p:nvPicPr>
            <p:cNvPr id="5400" name="Google Shape;5400;p498"/>
            <p:cNvPicPr preferRelativeResize="0"/>
            <p:nvPr/>
          </p:nvPicPr>
          <p:blipFill>
            <a:blip r:embed="rId6">
              <a:alphaModFix/>
            </a:blip>
            <a:stretch>
              <a:fillRect/>
            </a:stretch>
          </p:blipFill>
          <p:spPr>
            <a:xfrm>
              <a:off x="20681300" y="10521525"/>
              <a:ext cx="2000649" cy="2093700"/>
            </a:xfrm>
            <a:prstGeom prst="rect">
              <a:avLst/>
            </a:prstGeom>
            <a:noFill/>
            <a:ln>
              <a:noFill/>
            </a:ln>
          </p:spPr>
        </p:pic>
        <p:pic>
          <p:nvPicPr>
            <p:cNvPr id="5401" name="Google Shape;5401;p498"/>
            <p:cNvPicPr preferRelativeResize="0"/>
            <p:nvPr/>
          </p:nvPicPr>
          <p:blipFill>
            <a:blip r:embed="rId6">
              <a:alphaModFix/>
            </a:blip>
            <a:stretch>
              <a:fillRect/>
            </a:stretch>
          </p:blipFill>
          <p:spPr>
            <a:xfrm>
              <a:off x="18903313" y="11032850"/>
              <a:ext cx="2000649" cy="2093700"/>
            </a:xfrm>
            <a:prstGeom prst="rect">
              <a:avLst/>
            </a:prstGeom>
            <a:noFill/>
            <a:ln>
              <a:noFill/>
            </a:ln>
          </p:spPr>
        </p:pic>
        <p:pic>
          <p:nvPicPr>
            <p:cNvPr id="5402" name="Google Shape;5402;p498"/>
            <p:cNvPicPr preferRelativeResize="0"/>
            <p:nvPr/>
          </p:nvPicPr>
          <p:blipFill>
            <a:blip r:embed="rId6">
              <a:alphaModFix/>
            </a:blip>
            <a:stretch>
              <a:fillRect/>
            </a:stretch>
          </p:blipFill>
          <p:spPr>
            <a:xfrm>
              <a:off x="16235613" y="11032850"/>
              <a:ext cx="2000649" cy="2093700"/>
            </a:xfrm>
            <a:prstGeom prst="rect">
              <a:avLst/>
            </a:prstGeom>
            <a:noFill/>
            <a:ln>
              <a:noFill/>
            </a:ln>
          </p:spPr>
        </p:pic>
      </p:grpSp>
      <p:cxnSp>
        <p:nvCxnSpPr>
          <p:cNvPr id="5403" name="Google Shape;5403;p498"/>
          <p:cNvCxnSpPr/>
          <p:nvPr/>
        </p:nvCxnSpPr>
        <p:spPr>
          <a:xfrm flipH="1">
            <a:off x="2614017" y="2112919"/>
            <a:ext cx="3467400" cy="917700"/>
          </a:xfrm>
          <a:prstGeom prst="straightConnector1">
            <a:avLst/>
          </a:prstGeom>
          <a:noFill/>
          <a:ln cap="flat" cmpd="sng" w="76200">
            <a:solidFill>
              <a:srgbClr val="B7B7B7"/>
            </a:solidFill>
            <a:prstDash val="solid"/>
            <a:round/>
            <a:headEnd len="med" w="med" type="none"/>
            <a:tailEnd len="med" w="med" type="triangle"/>
          </a:ln>
        </p:spPr>
      </p:cxnSp>
      <p:grpSp>
        <p:nvGrpSpPr>
          <p:cNvPr id="5404" name="Google Shape;5404;p498"/>
          <p:cNvGrpSpPr/>
          <p:nvPr/>
        </p:nvGrpSpPr>
        <p:grpSpPr>
          <a:xfrm>
            <a:off x="4098520" y="2180573"/>
            <a:ext cx="637198" cy="782356"/>
            <a:chOff x="9040650" y="6633760"/>
            <a:chExt cx="1699195" cy="2086282"/>
          </a:xfrm>
        </p:grpSpPr>
        <p:grpSp>
          <p:nvGrpSpPr>
            <p:cNvPr id="5405" name="Google Shape;5405;p498"/>
            <p:cNvGrpSpPr/>
            <p:nvPr/>
          </p:nvGrpSpPr>
          <p:grpSpPr>
            <a:xfrm>
              <a:off x="9040650" y="6633760"/>
              <a:ext cx="783219" cy="1196275"/>
              <a:chOff x="7559575" y="1412650"/>
              <a:chExt cx="1391400" cy="2125200"/>
            </a:xfrm>
          </p:grpSpPr>
          <p:sp>
            <p:nvSpPr>
              <p:cNvPr id="5406" name="Google Shape;5406;p498"/>
              <p:cNvSpPr/>
              <p:nvPr/>
            </p:nvSpPr>
            <p:spPr>
              <a:xfrm>
                <a:off x="7559575" y="1412650"/>
                <a:ext cx="1391400" cy="2125200"/>
              </a:xfrm>
              <a:prstGeom prst="roundRect">
                <a:avLst>
                  <a:gd fmla="val 16667" name="adj"/>
                </a:avLst>
              </a:prstGeom>
              <a:solidFill>
                <a:srgbClr val="0288D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07" name="Google Shape;5407;p498"/>
              <p:cNvSpPr/>
              <p:nvPr/>
            </p:nvSpPr>
            <p:spPr>
              <a:xfrm>
                <a:off x="7775450" y="242440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08" name="Google Shape;5408;p498"/>
              <p:cNvSpPr/>
              <p:nvPr/>
            </p:nvSpPr>
            <p:spPr>
              <a:xfrm>
                <a:off x="7775450" y="2800575"/>
                <a:ext cx="6747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409" name="Google Shape;5409;p498"/>
              <p:cNvSpPr/>
              <p:nvPr/>
            </p:nvSpPr>
            <p:spPr>
              <a:xfrm>
                <a:off x="7775450" y="317675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410" name="Google Shape;5410;p498"/>
            <p:cNvGrpSpPr/>
            <p:nvPr/>
          </p:nvGrpSpPr>
          <p:grpSpPr>
            <a:xfrm>
              <a:off x="9193050" y="6773967"/>
              <a:ext cx="783219" cy="1196275"/>
              <a:chOff x="7559575" y="1412650"/>
              <a:chExt cx="1391400" cy="2125200"/>
            </a:xfrm>
          </p:grpSpPr>
          <p:sp>
            <p:nvSpPr>
              <p:cNvPr id="5411" name="Google Shape;5411;p498"/>
              <p:cNvSpPr/>
              <p:nvPr/>
            </p:nvSpPr>
            <p:spPr>
              <a:xfrm>
                <a:off x="7559575" y="1412650"/>
                <a:ext cx="1391400" cy="2125200"/>
              </a:xfrm>
              <a:prstGeom prst="roundRect">
                <a:avLst>
                  <a:gd fmla="val 16667" name="adj"/>
                </a:avLst>
              </a:prstGeom>
              <a:solidFill>
                <a:srgbClr val="0288D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12" name="Google Shape;5412;p498"/>
              <p:cNvSpPr/>
              <p:nvPr/>
            </p:nvSpPr>
            <p:spPr>
              <a:xfrm>
                <a:off x="7775450" y="242440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13" name="Google Shape;5413;p498"/>
              <p:cNvSpPr/>
              <p:nvPr/>
            </p:nvSpPr>
            <p:spPr>
              <a:xfrm>
                <a:off x="7775450" y="2800575"/>
                <a:ext cx="6747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414" name="Google Shape;5414;p498"/>
              <p:cNvSpPr/>
              <p:nvPr/>
            </p:nvSpPr>
            <p:spPr>
              <a:xfrm>
                <a:off x="7775450" y="317675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415" name="Google Shape;5415;p498"/>
            <p:cNvGrpSpPr/>
            <p:nvPr/>
          </p:nvGrpSpPr>
          <p:grpSpPr>
            <a:xfrm>
              <a:off x="9345178" y="6921352"/>
              <a:ext cx="783219" cy="1196275"/>
              <a:chOff x="7559575" y="1412650"/>
              <a:chExt cx="1391400" cy="2125200"/>
            </a:xfrm>
          </p:grpSpPr>
          <p:sp>
            <p:nvSpPr>
              <p:cNvPr id="5416" name="Google Shape;5416;p498"/>
              <p:cNvSpPr/>
              <p:nvPr/>
            </p:nvSpPr>
            <p:spPr>
              <a:xfrm>
                <a:off x="7559575" y="1412650"/>
                <a:ext cx="1391400" cy="2125200"/>
              </a:xfrm>
              <a:prstGeom prst="roundRect">
                <a:avLst>
                  <a:gd fmla="val 16667" name="adj"/>
                </a:avLst>
              </a:prstGeom>
              <a:solidFill>
                <a:srgbClr val="0288D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17" name="Google Shape;5417;p498"/>
              <p:cNvSpPr/>
              <p:nvPr/>
            </p:nvSpPr>
            <p:spPr>
              <a:xfrm>
                <a:off x="7775450" y="242440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18" name="Google Shape;5418;p498"/>
              <p:cNvSpPr/>
              <p:nvPr/>
            </p:nvSpPr>
            <p:spPr>
              <a:xfrm>
                <a:off x="7775450" y="2800575"/>
                <a:ext cx="6747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419" name="Google Shape;5419;p498"/>
              <p:cNvSpPr/>
              <p:nvPr/>
            </p:nvSpPr>
            <p:spPr>
              <a:xfrm>
                <a:off x="7775450" y="317675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420" name="Google Shape;5420;p498"/>
            <p:cNvGrpSpPr/>
            <p:nvPr/>
          </p:nvGrpSpPr>
          <p:grpSpPr>
            <a:xfrm>
              <a:off x="9499426" y="7066567"/>
              <a:ext cx="783219" cy="1196275"/>
              <a:chOff x="7559575" y="1412650"/>
              <a:chExt cx="1391400" cy="2125200"/>
            </a:xfrm>
          </p:grpSpPr>
          <p:sp>
            <p:nvSpPr>
              <p:cNvPr id="5421" name="Google Shape;5421;p498"/>
              <p:cNvSpPr/>
              <p:nvPr/>
            </p:nvSpPr>
            <p:spPr>
              <a:xfrm>
                <a:off x="7559575" y="1412650"/>
                <a:ext cx="1391400" cy="2125200"/>
              </a:xfrm>
              <a:prstGeom prst="roundRect">
                <a:avLst>
                  <a:gd fmla="val 16667" name="adj"/>
                </a:avLst>
              </a:prstGeom>
              <a:solidFill>
                <a:srgbClr val="0288D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22" name="Google Shape;5422;p498"/>
              <p:cNvSpPr/>
              <p:nvPr/>
            </p:nvSpPr>
            <p:spPr>
              <a:xfrm>
                <a:off x="7775450" y="242440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23" name="Google Shape;5423;p498"/>
              <p:cNvSpPr/>
              <p:nvPr/>
            </p:nvSpPr>
            <p:spPr>
              <a:xfrm>
                <a:off x="7775450" y="2800575"/>
                <a:ext cx="6747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424" name="Google Shape;5424;p498"/>
              <p:cNvSpPr/>
              <p:nvPr/>
            </p:nvSpPr>
            <p:spPr>
              <a:xfrm>
                <a:off x="7775450" y="317675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425" name="Google Shape;5425;p498"/>
            <p:cNvGrpSpPr/>
            <p:nvPr/>
          </p:nvGrpSpPr>
          <p:grpSpPr>
            <a:xfrm>
              <a:off x="9651826" y="7218967"/>
              <a:ext cx="783219" cy="1196275"/>
              <a:chOff x="7559575" y="1412650"/>
              <a:chExt cx="1391400" cy="2125200"/>
            </a:xfrm>
          </p:grpSpPr>
          <p:sp>
            <p:nvSpPr>
              <p:cNvPr id="5426" name="Google Shape;5426;p498"/>
              <p:cNvSpPr/>
              <p:nvPr/>
            </p:nvSpPr>
            <p:spPr>
              <a:xfrm>
                <a:off x="7559575" y="1412650"/>
                <a:ext cx="1391400" cy="2125200"/>
              </a:xfrm>
              <a:prstGeom prst="roundRect">
                <a:avLst>
                  <a:gd fmla="val 16667" name="adj"/>
                </a:avLst>
              </a:prstGeom>
              <a:solidFill>
                <a:srgbClr val="0288D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27" name="Google Shape;5427;p498"/>
              <p:cNvSpPr/>
              <p:nvPr/>
            </p:nvSpPr>
            <p:spPr>
              <a:xfrm>
                <a:off x="7775450" y="242440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28" name="Google Shape;5428;p498"/>
              <p:cNvSpPr/>
              <p:nvPr/>
            </p:nvSpPr>
            <p:spPr>
              <a:xfrm>
                <a:off x="7775450" y="2800575"/>
                <a:ext cx="6747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429" name="Google Shape;5429;p498"/>
              <p:cNvSpPr/>
              <p:nvPr/>
            </p:nvSpPr>
            <p:spPr>
              <a:xfrm>
                <a:off x="7775450" y="317675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430" name="Google Shape;5430;p498"/>
            <p:cNvGrpSpPr/>
            <p:nvPr/>
          </p:nvGrpSpPr>
          <p:grpSpPr>
            <a:xfrm>
              <a:off x="9804226" y="7371367"/>
              <a:ext cx="783219" cy="1196275"/>
              <a:chOff x="7559575" y="1412650"/>
              <a:chExt cx="1391400" cy="2125200"/>
            </a:xfrm>
          </p:grpSpPr>
          <p:sp>
            <p:nvSpPr>
              <p:cNvPr id="5431" name="Google Shape;5431;p498"/>
              <p:cNvSpPr/>
              <p:nvPr/>
            </p:nvSpPr>
            <p:spPr>
              <a:xfrm>
                <a:off x="7559575" y="1412650"/>
                <a:ext cx="1391400" cy="2125200"/>
              </a:xfrm>
              <a:prstGeom prst="roundRect">
                <a:avLst>
                  <a:gd fmla="val 16667" name="adj"/>
                </a:avLst>
              </a:prstGeom>
              <a:solidFill>
                <a:srgbClr val="0288D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32" name="Google Shape;5432;p498"/>
              <p:cNvSpPr/>
              <p:nvPr/>
            </p:nvSpPr>
            <p:spPr>
              <a:xfrm>
                <a:off x="7775450" y="242440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33" name="Google Shape;5433;p498"/>
              <p:cNvSpPr/>
              <p:nvPr/>
            </p:nvSpPr>
            <p:spPr>
              <a:xfrm>
                <a:off x="7775450" y="2800575"/>
                <a:ext cx="6747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434" name="Google Shape;5434;p498"/>
              <p:cNvSpPr/>
              <p:nvPr/>
            </p:nvSpPr>
            <p:spPr>
              <a:xfrm>
                <a:off x="7775450" y="317675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nvGrpSpPr>
            <p:cNvPr id="5435" name="Google Shape;5435;p498"/>
            <p:cNvGrpSpPr/>
            <p:nvPr/>
          </p:nvGrpSpPr>
          <p:grpSpPr>
            <a:xfrm>
              <a:off x="9956626" y="7523767"/>
              <a:ext cx="783219" cy="1196275"/>
              <a:chOff x="7559575" y="1412650"/>
              <a:chExt cx="1391400" cy="2125200"/>
            </a:xfrm>
          </p:grpSpPr>
          <p:sp>
            <p:nvSpPr>
              <p:cNvPr id="5436" name="Google Shape;5436;p498"/>
              <p:cNvSpPr/>
              <p:nvPr/>
            </p:nvSpPr>
            <p:spPr>
              <a:xfrm>
                <a:off x="7559575" y="1412650"/>
                <a:ext cx="1391400" cy="2125200"/>
              </a:xfrm>
              <a:prstGeom prst="roundRect">
                <a:avLst>
                  <a:gd fmla="val 16667" name="adj"/>
                </a:avLst>
              </a:prstGeom>
              <a:solidFill>
                <a:srgbClr val="0288D1"/>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37" name="Google Shape;5437;p498"/>
              <p:cNvSpPr/>
              <p:nvPr/>
            </p:nvSpPr>
            <p:spPr>
              <a:xfrm>
                <a:off x="7775450" y="242440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38" name="Google Shape;5438;p498"/>
              <p:cNvSpPr/>
              <p:nvPr/>
            </p:nvSpPr>
            <p:spPr>
              <a:xfrm>
                <a:off x="7775450" y="2800575"/>
                <a:ext cx="6747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5439" name="Google Shape;5439;p498"/>
              <p:cNvSpPr/>
              <p:nvPr/>
            </p:nvSpPr>
            <p:spPr>
              <a:xfrm>
                <a:off x="7775450" y="3176750"/>
                <a:ext cx="880500" cy="101700"/>
              </a:xfrm>
              <a:prstGeom prst="rect">
                <a:avLst/>
              </a:prstGeom>
              <a:solidFill>
                <a:srgbClr val="FFFFFF"/>
              </a:solid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5383"/>
                                        </p:tgtEl>
                                        <p:attrNameLst>
                                          <p:attrName>style.visibility</p:attrName>
                                        </p:attrNameLst>
                                      </p:cBhvr>
                                      <p:to>
                                        <p:strVal val="visible"/>
                                      </p:to>
                                    </p:set>
                                    <p:anim calcmode="lin" valueType="num">
                                      <p:cBhvr additive="base">
                                        <p:cTn dur="500"/>
                                        <p:tgtEl>
                                          <p:spTgt spid="5383"/>
                                        </p:tgtEl>
                                        <p:attrNameLst>
                                          <p:attrName>ppt_w</p:attrName>
                                        </p:attrNameLst>
                                      </p:cBhvr>
                                      <p:tavLst>
                                        <p:tav fmla="" tm="0">
                                          <p:val>
                                            <p:strVal val="0"/>
                                          </p:val>
                                        </p:tav>
                                        <p:tav fmla="" tm="100000">
                                          <p:val>
                                            <p:strVal val="#ppt_w"/>
                                          </p:val>
                                        </p:tav>
                                      </p:tavLst>
                                    </p:anim>
                                    <p:anim calcmode="lin" valueType="num">
                                      <p:cBhvr additive="base">
                                        <p:cTn dur="500"/>
                                        <p:tgtEl>
                                          <p:spTgt spid="538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384"/>
                                        </p:tgtEl>
                                        <p:attrNameLst>
                                          <p:attrName>style.visibility</p:attrName>
                                        </p:attrNameLst>
                                      </p:cBhvr>
                                      <p:to>
                                        <p:strVal val="visible"/>
                                      </p:to>
                                    </p:set>
                                    <p:anim calcmode="lin" valueType="num">
                                      <p:cBhvr additive="base">
                                        <p:cTn dur="500"/>
                                        <p:tgtEl>
                                          <p:spTgt spid="5384"/>
                                        </p:tgtEl>
                                        <p:attrNameLst>
                                          <p:attrName>ppt_w</p:attrName>
                                        </p:attrNameLst>
                                      </p:cBhvr>
                                      <p:tavLst>
                                        <p:tav fmla="" tm="0">
                                          <p:val>
                                            <p:strVal val="0"/>
                                          </p:val>
                                        </p:tav>
                                        <p:tav fmla="" tm="100000">
                                          <p:val>
                                            <p:strVal val="#ppt_w"/>
                                          </p:val>
                                        </p:tav>
                                      </p:tavLst>
                                    </p:anim>
                                    <p:anim calcmode="lin" valueType="num">
                                      <p:cBhvr additive="base">
                                        <p:cTn dur="500"/>
                                        <p:tgtEl>
                                          <p:spTgt spid="538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03"/>
                                        </p:tgtEl>
                                        <p:attrNameLst>
                                          <p:attrName>style.visibility</p:attrName>
                                        </p:attrNameLst>
                                      </p:cBhvr>
                                      <p:to>
                                        <p:strVal val="visible"/>
                                      </p:to>
                                    </p:set>
                                    <p:animEffect filter="fade" transition="in">
                                      <p:cBhvr>
                                        <p:cTn dur="1000"/>
                                        <p:tgtEl>
                                          <p:spTgt spid="5403"/>
                                        </p:tgtEl>
                                      </p:cBhvr>
                                    </p:animEffect>
                                  </p:childTnLst>
                                </p:cTn>
                              </p:par>
                              <p:par>
                                <p:cTn fill="hold" nodeType="withEffect" presetClass="entr" presetID="10" presetSubtype="0">
                                  <p:stCondLst>
                                    <p:cond delay="0"/>
                                  </p:stCondLst>
                                  <p:childTnLst>
                                    <p:set>
                                      <p:cBhvr>
                                        <p:cTn dur="1" fill="hold">
                                          <p:stCondLst>
                                            <p:cond delay="0"/>
                                          </p:stCondLst>
                                        </p:cTn>
                                        <p:tgtEl>
                                          <p:spTgt spid="5404"/>
                                        </p:tgtEl>
                                        <p:attrNameLst>
                                          <p:attrName>style.visibility</p:attrName>
                                        </p:attrNameLst>
                                      </p:cBhvr>
                                      <p:to>
                                        <p:strVal val="visible"/>
                                      </p:to>
                                    </p:set>
                                    <p:animEffect filter="fade" transition="in">
                                      <p:cBhvr>
                                        <p:cTn dur="500"/>
                                        <p:tgtEl>
                                          <p:spTgt spid="5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9"/>
                                        </p:tgtEl>
                                        <p:attrNameLst>
                                          <p:attrName>style.visibility</p:attrName>
                                        </p:attrNameLst>
                                      </p:cBhvr>
                                      <p:to>
                                        <p:strVal val="visible"/>
                                      </p:to>
                                    </p:set>
                                    <p:animEffect filter="fade" transition="in">
                                      <p:cBhvr>
                                        <p:cTn dur="500"/>
                                        <p:tgtEl>
                                          <p:spTgt spid="5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3" name="Shape 5443"/>
        <p:cNvGrpSpPr/>
        <p:nvPr/>
      </p:nvGrpSpPr>
      <p:grpSpPr>
        <a:xfrm>
          <a:off x="0" y="0"/>
          <a:ext cx="0" cy="0"/>
          <a:chOff x="0" y="0"/>
          <a:chExt cx="0" cy="0"/>
        </a:xfrm>
      </p:grpSpPr>
      <p:sp>
        <p:nvSpPr>
          <p:cNvPr id="5444" name="Google Shape;5444;p499"/>
          <p:cNvSpPr txBox="1"/>
          <p:nvPr>
            <p:ph idx="3" type="body"/>
          </p:nvPr>
        </p:nvSpPr>
        <p:spPr>
          <a:xfrm>
            <a:off x="3115754" y="1485900"/>
            <a:ext cx="2703300" cy="26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Firebase Realtime Database</a:t>
            </a:r>
            <a:endParaRPr sz="1400"/>
          </a:p>
          <a:p>
            <a:pPr indent="0" lvl="0" marL="0" rtl="0" algn="l">
              <a:spcBef>
                <a:spcPts val="1000"/>
              </a:spcBef>
              <a:spcAft>
                <a:spcPts val="0"/>
              </a:spcAft>
              <a:buNone/>
            </a:pPr>
            <a:r>
              <a:rPr b="1" lang="en" sz="1400">
                <a:solidFill>
                  <a:srgbClr val="6AA84F"/>
                </a:solidFill>
              </a:rPr>
              <a:t>✓</a:t>
            </a:r>
            <a:r>
              <a:rPr b="1" lang="en">
                <a:solidFill>
                  <a:srgbClr val="6AA84F"/>
                </a:solidFill>
              </a:rPr>
              <a:t>  </a:t>
            </a:r>
            <a:r>
              <a:rPr lang="en">
                <a:solidFill>
                  <a:srgbClr val="6AA84F"/>
                </a:solidFill>
              </a:rPr>
              <a:t>Serverless</a:t>
            </a:r>
            <a:endParaRPr>
              <a:solidFill>
                <a:srgbClr val="6AA84F"/>
              </a:solidFill>
            </a:endParaRPr>
          </a:p>
          <a:p>
            <a:pPr indent="0" lvl="0" marL="0" rtl="0" algn="l">
              <a:spcBef>
                <a:spcPts val="1000"/>
              </a:spcBef>
              <a:spcAft>
                <a:spcPts val="0"/>
              </a:spcAft>
              <a:buNone/>
            </a:pPr>
            <a:r>
              <a:rPr b="1" lang="en" sz="1400">
                <a:solidFill>
                  <a:srgbClr val="6AA84F"/>
                </a:solidFill>
              </a:rPr>
              <a:t>✓</a:t>
            </a:r>
            <a:r>
              <a:rPr b="1" lang="en">
                <a:solidFill>
                  <a:srgbClr val="6AA84F"/>
                </a:solidFill>
              </a:rPr>
              <a:t>  </a:t>
            </a:r>
            <a:r>
              <a:rPr lang="en">
                <a:solidFill>
                  <a:srgbClr val="6AA84F"/>
                </a:solidFill>
              </a:rPr>
              <a:t>Real-time</a:t>
            </a:r>
            <a:endParaRPr>
              <a:solidFill>
                <a:srgbClr val="6AA84F"/>
              </a:solidFill>
            </a:endParaRPr>
          </a:p>
          <a:p>
            <a:pPr indent="0" lvl="0" marL="0" rtl="0" algn="l">
              <a:spcBef>
                <a:spcPts val="1000"/>
              </a:spcBef>
              <a:spcAft>
                <a:spcPts val="0"/>
              </a:spcAft>
              <a:buNone/>
            </a:pPr>
            <a:r>
              <a:rPr lang="en" sz="1400">
                <a:solidFill>
                  <a:srgbClr val="F1C232"/>
                </a:solidFill>
              </a:rPr>
              <a:t> ~</a:t>
            </a:r>
            <a:r>
              <a:rPr lang="en">
                <a:solidFill>
                  <a:srgbClr val="F1C232"/>
                </a:solidFill>
              </a:rPr>
              <a:t>  Offline (iOS, Android only)</a:t>
            </a:r>
            <a:endParaRPr>
              <a:solidFill>
                <a:srgbClr val="F1C232"/>
              </a:solidFill>
            </a:endParaRPr>
          </a:p>
          <a:p>
            <a:pPr indent="0" lvl="0" marL="0" rtl="0" algn="l">
              <a:lnSpc>
                <a:spcPct val="100000"/>
              </a:lnSpc>
              <a:spcBef>
                <a:spcPts val="1000"/>
              </a:spcBef>
              <a:spcAft>
                <a:spcPts val="0"/>
              </a:spcAft>
              <a:buNone/>
            </a:pPr>
            <a:r>
              <a:rPr lang="en" sz="1400">
                <a:solidFill>
                  <a:srgbClr val="F1C232"/>
                </a:solidFill>
              </a:rPr>
              <a:t> ~</a:t>
            </a:r>
            <a:r>
              <a:rPr lang="en">
                <a:solidFill>
                  <a:srgbClr val="F1C232"/>
                </a:solidFill>
              </a:rPr>
              <a:t>  Limited queries</a:t>
            </a:r>
            <a:endParaRPr b="1" sz="1400">
              <a:solidFill>
                <a:srgbClr val="CC4125"/>
              </a:solidFill>
            </a:endParaRPr>
          </a:p>
          <a:p>
            <a:pPr indent="0" lvl="0" marL="0" rtl="0" algn="l">
              <a:spcBef>
                <a:spcPts val="1000"/>
              </a:spcBef>
              <a:spcAft>
                <a:spcPts val="0"/>
              </a:spcAft>
              <a:buNone/>
            </a:pPr>
            <a:r>
              <a:rPr b="1" lang="en" sz="1400">
                <a:solidFill>
                  <a:srgbClr val="CC4125"/>
                </a:solidFill>
              </a:rPr>
              <a:t>✕</a:t>
            </a:r>
            <a:r>
              <a:rPr lang="en">
                <a:solidFill>
                  <a:srgbClr val="CC4125"/>
                </a:solidFill>
              </a:rPr>
              <a:t>  No multi-region replication</a:t>
            </a:r>
            <a:endParaRPr>
              <a:solidFill>
                <a:srgbClr val="CC4125"/>
              </a:solidFill>
            </a:endParaRPr>
          </a:p>
          <a:p>
            <a:pPr indent="0" lvl="0" marL="0" rtl="0" algn="l">
              <a:spcBef>
                <a:spcPts val="1000"/>
              </a:spcBef>
              <a:spcAft>
                <a:spcPts val="0"/>
              </a:spcAft>
              <a:buNone/>
            </a:pPr>
            <a:r>
              <a:rPr b="1" lang="en" sz="1400">
                <a:solidFill>
                  <a:srgbClr val="CC4125"/>
                </a:solidFill>
              </a:rPr>
              <a:t>✕</a:t>
            </a:r>
            <a:r>
              <a:rPr lang="en">
                <a:solidFill>
                  <a:srgbClr val="CC4125"/>
                </a:solidFill>
              </a:rPr>
              <a:t>  Doesn’t scale to large apps</a:t>
            </a:r>
            <a:endParaRPr>
              <a:solidFill>
                <a:srgbClr val="CC4125"/>
              </a:solidFill>
            </a:endParaRPr>
          </a:p>
          <a:p>
            <a:pPr indent="0" lvl="0" marL="0" rtl="0" algn="l">
              <a:spcBef>
                <a:spcPts val="1000"/>
              </a:spcBef>
              <a:spcAft>
                <a:spcPts val="0"/>
              </a:spcAft>
              <a:buNone/>
            </a:pPr>
            <a:r>
              <a:t/>
            </a:r>
            <a:endParaRPr b="1" sz="1400">
              <a:solidFill>
                <a:srgbClr val="6AA84F"/>
              </a:solidFill>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b="1"/>
          </a:p>
        </p:txBody>
      </p:sp>
      <p:sp>
        <p:nvSpPr>
          <p:cNvPr id="5445" name="Google Shape;5445;p499"/>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5446" name="Google Shape;5446;p499"/>
          <p:cNvSpPr txBox="1"/>
          <p:nvPr>
            <p:ph idx="2" type="body"/>
          </p:nvPr>
        </p:nvSpPr>
        <p:spPr>
          <a:xfrm>
            <a:off x="762000" y="1485900"/>
            <a:ext cx="2133600" cy="26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Cloud Datastore</a:t>
            </a:r>
            <a:endParaRPr sz="1400"/>
          </a:p>
          <a:p>
            <a:pPr indent="0" lvl="0" marL="0" rtl="0" algn="l">
              <a:spcBef>
                <a:spcPts val="1000"/>
              </a:spcBef>
              <a:spcAft>
                <a:spcPts val="0"/>
              </a:spcAft>
              <a:buNone/>
            </a:pPr>
            <a:r>
              <a:rPr b="1" lang="en" sz="1400">
                <a:solidFill>
                  <a:srgbClr val="CC4125"/>
                </a:solidFill>
              </a:rPr>
              <a:t>✕</a:t>
            </a:r>
            <a:r>
              <a:rPr lang="en">
                <a:solidFill>
                  <a:srgbClr val="CC4125"/>
                </a:solidFill>
              </a:rPr>
              <a:t>  Not serverless</a:t>
            </a:r>
            <a:endParaRPr>
              <a:solidFill>
                <a:srgbClr val="CC4125"/>
              </a:solidFill>
            </a:endParaRPr>
          </a:p>
          <a:p>
            <a:pPr indent="0" lvl="0" marL="0" rtl="0" algn="l">
              <a:spcBef>
                <a:spcPts val="1000"/>
              </a:spcBef>
              <a:spcAft>
                <a:spcPts val="0"/>
              </a:spcAft>
              <a:buNone/>
            </a:pPr>
            <a:r>
              <a:rPr b="1" lang="en" sz="1400">
                <a:solidFill>
                  <a:srgbClr val="CC4125"/>
                </a:solidFill>
              </a:rPr>
              <a:t>✕</a:t>
            </a:r>
            <a:r>
              <a:rPr lang="en">
                <a:solidFill>
                  <a:srgbClr val="CC4125"/>
                </a:solidFill>
              </a:rPr>
              <a:t>  Not real-time</a:t>
            </a:r>
            <a:endParaRPr>
              <a:solidFill>
                <a:srgbClr val="CC4125"/>
              </a:solidFill>
            </a:endParaRPr>
          </a:p>
          <a:p>
            <a:pPr indent="0" lvl="0" marL="0" rtl="0" algn="l">
              <a:spcBef>
                <a:spcPts val="1000"/>
              </a:spcBef>
              <a:spcAft>
                <a:spcPts val="0"/>
              </a:spcAft>
              <a:buNone/>
            </a:pPr>
            <a:r>
              <a:rPr b="1" lang="en" sz="1400">
                <a:solidFill>
                  <a:srgbClr val="CC4125"/>
                </a:solidFill>
              </a:rPr>
              <a:t>✕</a:t>
            </a:r>
            <a:r>
              <a:rPr lang="en">
                <a:solidFill>
                  <a:srgbClr val="CC4125"/>
                </a:solidFill>
              </a:rPr>
              <a:t>  No offline support</a:t>
            </a:r>
            <a:endParaRPr>
              <a:solidFill>
                <a:srgbClr val="CC4125"/>
              </a:solidFill>
            </a:endParaRPr>
          </a:p>
          <a:p>
            <a:pPr indent="0" lvl="0" marL="0" rtl="0" algn="l">
              <a:spcBef>
                <a:spcPts val="1000"/>
              </a:spcBef>
              <a:spcAft>
                <a:spcPts val="0"/>
              </a:spcAft>
              <a:buNone/>
            </a:pPr>
            <a:r>
              <a:rPr lang="en" sz="1400">
                <a:solidFill>
                  <a:srgbClr val="F1C232"/>
                </a:solidFill>
              </a:rPr>
              <a:t> ~</a:t>
            </a:r>
            <a:r>
              <a:rPr lang="en">
                <a:solidFill>
                  <a:srgbClr val="F1C232"/>
                </a:solidFill>
              </a:rPr>
              <a:t>  Inconsistent queries</a:t>
            </a:r>
            <a:endParaRPr>
              <a:solidFill>
                <a:srgbClr val="F1C232"/>
              </a:solidFill>
            </a:endParaRPr>
          </a:p>
          <a:p>
            <a:pPr indent="0" lvl="0" marL="0" rtl="0" algn="l">
              <a:spcBef>
                <a:spcPts val="1000"/>
              </a:spcBef>
              <a:spcAft>
                <a:spcPts val="0"/>
              </a:spcAft>
              <a:buNone/>
            </a:pPr>
            <a:r>
              <a:rPr b="1" lang="en" sz="1400">
                <a:solidFill>
                  <a:srgbClr val="6AA84F"/>
                </a:solidFill>
              </a:rPr>
              <a:t>✓</a:t>
            </a:r>
            <a:r>
              <a:rPr b="1" lang="en">
                <a:solidFill>
                  <a:srgbClr val="6AA84F"/>
                </a:solidFill>
              </a:rPr>
              <a:t>  </a:t>
            </a:r>
            <a:r>
              <a:rPr lang="en">
                <a:solidFill>
                  <a:srgbClr val="6AA84F"/>
                </a:solidFill>
              </a:rPr>
              <a:t>Multi-region replication</a:t>
            </a:r>
            <a:endParaRPr>
              <a:solidFill>
                <a:srgbClr val="6AA84F"/>
              </a:solidFill>
            </a:endParaRPr>
          </a:p>
          <a:p>
            <a:pPr indent="0" lvl="0" marL="0" rtl="0" algn="l">
              <a:spcBef>
                <a:spcPts val="1000"/>
              </a:spcBef>
              <a:spcAft>
                <a:spcPts val="1000"/>
              </a:spcAft>
              <a:buNone/>
            </a:pPr>
            <a:r>
              <a:rPr b="1" lang="en" sz="1400">
                <a:solidFill>
                  <a:srgbClr val="6AA84F"/>
                </a:solidFill>
              </a:rPr>
              <a:t>✓</a:t>
            </a:r>
            <a:r>
              <a:rPr b="1" lang="en">
                <a:solidFill>
                  <a:srgbClr val="6AA84F"/>
                </a:solidFill>
              </a:rPr>
              <a:t>  </a:t>
            </a:r>
            <a:r>
              <a:rPr lang="en">
                <a:solidFill>
                  <a:srgbClr val="6AA84F"/>
                </a:solidFill>
              </a:rPr>
              <a:t>Planetary scale</a:t>
            </a:r>
            <a:endParaRPr/>
          </a:p>
        </p:txBody>
      </p:sp>
      <p:sp>
        <p:nvSpPr>
          <p:cNvPr id="5447" name="Google Shape;5447;p499"/>
          <p:cNvSpPr txBox="1"/>
          <p:nvPr>
            <p:ph idx="1" type="body"/>
          </p:nvPr>
        </p:nvSpPr>
        <p:spPr>
          <a:xfrm>
            <a:off x="6324600" y="1485900"/>
            <a:ext cx="2591100" cy="264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Cloud Firestore</a:t>
            </a:r>
            <a:endParaRPr b="1" sz="1400"/>
          </a:p>
          <a:p>
            <a:pPr indent="0" lvl="0" marL="0" rtl="0" algn="l">
              <a:spcBef>
                <a:spcPts val="1000"/>
              </a:spcBef>
              <a:spcAft>
                <a:spcPts val="0"/>
              </a:spcAft>
              <a:buNone/>
            </a:pPr>
            <a:r>
              <a:rPr b="1" lang="en" sz="1400">
                <a:solidFill>
                  <a:srgbClr val="6AA84F"/>
                </a:solidFill>
              </a:rPr>
              <a:t>✓</a:t>
            </a:r>
            <a:r>
              <a:rPr b="1" lang="en">
                <a:solidFill>
                  <a:srgbClr val="6AA84F"/>
                </a:solidFill>
              </a:rPr>
              <a:t>  </a:t>
            </a:r>
            <a:r>
              <a:rPr lang="en">
                <a:solidFill>
                  <a:srgbClr val="6AA84F"/>
                </a:solidFill>
              </a:rPr>
              <a:t>Serverless</a:t>
            </a:r>
            <a:endParaRPr>
              <a:solidFill>
                <a:srgbClr val="6AA84F"/>
              </a:solidFill>
            </a:endParaRPr>
          </a:p>
          <a:p>
            <a:pPr indent="0" lvl="0" marL="0" rtl="0" algn="l">
              <a:spcBef>
                <a:spcPts val="1000"/>
              </a:spcBef>
              <a:spcAft>
                <a:spcPts val="0"/>
              </a:spcAft>
              <a:buNone/>
            </a:pPr>
            <a:r>
              <a:rPr b="1" lang="en" sz="1400">
                <a:solidFill>
                  <a:srgbClr val="6AA84F"/>
                </a:solidFill>
              </a:rPr>
              <a:t>✓</a:t>
            </a:r>
            <a:r>
              <a:rPr b="1" lang="en">
                <a:solidFill>
                  <a:srgbClr val="6AA84F"/>
                </a:solidFill>
              </a:rPr>
              <a:t>  </a:t>
            </a:r>
            <a:r>
              <a:rPr lang="en">
                <a:solidFill>
                  <a:srgbClr val="6AA84F"/>
                </a:solidFill>
              </a:rPr>
              <a:t>Real-time</a:t>
            </a:r>
            <a:endParaRPr>
              <a:solidFill>
                <a:srgbClr val="6AA84F"/>
              </a:solidFill>
            </a:endParaRPr>
          </a:p>
          <a:p>
            <a:pPr indent="0" lvl="0" marL="0" rtl="0" algn="l">
              <a:spcBef>
                <a:spcPts val="1000"/>
              </a:spcBef>
              <a:spcAft>
                <a:spcPts val="0"/>
              </a:spcAft>
              <a:buNone/>
            </a:pPr>
            <a:r>
              <a:rPr b="1" lang="en" sz="1400">
                <a:solidFill>
                  <a:srgbClr val="6AA84F"/>
                </a:solidFill>
              </a:rPr>
              <a:t>✓</a:t>
            </a:r>
            <a:r>
              <a:rPr lang="en">
                <a:solidFill>
                  <a:srgbClr val="6AA84F"/>
                </a:solidFill>
              </a:rPr>
              <a:t>  Offline (iOS, Android, Web)</a:t>
            </a:r>
            <a:endParaRPr>
              <a:solidFill>
                <a:srgbClr val="6AA84F"/>
              </a:solidFill>
            </a:endParaRPr>
          </a:p>
          <a:p>
            <a:pPr indent="0" lvl="0" marL="0" rtl="0" algn="l">
              <a:spcBef>
                <a:spcPts val="1000"/>
              </a:spcBef>
              <a:spcAft>
                <a:spcPts val="0"/>
              </a:spcAft>
              <a:buNone/>
            </a:pPr>
            <a:r>
              <a:rPr b="1" lang="en" sz="1400">
                <a:solidFill>
                  <a:srgbClr val="6AA84F"/>
                </a:solidFill>
              </a:rPr>
              <a:t>✓</a:t>
            </a:r>
            <a:r>
              <a:rPr b="1" lang="en">
                <a:solidFill>
                  <a:srgbClr val="6AA84F"/>
                </a:solidFill>
              </a:rPr>
              <a:t>  </a:t>
            </a:r>
            <a:r>
              <a:rPr lang="en">
                <a:solidFill>
                  <a:srgbClr val="6AA84F"/>
                </a:solidFill>
              </a:rPr>
              <a:t>Powerful, consistent queries</a:t>
            </a:r>
            <a:endParaRPr>
              <a:solidFill>
                <a:srgbClr val="6AA84F"/>
              </a:solidFill>
            </a:endParaRPr>
          </a:p>
          <a:p>
            <a:pPr indent="0" lvl="0" marL="0" rtl="0" algn="l">
              <a:spcBef>
                <a:spcPts val="1000"/>
              </a:spcBef>
              <a:spcAft>
                <a:spcPts val="0"/>
              </a:spcAft>
              <a:buNone/>
            </a:pPr>
            <a:r>
              <a:rPr b="1" lang="en" sz="1400">
                <a:solidFill>
                  <a:srgbClr val="6AA84F"/>
                </a:solidFill>
              </a:rPr>
              <a:t>✓</a:t>
            </a:r>
            <a:r>
              <a:rPr b="1" lang="en">
                <a:solidFill>
                  <a:srgbClr val="6AA84F"/>
                </a:solidFill>
              </a:rPr>
              <a:t> </a:t>
            </a:r>
            <a:r>
              <a:rPr lang="en">
                <a:solidFill>
                  <a:srgbClr val="6AA84F"/>
                </a:solidFill>
              </a:rPr>
              <a:t> Multi-region replication</a:t>
            </a:r>
            <a:endParaRPr>
              <a:solidFill>
                <a:srgbClr val="6AA84F"/>
              </a:solidFill>
            </a:endParaRPr>
          </a:p>
          <a:p>
            <a:pPr indent="0" lvl="0" marL="0" rtl="0" algn="l">
              <a:spcBef>
                <a:spcPts val="1000"/>
              </a:spcBef>
              <a:spcAft>
                <a:spcPts val="0"/>
              </a:spcAft>
              <a:buNone/>
            </a:pPr>
            <a:r>
              <a:rPr b="1" lang="en" sz="1400">
                <a:solidFill>
                  <a:srgbClr val="6AA84F"/>
                </a:solidFill>
              </a:rPr>
              <a:t>✓</a:t>
            </a:r>
            <a:r>
              <a:rPr b="1" lang="en">
                <a:solidFill>
                  <a:srgbClr val="6AA84F"/>
                </a:solidFill>
              </a:rPr>
              <a:t>  </a:t>
            </a:r>
            <a:r>
              <a:rPr lang="en">
                <a:solidFill>
                  <a:srgbClr val="6AA84F"/>
                </a:solidFill>
              </a:rPr>
              <a:t>Planetary scale</a:t>
            </a:r>
            <a:endParaRPr>
              <a:solidFill>
                <a:srgbClr val="6AA84F"/>
              </a:solidFill>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cxnSp>
        <p:nvCxnSpPr>
          <p:cNvPr id="5448" name="Google Shape;5448;p499"/>
          <p:cNvCxnSpPr/>
          <p:nvPr/>
        </p:nvCxnSpPr>
        <p:spPr>
          <a:xfrm>
            <a:off x="6055825" y="1418525"/>
            <a:ext cx="0" cy="2846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2" name="Shape 5452"/>
        <p:cNvGrpSpPr/>
        <p:nvPr/>
      </p:nvGrpSpPr>
      <p:grpSpPr>
        <a:xfrm>
          <a:off x="0" y="0"/>
          <a:ext cx="0" cy="0"/>
          <a:chOff x="0" y="0"/>
          <a:chExt cx="0" cy="0"/>
        </a:xfrm>
      </p:grpSpPr>
      <p:sp>
        <p:nvSpPr>
          <p:cNvPr id="5453" name="Google Shape;5453;p500"/>
          <p:cNvSpPr/>
          <p:nvPr/>
        </p:nvSpPr>
        <p:spPr>
          <a:xfrm>
            <a:off x="7359450" y="199500"/>
            <a:ext cx="1348800" cy="6045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500"/>
          <p:cNvGrpSpPr/>
          <p:nvPr/>
        </p:nvGrpSpPr>
        <p:grpSpPr>
          <a:xfrm>
            <a:off x="3150776" y="1084200"/>
            <a:ext cx="2994276" cy="3571851"/>
            <a:chOff x="2962350" y="1111175"/>
            <a:chExt cx="2994276" cy="3571851"/>
          </a:xfrm>
        </p:grpSpPr>
        <p:pic>
          <p:nvPicPr>
            <p:cNvPr descr="Map without Dots.png" id="5455" name="Google Shape;5455;p500"/>
            <p:cNvPicPr preferRelativeResize="0"/>
            <p:nvPr/>
          </p:nvPicPr>
          <p:blipFill rotWithShape="1">
            <a:blip r:embed="rId3">
              <a:alphaModFix amt="50000"/>
            </a:blip>
            <a:srcRect b="7168" l="39422" r="23508" t="15497"/>
            <a:stretch/>
          </p:blipFill>
          <p:spPr>
            <a:xfrm>
              <a:off x="2962350" y="1111175"/>
              <a:ext cx="2994276" cy="3571851"/>
            </a:xfrm>
            <a:prstGeom prst="rect">
              <a:avLst/>
            </a:prstGeom>
            <a:noFill/>
            <a:ln>
              <a:noFill/>
            </a:ln>
          </p:spPr>
        </p:pic>
        <p:sp>
          <p:nvSpPr>
            <p:cNvPr id="5456" name="Google Shape;5456;p500"/>
            <p:cNvSpPr/>
            <p:nvPr/>
          </p:nvSpPr>
          <p:spPr>
            <a:xfrm>
              <a:off x="5364425" y="1111175"/>
              <a:ext cx="592200" cy="798475"/>
            </a:xfrm>
            <a:custGeom>
              <a:rect b="b" l="l" r="r" t="t"/>
              <a:pathLst>
                <a:path extrusionOk="0" h="31939" w="23688">
                  <a:moveTo>
                    <a:pt x="0" y="0"/>
                  </a:moveTo>
                  <a:lnTo>
                    <a:pt x="23688" y="0"/>
                  </a:lnTo>
                  <a:lnTo>
                    <a:pt x="23688" y="31939"/>
                  </a:lnTo>
                  <a:lnTo>
                    <a:pt x="6122" y="19696"/>
                  </a:lnTo>
                  <a:lnTo>
                    <a:pt x="2396" y="8251"/>
                  </a:lnTo>
                  <a:close/>
                </a:path>
              </a:pathLst>
            </a:custGeom>
            <a:solidFill>
              <a:schemeClr val="lt1"/>
            </a:solidFill>
            <a:ln cap="flat" cmpd="sng" w="9525">
              <a:solidFill>
                <a:schemeClr val="lt1"/>
              </a:solidFill>
              <a:prstDash val="solid"/>
              <a:round/>
              <a:headEnd len="med" w="med" type="none"/>
              <a:tailEnd len="med" w="med" type="none"/>
            </a:ln>
          </p:spPr>
        </p:sp>
      </p:grpSp>
      <p:pic>
        <p:nvPicPr>
          <p:cNvPr descr="Map without Dots.png" id="5457" name="Google Shape;5457;p500"/>
          <p:cNvPicPr preferRelativeResize="0"/>
          <p:nvPr/>
        </p:nvPicPr>
        <p:blipFill rotWithShape="1">
          <a:blip r:embed="rId3">
            <a:alphaModFix amt="50000"/>
          </a:blip>
          <a:srcRect b="7168" l="0" r="68115" t="15497"/>
          <a:stretch/>
        </p:blipFill>
        <p:spPr>
          <a:xfrm>
            <a:off x="436075" y="1084200"/>
            <a:ext cx="2575503" cy="3571851"/>
          </a:xfrm>
          <a:prstGeom prst="rect">
            <a:avLst/>
          </a:prstGeom>
          <a:noFill/>
          <a:ln>
            <a:noFill/>
          </a:ln>
        </p:spPr>
      </p:pic>
      <p:grpSp>
        <p:nvGrpSpPr>
          <p:cNvPr id="5458" name="Google Shape;5458;p500"/>
          <p:cNvGrpSpPr/>
          <p:nvPr/>
        </p:nvGrpSpPr>
        <p:grpSpPr>
          <a:xfrm>
            <a:off x="6284250" y="1082375"/>
            <a:ext cx="2423924" cy="3575501"/>
            <a:chOff x="6234750" y="1107525"/>
            <a:chExt cx="2423924" cy="3575501"/>
          </a:xfrm>
        </p:grpSpPr>
        <p:pic>
          <p:nvPicPr>
            <p:cNvPr descr="Map without Dots.png" id="5459" name="Google Shape;5459;p500"/>
            <p:cNvPicPr preferRelativeResize="0"/>
            <p:nvPr/>
          </p:nvPicPr>
          <p:blipFill rotWithShape="1">
            <a:blip r:embed="rId3">
              <a:alphaModFix amt="50000"/>
            </a:blip>
            <a:srcRect b="7168" l="69991" r="0" t="15497"/>
            <a:stretch/>
          </p:blipFill>
          <p:spPr>
            <a:xfrm>
              <a:off x="6234750" y="1111175"/>
              <a:ext cx="2423924" cy="3571851"/>
            </a:xfrm>
            <a:prstGeom prst="rect">
              <a:avLst/>
            </a:prstGeom>
            <a:noFill/>
            <a:ln>
              <a:noFill/>
            </a:ln>
          </p:spPr>
        </p:pic>
        <p:sp>
          <p:nvSpPr>
            <p:cNvPr id="5460" name="Google Shape;5460;p500"/>
            <p:cNvSpPr/>
            <p:nvPr/>
          </p:nvSpPr>
          <p:spPr>
            <a:xfrm>
              <a:off x="6235025" y="1662150"/>
              <a:ext cx="252850" cy="672050"/>
            </a:xfrm>
            <a:custGeom>
              <a:rect b="b" l="l" r="r" t="t"/>
              <a:pathLst>
                <a:path extrusionOk="0" h="26882" w="10114">
                  <a:moveTo>
                    <a:pt x="0" y="0"/>
                  </a:moveTo>
                  <a:lnTo>
                    <a:pt x="10114" y="14905"/>
                  </a:lnTo>
                  <a:lnTo>
                    <a:pt x="266" y="26882"/>
                  </a:lnTo>
                  <a:close/>
                </a:path>
              </a:pathLst>
            </a:custGeom>
            <a:solidFill>
              <a:schemeClr val="lt1"/>
            </a:solidFill>
            <a:ln cap="flat" cmpd="sng" w="9525">
              <a:solidFill>
                <a:schemeClr val="lt1"/>
              </a:solidFill>
              <a:prstDash val="solid"/>
              <a:round/>
              <a:headEnd len="med" w="med" type="none"/>
              <a:tailEnd len="med" w="med" type="none"/>
            </a:ln>
          </p:spPr>
        </p:sp>
        <p:sp>
          <p:nvSpPr>
            <p:cNvPr id="5461" name="Google Shape;5461;p500"/>
            <p:cNvSpPr/>
            <p:nvPr/>
          </p:nvSpPr>
          <p:spPr>
            <a:xfrm>
              <a:off x="6235025" y="2839875"/>
              <a:ext cx="669050" cy="1743350"/>
            </a:xfrm>
            <a:custGeom>
              <a:rect b="b" l="l" r="r" t="t"/>
              <a:pathLst>
                <a:path extrusionOk="0" h="69734" w="26762">
                  <a:moveTo>
                    <a:pt x="0" y="69734"/>
                  </a:moveTo>
                  <a:lnTo>
                    <a:pt x="0" y="0"/>
                  </a:lnTo>
                  <a:lnTo>
                    <a:pt x="26762" y="15451"/>
                  </a:lnTo>
                  <a:lnTo>
                    <a:pt x="17283" y="50827"/>
                  </a:lnTo>
                  <a:close/>
                </a:path>
              </a:pathLst>
            </a:custGeom>
            <a:solidFill>
              <a:schemeClr val="lt1"/>
            </a:solidFill>
            <a:ln cap="flat" cmpd="sng" w="9525">
              <a:solidFill>
                <a:schemeClr val="lt1"/>
              </a:solidFill>
              <a:prstDash val="solid"/>
              <a:round/>
              <a:headEnd len="med" w="med" type="none"/>
              <a:tailEnd len="med" w="med" type="none"/>
            </a:ln>
          </p:spPr>
        </p:sp>
        <p:sp>
          <p:nvSpPr>
            <p:cNvPr id="5462" name="Google Shape;5462;p500"/>
            <p:cNvSpPr/>
            <p:nvPr/>
          </p:nvSpPr>
          <p:spPr>
            <a:xfrm>
              <a:off x="6234750" y="1107525"/>
              <a:ext cx="1137825" cy="625475"/>
            </a:xfrm>
            <a:custGeom>
              <a:rect b="b" l="l" r="r" t="t"/>
              <a:pathLst>
                <a:path extrusionOk="0" h="25019" w="45513">
                  <a:moveTo>
                    <a:pt x="0" y="17832"/>
                  </a:moveTo>
                  <a:lnTo>
                    <a:pt x="0" y="0"/>
                  </a:lnTo>
                  <a:lnTo>
                    <a:pt x="45513" y="0"/>
                  </a:lnTo>
                  <a:lnTo>
                    <a:pt x="39657" y="17566"/>
                  </a:lnTo>
                  <a:lnTo>
                    <a:pt x="23954" y="22623"/>
                  </a:lnTo>
                  <a:lnTo>
                    <a:pt x="9582" y="25019"/>
                  </a:lnTo>
                </a:path>
              </a:pathLst>
            </a:custGeom>
            <a:solidFill>
              <a:schemeClr val="lt1"/>
            </a:solidFill>
            <a:ln cap="flat" cmpd="sng" w="9525">
              <a:solidFill>
                <a:schemeClr val="lt1"/>
              </a:solidFill>
              <a:prstDash val="solid"/>
              <a:round/>
              <a:headEnd len="med" w="med" type="none"/>
              <a:tailEnd len="med" w="med" type="none"/>
            </a:ln>
          </p:spPr>
        </p:sp>
      </p:grpSp>
      <p:pic>
        <p:nvPicPr>
          <p:cNvPr descr="Map without Dots.png" id="5463" name="Google Shape;5463;p500"/>
          <p:cNvPicPr preferRelativeResize="0"/>
          <p:nvPr/>
        </p:nvPicPr>
        <p:blipFill rotWithShape="1">
          <a:blip r:embed="rId3">
            <a:alphaModFix amt="50000"/>
          </a:blip>
          <a:srcRect b="71118" l="69991" r="17874" t="15497"/>
          <a:stretch/>
        </p:blipFill>
        <p:spPr>
          <a:xfrm>
            <a:off x="5724463" y="1084200"/>
            <a:ext cx="980129" cy="618177"/>
          </a:xfrm>
          <a:prstGeom prst="rect">
            <a:avLst/>
          </a:prstGeom>
          <a:noFill/>
          <a:ln>
            <a:noFill/>
          </a:ln>
        </p:spPr>
      </p:pic>
      <p:sp>
        <p:nvSpPr>
          <p:cNvPr id="5464" name="Google Shape;5464;p500"/>
          <p:cNvSpPr txBox="1"/>
          <p:nvPr/>
        </p:nvSpPr>
        <p:spPr>
          <a:xfrm>
            <a:off x="436075" y="4656050"/>
            <a:ext cx="2683200" cy="256800"/>
          </a:xfrm>
          <a:prstGeom prst="rect">
            <a:avLst/>
          </a:prstGeom>
          <a:solidFill>
            <a:srgbClr val="EA43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Asia Pacific</a:t>
            </a:r>
            <a:endParaRPr b="1" sz="1200">
              <a:solidFill>
                <a:schemeClr val="lt1"/>
              </a:solidFill>
              <a:latin typeface="Google Sans"/>
              <a:ea typeface="Google Sans"/>
              <a:cs typeface="Google Sans"/>
              <a:sym typeface="Google Sans"/>
            </a:endParaRPr>
          </a:p>
        </p:txBody>
      </p:sp>
      <p:sp>
        <p:nvSpPr>
          <p:cNvPr id="5465" name="Google Shape;5465;p500"/>
          <p:cNvSpPr txBox="1"/>
          <p:nvPr/>
        </p:nvSpPr>
        <p:spPr>
          <a:xfrm>
            <a:off x="3191613" y="4656050"/>
            <a:ext cx="2924700" cy="256800"/>
          </a:xfrm>
          <a:prstGeom prst="rect">
            <a:avLst/>
          </a:prstGeom>
          <a:solidFill>
            <a:srgbClr val="FBBC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Americas</a:t>
            </a:r>
            <a:endParaRPr b="1" sz="1200">
              <a:solidFill>
                <a:schemeClr val="lt1"/>
              </a:solidFill>
              <a:latin typeface="Google Sans"/>
              <a:ea typeface="Google Sans"/>
              <a:cs typeface="Google Sans"/>
              <a:sym typeface="Google Sans"/>
            </a:endParaRPr>
          </a:p>
        </p:txBody>
      </p:sp>
      <p:sp>
        <p:nvSpPr>
          <p:cNvPr id="5466" name="Google Shape;5466;p500"/>
          <p:cNvSpPr txBox="1"/>
          <p:nvPr/>
        </p:nvSpPr>
        <p:spPr>
          <a:xfrm>
            <a:off x="6188651" y="4656050"/>
            <a:ext cx="2575500" cy="256800"/>
          </a:xfrm>
          <a:prstGeom prst="rect">
            <a:avLst/>
          </a:prstGeom>
          <a:solidFill>
            <a:srgbClr val="34A8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Google Sans"/>
                <a:ea typeface="Google Sans"/>
                <a:cs typeface="Google Sans"/>
                <a:sym typeface="Google Sans"/>
              </a:rPr>
              <a:t>Europe, Middle East, &amp; Africa</a:t>
            </a:r>
            <a:endParaRPr b="1" sz="1200">
              <a:solidFill>
                <a:schemeClr val="lt1"/>
              </a:solidFill>
              <a:latin typeface="Google Sans"/>
              <a:ea typeface="Google Sans"/>
              <a:cs typeface="Google Sans"/>
              <a:sym typeface="Google Sans"/>
            </a:endParaRPr>
          </a:p>
        </p:txBody>
      </p:sp>
      <p:cxnSp>
        <p:nvCxnSpPr>
          <p:cNvPr id="5467" name="Google Shape;5467;p500"/>
          <p:cNvCxnSpPr/>
          <p:nvPr/>
        </p:nvCxnSpPr>
        <p:spPr>
          <a:xfrm>
            <a:off x="6152490" y="1094625"/>
            <a:ext cx="0" cy="3818100"/>
          </a:xfrm>
          <a:prstGeom prst="straightConnector1">
            <a:avLst/>
          </a:prstGeom>
          <a:noFill/>
          <a:ln cap="flat" cmpd="sng" w="9525">
            <a:solidFill>
              <a:srgbClr val="D9D9D9"/>
            </a:solidFill>
            <a:prstDash val="dot"/>
            <a:round/>
            <a:headEnd len="med" w="med" type="none"/>
            <a:tailEnd len="med" w="med" type="none"/>
          </a:ln>
        </p:spPr>
      </p:cxnSp>
      <p:cxnSp>
        <p:nvCxnSpPr>
          <p:cNvPr id="5468" name="Google Shape;5468;p500"/>
          <p:cNvCxnSpPr/>
          <p:nvPr/>
        </p:nvCxnSpPr>
        <p:spPr>
          <a:xfrm>
            <a:off x="3155447" y="1094625"/>
            <a:ext cx="0" cy="3818100"/>
          </a:xfrm>
          <a:prstGeom prst="straightConnector1">
            <a:avLst/>
          </a:prstGeom>
          <a:noFill/>
          <a:ln cap="flat" cmpd="sng" w="9525">
            <a:solidFill>
              <a:srgbClr val="D9D9D9"/>
            </a:solidFill>
            <a:prstDash val="dot"/>
            <a:round/>
            <a:headEnd len="med" w="med" type="none"/>
            <a:tailEnd len="med" w="med" type="none"/>
          </a:ln>
        </p:spPr>
      </p:cxnSp>
      <p:sp>
        <p:nvSpPr>
          <p:cNvPr id="5469" name="Google Shape;5469;p500"/>
          <p:cNvSpPr txBox="1"/>
          <p:nvPr/>
        </p:nvSpPr>
        <p:spPr>
          <a:xfrm>
            <a:off x="266150" y="199500"/>
            <a:ext cx="4861200" cy="4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2"/>
              </a:buClr>
              <a:buSzPts val="1100"/>
              <a:buFont typeface="Arial"/>
              <a:buNone/>
            </a:pPr>
            <a:r>
              <a:rPr b="1" lang="en" sz="2400">
                <a:solidFill>
                  <a:srgbClr val="434343"/>
                </a:solidFill>
                <a:latin typeface="Google Sans"/>
                <a:ea typeface="Google Sans"/>
                <a:cs typeface="Google Sans"/>
                <a:sym typeface="Google Sans"/>
              </a:rPr>
              <a:t>13 global locations</a:t>
            </a:r>
            <a:endParaRPr b="1" sz="2400">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
                <a:solidFill>
                  <a:srgbClr val="4285F4"/>
                </a:solidFill>
                <a:latin typeface="Google Sans"/>
                <a:ea typeface="Google Sans"/>
                <a:cs typeface="Google Sans"/>
                <a:sym typeface="Google Sans"/>
              </a:rPr>
              <a:t>Locations </a:t>
            </a:r>
            <a:r>
              <a:rPr b="1" lang="en">
                <a:solidFill>
                  <a:srgbClr val="4285F4"/>
                </a:solidFill>
                <a:latin typeface="Google Sans"/>
                <a:ea typeface="Google Sans"/>
                <a:cs typeface="Google Sans"/>
                <a:sym typeface="Google Sans"/>
              </a:rPr>
              <a:t>(new regions bolded)</a:t>
            </a:r>
            <a:endParaRPr b="1" sz="2400">
              <a:solidFill>
                <a:srgbClr val="4285F4"/>
              </a:solidFill>
              <a:latin typeface="Google Sans"/>
              <a:ea typeface="Google Sans"/>
              <a:cs typeface="Google Sans"/>
              <a:sym typeface="Google Sans"/>
            </a:endParaRPr>
          </a:p>
        </p:txBody>
      </p:sp>
      <p:grpSp>
        <p:nvGrpSpPr>
          <p:cNvPr id="5470" name="Google Shape;5470;p500"/>
          <p:cNvGrpSpPr/>
          <p:nvPr/>
        </p:nvGrpSpPr>
        <p:grpSpPr>
          <a:xfrm>
            <a:off x="7280599" y="1629976"/>
            <a:ext cx="247314" cy="247326"/>
            <a:chOff x="650336" y="1641247"/>
            <a:chExt cx="291300" cy="314184"/>
          </a:xfrm>
        </p:grpSpPr>
        <p:pic>
          <p:nvPicPr>
            <p:cNvPr id="5471" name="Google Shape;5471;p500"/>
            <p:cNvPicPr preferRelativeResize="0"/>
            <p:nvPr/>
          </p:nvPicPr>
          <p:blipFill rotWithShape="1">
            <a:blip r:embed="rId4">
              <a:alphaModFix/>
            </a:blip>
            <a:srcRect b="0" l="0" r="0" t="0"/>
            <a:stretch/>
          </p:blipFill>
          <p:spPr>
            <a:xfrm>
              <a:off x="662718" y="1677769"/>
              <a:ext cx="266541" cy="277662"/>
            </a:xfrm>
            <a:prstGeom prst="rect">
              <a:avLst/>
            </a:prstGeom>
            <a:noFill/>
            <a:ln>
              <a:noFill/>
            </a:ln>
          </p:spPr>
        </p:pic>
        <p:sp>
          <p:nvSpPr>
            <p:cNvPr id="5472" name="Google Shape;5472;p500"/>
            <p:cNvSpPr txBox="1"/>
            <p:nvPr/>
          </p:nvSpPr>
          <p:spPr>
            <a:xfrm>
              <a:off x="650336" y="1641247"/>
              <a:ext cx="2913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grpSp>
      <p:sp>
        <p:nvSpPr>
          <p:cNvPr id="5473" name="Google Shape;5473;p500"/>
          <p:cNvSpPr txBox="1"/>
          <p:nvPr/>
        </p:nvSpPr>
        <p:spPr>
          <a:xfrm>
            <a:off x="6535376" y="1559094"/>
            <a:ext cx="778500" cy="236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rgbClr val="434343"/>
                </a:solidFill>
                <a:latin typeface="Google Sans"/>
                <a:ea typeface="Google Sans"/>
                <a:cs typeface="Google Sans"/>
                <a:sym typeface="Google Sans"/>
              </a:rPr>
              <a:t>London</a:t>
            </a:r>
            <a:endParaRPr b="1" sz="1200">
              <a:solidFill>
                <a:srgbClr val="434343"/>
              </a:solidFill>
              <a:latin typeface="Google Sans"/>
              <a:ea typeface="Google Sans"/>
              <a:cs typeface="Google Sans"/>
              <a:sym typeface="Google Sans"/>
            </a:endParaRPr>
          </a:p>
        </p:txBody>
      </p:sp>
      <p:sp>
        <p:nvSpPr>
          <p:cNvPr id="5474" name="Google Shape;5474;p500"/>
          <p:cNvSpPr txBox="1"/>
          <p:nvPr/>
        </p:nvSpPr>
        <p:spPr>
          <a:xfrm>
            <a:off x="6518552" y="1780823"/>
            <a:ext cx="778500" cy="236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rgbClr val="434343"/>
                </a:solidFill>
                <a:latin typeface="Google Sans"/>
                <a:ea typeface="Google Sans"/>
                <a:cs typeface="Google Sans"/>
                <a:sym typeface="Google Sans"/>
              </a:rPr>
              <a:t>Europe</a:t>
            </a:r>
            <a:endParaRPr b="1" sz="1200">
              <a:solidFill>
                <a:srgbClr val="434343"/>
              </a:solidFill>
              <a:latin typeface="Google Sans"/>
              <a:ea typeface="Google Sans"/>
              <a:cs typeface="Google Sans"/>
              <a:sym typeface="Google Sans"/>
            </a:endParaRPr>
          </a:p>
        </p:txBody>
      </p:sp>
      <p:pic>
        <p:nvPicPr>
          <p:cNvPr id="5475" name="Google Shape;5475;p500"/>
          <p:cNvPicPr preferRelativeResize="0"/>
          <p:nvPr/>
        </p:nvPicPr>
        <p:blipFill rotWithShape="1">
          <a:blip r:embed="rId4">
            <a:alphaModFix/>
          </a:blip>
          <a:srcRect b="0" l="0" r="0" t="0"/>
          <a:stretch/>
        </p:blipFill>
        <p:spPr>
          <a:xfrm>
            <a:off x="7504431" y="1712844"/>
            <a:ext cx="226293" cy="218577"/>
          </a:xfrm>
          <a:prstGeom prst="rect">
            <a:avLst/>
          </a:prstGeom>
          <a:noFill/>
          <a:ln>
            <a:noFill/>
          </a:ln>
        </p:spPr>
      </p:pic>
      <p:sp>
        <p:nvSpPr>
          <p:cNvPr id="5476" name="Google Shape;5476;p500"/>
          <p:cNvSpPr txBox="1"/>
          <p:nvPr/>
        </p:nvSpPr>
        <p:spPr>
          <a:xfrm>
            <a:off x="7493918" y="1684094"/>
            <a:ext cx="247200" cy="2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sp>
        <p:nvSpPr>
          <p:cNvPr id="5477" name="Google Shape;5477;p500"/>
          <p:cNvSpPr txBox="1"/>
          <p:nvPr/>
        </p:nvSpPr>
        <p:spPr>
          <a:xfrm>
            <a:off x="3191623" y="2086650"/>
            <a:ext cx="1164300" cy="236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rgbClr val="434343"/>
                </a:solidFill>
                <a:latin typeface="Google Sans"/>
                <a:ea typeface="Google Sans"/>
                <a:cs typeface="Google Sans"/>
                <a:sym typeface="Google Sans"/>
              </a:rPr>
              <a:t>Los Angeles</a:t>
            </a:r>
            <a:endParaRPr b="1" sz="1200">
              <a:solidFill>
                <a:srgbClr val="434343"/>
              </a:solidFill>
              <a:latin typeface="Google Sans"/>
              <a:ea typeface="Google Sans"/>
              <a:cs typeface="Google Sans"/>
              <a:sym typeface="Google Sans"/>
            </a:endParaRPr>
          </a:p>
        </p:txBody>
      </p:sp>
      <p:grpSp>
        <p:nvGrpSpPr>
          <p:cNvPr id="5478" name="Google Shape;5478;p500"/>
          <p:cNvGrpSpPr/>
          <p:nvPr/>
        </p:nvGrpSpPr>
        <p:grpSpPr>
          <a:xfrm>
            <a:off x="5121329" y="2023778"/>
            <a:ext cx="247314" cy="247326"/>
            <a:chOff x="650336" y="1641247"/>
            <a:chExt cx="291300" cy="314184"/>
          </a:xfrm>
        </p:grpSpPr>
        <p:pic>
          <p:nvPicPr>
            <p:cNvPr id="5479" name="Google Shape;5479;p500"/>
            <p:cNvPicPr preferRelativeResize="0"/>
            <p:nvPr/>
          </p:nvPicPr>
          <p:blipFill rotWithShape="1">
            <a:blip r:embed="rId4">
              <a:alphaModFix/>
            </a:blip>
            <a:srcRect b="0" l="0" r="0" t="0"/>
            <a:stretch/>
          </p:blipFill>
          <p:spPr>
            <a:xfrm>
              <a:off x="662718" y="1677769"/>
              <a:ext cx="266541" cy="277662"/>
            </a:xfrm>
            <a:prstGeom prst="rect">
              <a:avLst/>
            </a:prstGeom>
            <a:noFill/>
            <a:ln>
              <a:noFill/>
            </a:ln>
          </p:spPr>
        </p:pic>
        <p:sp>
          <p:nvSpPr>
            <p:cNvPr id="5480" name="Google Shape;5480;p500"/>
            <p:cNvSpPr txBox="1"/>
            <p:nvPr/>
          </p:nvSpPr>
          <p:spPr>
            <a:xfrm>
              <a:off x="650336" y="1641247"/>
              <a:ext cx="2913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grpSp>
      <p:sp>
        <p:nvSpPr>
          <p:cNvPr id="5481" name="Google Shape;5481;p500"/>
          <p:cNvSpPr txBox="1"/>
          <p:nvPr/>
        </p:nvSpPr>
        <p:spPr>
          <a:xfrm>
            <a:off x="5322671" y="1988500"/>
            <a:ext cx="10971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Google Sans"/>
                <a:ea typeface="Google Sans"/>
                <a:cs typeface="Google Sans"/>
                <a:sym typeface="Google Sans"/>
              </a:rPr>
              <a:t>N. Virginia</a:t>
            </a:r>
            <a:endParaRPr b="1" sz="1200">
              <a:solidFill>
                <a:srgbClr val="434343"/>
              </a:solidFill>
              <a:latin typeface="Google Sans"/>
              <a:ea typeface="Google Sans"/>
              <a:cs typeface="Google Sans"/>
              <a:sym typeface="Google Sans"/>
            </a:endParaRPr>
          </a:p>
        </p:txBody>
      </p:sp>
      <p:grpSp>
        <p:nvGrpSpPr>
          <p:cNvPr id="5482" name="Google Shape;5482;p500"/>
          <p:cNvGrpSpPr/>
          <p:nvPr/>
        </p:nvGrpSpPr>
        <p:grpSpPr>
          <a:xfrm>
            <a:off x="5050136" y="2131601"/>
            <a:ext cx="247314" cy="247326"/>
            <a:chOff x="650336" y="1641247"/>
            <a:chExt cx="291300" cy="314184"/>
          </a:xfrm>
        </p:grpSpPr>
        <p:pic>
          <p:nvPicPr>
            <p:cNvPr id="5483" name="Google Shape;5483;p500"/>
            <p:cNvPicPr preferRelativeResize="0"/>
            <p:nvPr/>
          </p:nvPicPr>
          <p:blipFill rotWithShape="1">
            <a:blip r:embed="rId4">
              <a:alphaModFix/>
            </a:blip>
            <a:srcRect b="0" l="0" r="0" t="0"/>
            <a:stretch/>
          </p:blipFill>
          <p:spPr>
            <a:xfrm>
              <a:off x="662718" y="1677769"/>
              <a:ext cx="266541" cy="277662"/>
            </a:xfrm>
            <a:prstGeom prst="rect">
              <a:avLst/>
            </a:prstGeom>
            <a:noFill/>
            <a:ln>
              <a:noFill/>
            </a:ln>
          </p:spPr>
        </p:pic>
        <p:sp>
          <p:nvSpPr>
            <p:cNvPr id="5484" name="Google Shape;5484;p500"/>
            <p:cNvSpPr txBox="1"/>
            <p:nvPr/>
          </p:nvSpPr>
          <p:spPr>
            <a:xfrm>
              <a:off x="650336" y="1641247"/>
              <a:ext cx="2913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grpSp>
      <p:sp>
        <p:nvSpPr>
          <p:cNvPr id="5485" name="Google Shape;5485;p500"/>
          <p:cNvSpPr txBox="1"/>
          <p:nvPr/>
        </p:nvSpPr>
        <p:spPr>
          <a:xfrm>
            <a:off x="5233678" y="2230075"/>
            <a:ext cx="10971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Google Sans"/>
                <a:ea typeface="Google Sans"/>
                <a:cs typeface="Google Sans"/>
                <a:sym typeface="Google Sans"/>
              </a:rPr>
              <a:t>S. Carolina</a:t>
            </a:r>
            <a:endParaRPr sz="1200">
              <a:solidFill>
                <a:srgbClr val="434343"/>
              </a:solidFill>
              <a:latin typeface="Google Sans"/>
              <a:ea typeface="Google Sans"/>
              <a:cs typeface="Google Sans"/>
              <a:sym typeface="Google Sans"/>
            </a:endParaRPr>
          </a:p>
        </p:txBody>
      </p:sp>
      <p:grpSp>
        <p:nvGrpSpPr>
          <p:cNvPr id="5486" name="Google Shape;5486;p500"/>
          <p:cNvGrpSpPr/>
          <p:nvPr/>
        </p:nvGrpSpPr>
        <p:grpSpPr>
          <a:xfrm>
            <a:off x="5220070" y="1750843"/>
            <a:ext cx="247314" cy="247326"/>
            <a:chOff x="650336" y="1641247"/>
            <a:chExt cx="291300" cy="314184"/>
          </a:xfrm>
        </p:grpSpPr>
        <p:pic>
          <p:nvPicPr>
            <p:cNvPr id="5487" name="Google Shape;5487;p500"/>
            <p:cNvPicPr preferRelativeResize="0"/>
            <p:nvPr/>
          </p:nvPicPr>
          <p:blipFill rotWithShape="1">
            <a:blip r:embed="rId4">
              <a:alphaModFix/>
            </a:blip>
            <a:srcRect b="0" l="0" r="0" t="0"/>
            <a:stretch/>
          </p:blipFill>
          <p:spPr>
            <a:xfrm>
              <a:off x="662718" y="1677769"/>
              <a:ext cx="266541" cy="277662"/>
            </a:xfrm>
            <a:prstGeom prst="rect">
              <a:avLst/>
            </a:prstGeom>
            <a:noFill/>
            <a:ln>
              <a:noFill/>
            </a:ln>
          </p:spPr>
        </p:pic>
        <p:sp>
          <p:nvSpPr>
            <p:cNvPr id="5488" name="Google Shape;5488;p500"/>
            <p:cNvSpPr txBox="1"/>
            <p:nvPr/>
          </p:nvSpPr>
          <p:spPr>
            <a:xfrm>
              <a:off x="650336" y="1641247"/>
              <a:ext cx="2913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grpSp>
      <p:sp>
        <p:nvSpPr>
          <p:cNvPr id="5489" name="Google Shape;5489;p500"/>
          <p:cNvSpPr txBox="1"/>
          <p:nvPr/>
        </p:nvSpPr>
        <p:spPr>
          <a:xfrm>
            <a:off x="5421425" y="1715575"/>
            <a:ext cx="10971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Google Sans"/>
                <a:ea typeface="Google Sans"/>
                <a:cs typeface="Google Sans"/>
                <a:sym typeface="Google Sans"/>
              </a:rPr>
              <a:t>Montreal</a:t>
            </a:r>
            <a:endParaRPr b="1" sz="1200">
              <a:solidFill>
                <a:srgbClr val="434343"/>
              </a:solidFill>
              <a:latin typeface="Google Sans"/>
              <a:ea typeface="Google Sans"/>
              <a:cs typeface="Google Sans"/>
              <a:sym typeface="Google Sans"/>
            </a:endParaRPr>
          </a:p>
        </p:txBody>
      </p:sp>
      <p:grpSp>
        <p:nvGrpSpPr>
          <p:cNvPr id="5490" name="Google Shape;5490;p500"/>
          <p:cNvGrpSpPr/>
          <p:nvPr/>
        </p:nvGrpSpPr>
        <p:grpSpPr>
          <a:xfrm>
            <a:off x="5715317" y="3492607"/>
            <a:ext cx="247314" cy="247326"/>
            <a:chOff x="650336" y="1641247"/>
            <a:chExt cx="291300" cy="314184"/>
          </a:xfrm>
        </p:grpSpPr>
        <p:pic>
          <p:nvPicPr>
            <p:cNvPr id="5491" name="Google Shape;5491;p500"/>
            <p:cNvPicPr preferRelativeResize="0"/>
            <p:nvPr/>
          </p:nvPicPr>
          <p:blipFill rotWithShape="1">
            <a:blip r:embed="rId4">
              <a:alphaModFix/>
            </a:blip>
            <a:srcRect b="0" l="0" r="0" t="0"/>
            <a:stretch/>
          </p:blipFill>
          <p:spPr>
            <a:xfrm>
              <a:off x="662718" y="1677769"/>
              <a:ext cx="266541" cy="277662"/>
            </a:xfrm>
            <a:prstGeom prst="rect">
              <a:avLst/>
            </a:prstGeom>
            <a:noFill/>
            <a:ln>
              <a:noFill/>
            </a:ln>
          </p:spPr>
        </p:pic>
        <p:sp>
          <p:nvSpPr>
            <p:cNvPr id="5492" name="Google Shape;5492;p500"/>
            <p:cNvSpPr txBox="1"/>
            <p:nvPr/>
          </p:nvSpPr>
          <p:spPr>
            <a:xfrm>
              <a:off x="650336" y="1641247"/>
              <a:ext cx="2913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grpSp>
      <p:sp>
        <p:nvSpPr>
          <p:cNvPr id="5493" name="Google Shape;5493;p500"/>
          <p:cNvSpPr txBox="1"/>
          <p:nvPr/>
        </p:nvSpPr>
        <p:spPr>
          <a:xfrm>
            <a:off x="4862826" y="3731375"/>
            <a:ext cx="12489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Google Sans"/>
                <a:ea typeface="Google Sans"/>
                <a:cs typeface="Google Sans"/>
                <a:sym typeface="Google Sans"/>
              </a:rPr>
              <a:t>São Paulo</a:t>
            </a:r>
            <a:endParaRPr b="1" sz="1200">
              <a:solidFill>
                <a:srgbClr val="434343"/>
              </a:solidFill>
              <a:latin typeface="Google Sans"/>
              <a:ea typeface="Google Sans"/>
              <a:cs typeface="Google Sans"/>
              <a:sym typeface="Google Sans"/>
            </a:endParaRPr>
          </a:p>
        </p:txBody>
      </p:sp>
      <p:sp>
        <p:nvSpPr>
          <p:cNvPr id="5494" name="Google Shape;5494;p500"/>
          <p:cNvSpPr txBox="1"/>
          <p:nvPr/>
        </p:nvSpPr>
        <p:spPr>
          <a:xfrm>
            <a:off x="3636249" y="1801475"/>
            <a:ext cx="1248900" cy="236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434343"/>
                </a:solidFill>
                <a:latin typeface="Google Sans"/>
                <a:ea typeface="Google Sans"/>
                <a:cs typeface="Google Sans"/>
                <a:sym typeface="Google Sans"/>
              </a:rPr>
              <a:t>United States</a:t>
            </a:r>
            <a:endParaRPr sz="1200">
              <a:solidFill>
                <a:srgbClr val="434343"/>
              </a:solidFill>
              <a:latin typeface="Google Sans"/>
              <a:ea typeface="Google Sans"/>
              <a:cs typeface="Google Sans"/>
              <a:sym typeface="Google Sans"/>
            </a:endParaRPr>
          </a:p>
        </p:txBody>
      </p:sp>
      <p:grpSp>
        <p:nvGrpSpPr>
          <p:cNvPr id="5495" name="Google Shape;5495;p500"/>
          <p:cNvGrpSpPr/>
          <p:nvPr/>
        </p:nvGrpSpPr>
        <p:grpSpPr>
          <a:xfrm>
            <a:off x="1793315" y="2081295"/>
            <a:ext cx="247314" cy="247326"/>
            <a:chOff x="650336" y="1641247"/>
            <a:chExt cx="291300" cy="314184"/>
          </a:xfrm>
        </p:grpSpPr>
        <p:pic>
          <p:nvPicPr>
            <p:cNvPr id="5496" name="Google Shape;5496;p500"/>
            <p:cNvPicPr preferRelativeResize="0"/>
            <p:nvPr/>
          </p:nvPicPr>
          <p:blipFill rotWithShape="1">
            <a:blip r:embed="rId4">
              <a:alphaModFix/>
            </a:blip>
            <a:srcRect b="0" l="0" r="0" t="0"/>
            <a:stretch/>
          </p:blipFill>
          <p:spPr>
            <a:xfrm>
              <a:off x="662718" y="1677769"/>
              <a:ext cx="266541" cy="277662"/>
            </a:xfrm>
            <a:prstGeom prst="rect">
              <a:avLst/>
            </a:prstGeom>
            <a:noFill/>
            <a:ln>
              <a:noFill/>
            </a:ln>
          </p:spPr>
        </p:pic>
        <p:sp>
          <p:nvSpPr>
            <p:cNvPr id="5497" name="Google Shape;5497;p500"/>
            <p:cNvSpPr txBox="1"/>
            <p:nvPr/>
          </p:nvSpPr>
          <p:spPr>
            <a:xfrm>
              <a:off x="650336" y="1641247"/>
              <a:ext cx="2913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grpSp>
      <p:sp>
        <p:nvSpPr>
          <p:cNvPr id="5498" name="Google Shape;5498;p500"/>
          <p:cNvSpPr txBox="1"/>
          <p:nvPr/>
        </p:nvSpPr>
        <p:spPr>
          <a:xfrm>
            <a:off x="1994669" y="1969820"/>
            <a:ext cx="7785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Google Sans"/>
                <a:ea typeface="Google Sans"/>
                <a:cs typeface="Google Sans"/>
                <a:sym typeface="Google Sans"/>
              </a:rPr>
              <a:t>Tokyo</a:t>
            </a:r>
            <a:endParaRPr b="1" sz="1200">
              <a:solidFill>
                <a:srgbClr val="434343"/>
              </a:solidFill>
              <a:latin typeface="Google Sans"/>
              <a:ea typeface="Google Sans"/>
              <a:cs typeface="Google Sans"/>
              <a:sym typeface="Google Sans"/>
            </a:endParaRPr>
          </a:p>
        </p:txBody>
      </p:sp>
      <p:pic>
        <p:nvPicPr>
          <p:cNvPr id="5499" name="Google Shape;5499;p500"/>
          <p:cNvPicPr preferRelativeResize="0"/>
          <p:nvPr/>
        </p:nvPicPr>
        <p:blipFill rotWithShape="1">
          <a:blip r:embed="rId4">
            <a:alphaModFix/>
          </a:blip>
          <a:srcRect b="0" l="0" r="0" t="0"/>
          <a:stretch/>
        </p:blipFill>
        <p:spPr>
          <a:xfrm>
            <a:off x="1313807" y="2425931"/>
            <a:ext cx="226293" cy="218577"/>
          </a:xfrm>
          <a:prstGeom prst="rect">
            <a:avLst/>
          </a:prstGeom>
          <a:noFill/>
          <a:ln>
            <a:noFill/>
          </a:ln>
        </p:spPr>
      </p:pic>
      <p:sp>
        <p:nvSpPr>
          <p:cNvPr id="5500" name="Google Shape;5500;p500"/>
          <p:cNvSpPr txBox="1"/>
          <p:nvPr/>
        </p:nvSpPr>
        <p:spPr>
          <a:xfrm>
            <a:off x="1308212" y="2411072"/>
            <a:ext cx="227100" cy="2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sp>
        <p:nvSpPr>
          <p:cNvPr id="5501" name="Google Shape;5501;p500"/>
          <p:cNvSpPr txBox="1"/>
          <p:nvPr/>
        </p:nvSpPr>
        <p:spPr>
          <a:xfrm>
            <a:off x="342472" y="2221250"/>
            <a:ext cx="1164300" cy="236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rgbClr val="434343"/>
                </a:solidFill>
                <a:latin typeface="Google Sans"/>
                <a:ea typeface="Google Sans"/>
                <a:cs typeface="Google Sans"/>
                <a:sym typeface="Google Sans"/>
              </a:rPr>
              <a:t>Hong Kong</a:t>
            </a:r>
            <a:endParaRPr b="1" sz="1200">
              <a:solidFill>
                <a:srgbClr val="434343"/>
              </a:solidFill>
              <a:latin typeface="Google Sans"/>
              <a:ea typeface="Google Sans"/>
              <a:cs typeface="Google Sans"/>
              <a:sym typeface="Google Sans"/>
            </a:endParaRPr>
          </a:p>
        </p:txBody>
      </p:sp>
      <p:grpSp>
        <p:nvGrpSpPr>
          <p:cNvPr id="5502" name="Google Shape;5502;p500"/>
          <p:cNvGrpSpPr/>
          <p:nvPr/>
        </p:nvGrpSpPr>
        <p:grpSpPr>
          <a:xfrm>
            <a:off x="517065" y="2494064"/>
            <a:ext cx="247314" cy="247326"/>
            <a:chOff x="650336" y="1641247"/>
            <a:chExt cx="291300" cy="314184"/>
          </a:xfrm>
        </p:grpSpPr>
        <p:pic>
          <p:nvPicPr>
            <p:cNvPr id="5503" name="Google Shape;5503;p500"/>
            <p:cNvPicPr preferRelativeResize="0"/>
            <p:nvPr/>
          </p:nvPicPr>
          <p:blipFill rotWithShape="1">
            <a:blip r:embed="rId4">
              <a:alphaModFix/>
            </a:blip>
            <a:srcRect b="0" l="0" r="0" t="0"/>
            <a:stretch/>
          </p:blipFill>
          <p:spPr>
            <a:xfrm>
              <a:off x="662718" y="1677769"/>
              <a:ext cx="266541" cy="277662"/>
            </a:xfrm>
            <a:prstGeom prst="rect">
              <a:avLst/>
            </a:prstGeom>
            <a:noFill/>
            <a:ln>
              <a:noFill/>
            </a:ln>
          </p:spPr>
        </p:pic>
        <p:sp>
          <p:nvSpPr>
            <p:cNvPr id="5504" name="Google Shape;5504;p500"/>
            <p:cNvSpPr txBox="1"/>
            <p:nvPr/>
          </p:nvSpPr>
          <p:spPr>
            <a:xfrm>
              <a:off x="650336" y="1641247"/>
              <a:ext cx="2913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grpSp>
      <p:sp>
        <p:nvSpPr>
          <p:cNvPr id="5505" name="Google Shape;5505;p500"/>
          <p:cNvSpPr txBox="1"/>
          <p:nvPr/>
        </p:nvSpPr>
        <p:spPr>
          <a:xfrm>
            <a:off x="642220" y="2660772"/>
            <a:ext cx="7785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Google Sans"/>
                <a:ea typeface="Google Sans"/>
                <a:cs typeface="Google Sans"/>
                <a:sym typeface="Google Sans"/>
              </a:rPr>
              <a:t>Mumbai</a:t>
            </a:r>
            <a:endParaRPr b="1" sz="1200">
              <a:solidFill>
                <a:srgbClr val="434343"/>
              </a:solidFill>
              <a:latin typeface="Google Sans"/>
              <a:ea typeface="Google Sans"/>
              <a:cs typeface="Google Sans"/>
              <a:sym typeface="Google Sans"/>
            </a:endParaRPr>
          </a:p>
        </p:txBody>
      </p:sp>
      <p:grpSp>
        <p:nvGrpSpPr>
          <p:cNvPr id="5506" name="Google Shape;5506;p500"/>
          <p:cNvGrpSpPr/>
          <p:nvPr/>
        </p:nvGrpSpPr>
        <p:grpSpPr>
          <a:xfrm>
            <a:off x="2007832" y="3764367"/>
            <a:ext cx="247314" cy="247326"/>
            <a:chOff x="650336" y="1641247"/>
            <a:chExt cx="291300" cy="314184"/>
          </a:xfrm>
        </p:grpSpPr>
        <p:pic>
          <p:nvPicPr>
            <p:cNvPr id="5507" name="Google Shape;5507;p500"/>
            <p:cNvPicPr preferRelativeResize="0"/>
            <p:nvPr/>
          </p:nvPicPr>
          <p:blipFill rotWithShape="1">
            <a:blip r:embed="rId4">
              <a:alphaModFix/>
            </a:blip>
            <a:srcRect b="0" l="0" r="0" t="0"/>
            <a:stretch/>
          </p:blipFill>
          <p:spPr>
            <a:xfrm>
              <a:off x="662718" y="1677769"/>
              <a:ext cx="266541" cy="277662"/>
            </a:xfrm>
            <a:prstGeom prst="rect">
              <a:avLst/>
            </a:prstGeom>
            <a:noFill/>
            <a:ln>
              <a:noFill/>
            </a:ln>
          </p:spPr>
        </p:pic>
        <p:sp>
          <p:nvSpPr>
            <p:cNvPr id="5508" name="Google Shape;5508;p500"/>
            <p:cNvSpPr txBox="1"/>
            <p:nvPr/>
          </p:nvSpPr>
          <p:spPr>
            <a:xfrm>
              <a:off x="650336" y="1641247"/>
              <a:ext cx="291300" cy="3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grpSp>
      <p:sp>
        <p:nvSpPr>
          <p:cNvPr id="5509" name="Google Shape;5509;p500"/>
          <p:cNvSpPr txBox="1"/>
          <p:nvPr/>
        </p:nvSpPr>
        <p:spPr>
          <a:xfrm>
            <a:off x="2132986" y="3931075"/>
            <a:ext cx="7785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Google Sans"/>
                <a:ea typeface="Google Sans"/>
                <a:cs typeface="Google Sans"/>
                <a:sym typeface="Google Sans"/>
              </a:rPr>
              <a:t>Sydney</a:t>
            </a:r>
            <a:endParaRPr b="1" sz="1200">
              <a:solidFill>
                <a:srgbClr val="434343"/>
              </a:solidFill>
              <a:latin typeface="Google Sans"/>
              <a:ea typeface="Google Sans"/>
              <a:cs typeface="Google Sans"/>
              <a:sym typeface="Google Sans"/>
            </a:endParaRPr>
          </a:p>
        </p:txBody>
      </p:sp>
      <p:pic>
        <p:nvPicPr>
          <p:cNvPr id="5510" name="Google Shape;5510;p500"/>
          <p:cNvPicPr preferRelativeResize="0"/>
          <p:nvPr/>
        </p:nvPicPr>
        <p:blipFill rotWithShape="1">
          <a:blip r:embed="rId4">
            <a:alphaModFix/>
          </a:blip>
          <a:srcRect b="0" l="0" r="0" t="0"/>
          <a:stretch/>
        </p:blipFill>
        <p:spPr>
          <a:xfrm>
            <a:off x="7496039" y="265439"/>
            <a:ext cx="202800" cy="202818"/>
          </a:xfrm>
          <a:prstGeom prst="rect">
            <a:avLst/>
          </a:prstGeom>
          <a:noFill/>
          <a:ln>
            <a:noFill/>
          </a:ln>
        </p:spPr>
      </p:pic>
      <p:sp>
        <p:nvSpPr>
          <p:cNvPr id="5511" name="Google Shape;5511;p500"/>
          <p:cNvSpPr txBox="1"/>
          <p:nvPr/>
        </p:nvSpPr>
        <p:spPr>
          <a:xfrm flipH="1">
            <a:off x="7728501" y="233050"/>
            <a:ext cx="919200" cy="26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Regional </a:t>
            </a:r>
            <a:endParaRPr sz="1000">
              <a:solidFill>
                <a:srgbClr val="434343"/>
              </a:solidFill>
              <a:latin typeface="Google Sans"/>
              <a:ea typeface="Google Sans"/>
              <a:cs typeface="Google Sans"/>
              <a:sym typeface="Google Sans"/>
            </a:endParaRPr>
          </a:p>
        </p:txBody>
      </p:sp>
      <p:sp>
        <p:nvSpPr>
          <p:cNvPr id="5512" name="Google Shape;5512;p500"/>
          <p:cNvSpPr txBox="1"/>
          <p:nvPr/>
        </p:nvSpPr>
        <p:spPr>
          <a:xfrm flipH="1">
            <a:off x="7728426" y="488725"/>
            <a:ext cx="919200" cy="26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434343"/>
                </a:solidFill>
                <a:latin typeface="Google Sans"/>
                <a:ea typeface="Google Sans"/>
                <a:cs typeface="Google Sans"/>
                <a:sym typeface="Google Sans"/>
              </a:rPr>
              <a:t>Multi-region</a:t>
            </a:r>
            <a:endParaRPr sz="1000">
              <a:solidFill>
                <a:srgbClr val="434343"/>
              </a:solidFill>
              <a:latin typeface="Google Sans"/>
              <a:ea typeface="Google Sans"/>
              <a:cs typeface="Google Sans"/>
              <a:sym typeface="Google Sans"/>
            </a:endParaRPr>
          </a:p>
        </p:txBody>
      </p:sp>
      <p:pic>
        <p:nvPicPr>
          <p:cNvPr id="5513" name="Google Shape;5513;p500"/>
          <p:cNvPicPr preferRelativeResize="0"/>
          <p:nvPr/>
        </p:nvPicPr>
        <p:blipFill rotWithShape="1">
          <a:blip r:embed="rId5">
            <a:alphaModFix/>
          </a:blip>
          <a:srcRect b="0" l="0" r="0" t="0"/>
          <a:stretch/>
        </p:blipFill>
        <p:spPr>
          <a:xfrm>
            <a:off x="7496099" y="521130"/>
            <a:ext cx="202800" cy="202800"/>
          </a:xfrm>
          <a:prstGeom prst="rect">
            <a:avLst/>
          </a:prstGeom>
          <a:noFill/>
          <a:ln>
            <a:noFill/>
          </a:ln>
        </p:spPr>
      </p:pic>
      <p:sp>
        <p:nvSpPr>
          <p:cNvPr id="5514" name="Google Shape;5514;p500"/>
          <p:cNvSpPr txBox="1"/>
          <p:nvPr/>
        </p:nvSpPr>
        <p:spPr>
          <a:xfrm>
            <a:off x="7002104" y="1966550"/>
            <a:ext cx="1248900" cy="23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Google Sans"/>
                <a:ea typeface="Google Sans"/>
                <a:cs typeface="Google Sans"/>
                <a:sym typeface="Google Sans"/>
              </a:rPr>
              <a:t>Frankfurt</a:t>
            </a:r>
            <a:endParaRPr sz="1200">
              <a:solidFill>
                <a:srgbClr val="434343"/>
              </a:solidFill>
              <a:latin typeface="Google Sans"/>
              <a:ea typeface="Google Sans"/>
              <a:cs typeface="Google Sans"/>
              <a:sym typeface="Google Sans"/>
            </a:endParaRPr>
          </a:p>
        </p:txBody>
      </p:sp>
      <p:pic>
        <p:nvPicPr>
          <p:cNvPr id="5515" name="Google Shape;5515;p500"/>
          <p:cNvPicPr preferRelativeResize="0"/>
          <p:nvPr/>
        </p:nvPicPr>
        <p:blipFill rotWithShape="1">
          <a:blip r:embed="rId4">
            <a:alphaModFix/>
          </a:blip>
          <a:srcRect b="0" l="0" r="0" t="0"/>
          <a:stretch/>
        </p:blipFill>
        <p:spPr>
          <a:xfrm>
            <a:off x="4334195" y="2110081"/>
            <a:ext cx="226293" cy="218577"/>
          </a:xfrm>
          <a:prstGeom prst="rect">
            <a:avLst/>
          </a:prstGeom>
          <a:noFill/>
          <a:ln>
            <a:noFill/>
          </a:ln>
        </p:spPr>
      </p:pic>
      <p:sp>
        <p:nvSpPr>
          <p:cNvPr id="5516" name="Google Shape;5516;p500"/>
          <p:cNvSpPr txBox="1"/>
          <p:nvPr/>
        </p:nvSpPr>
        <p:spPr>
          <a:xfrm>
            <a:off x="4323682" y="2081331"/>
            <a:ext cx="247200" cy="23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solidFill>
                <a:schemeClr val="lt1"/>
              </a:solidFill>
              <a:latin typeface="Roboto"/>
              <a:ea typeface="Roboto"/>
              <a:cs typeface="Roboto"/>
              <a:sym typeface="Roboto"/>
            </a:endParaRPr>
          </a:p>
        </p:txBody>
      </p:sp>
      <p:pic>
        <p:nvPicPr>
          <p:cNvPr id="5517" name="Google Shape;5517;p500"/>
          <p:cNvPicPr preferRelativeResize="0"/>
          <p:nvPr/>
        </p:nvPicPr>
        <p:blipFill rotWithShape="1">
          <a:blip r:embed="rId6">
            <a:alphaModFix/>
          </a:blip>
          <a:srcRect b="0" l="0" r="0" t="0"/>
          <a:stretch/>
        </p:blipFill>
        <p:spPr>
          <a:xfrm>
            <a:off x="7484350" y="513233"/>
            <a:ext cx="226299" cy="218592"/>
          </a:xfrm>
          <a:prstGeom prst="rect">
            <a:avLst/>
          </a:prstGeom>
          <a:noFill/>
          <a:ln>
            <a:noFill/>
          </a:ln>
        </p:spPr>
      </p:pic>
      <p:pic>
        <p:nvPicPr>
          <p:cNvPr id="5518" name="Google Shape;5518;p500"/>
          <p:cNvPicPr preferRelativeResize="0"/>
          <p:nvPr/>
        </p:nvPicPr>
        <p:blipFill rotWithShape="1">
          <a:blip r:embed="rId6">
            <a:alphaModFix/>
          </a:blip>
          <a:srcRect b="0" l="0" r="0" t="0"/>
          <a:stretch/>
        </p:blipFill>
        <p:spPr>
          <a:xfrm>
            <a:off x="4849813" y="1823208"/>
            <a:ext cx="226299" cy="218592"/>
          </a:xfrm>
          <a:prstGeom prst="rect">
            <a:avLst/>
          </a:prstGeom>
          <a:noFill/>
          <a:ln>
            <a:noFill/>
          </a:ln>
        </p:spPr>
      </p:pic>
      <p:pic>
        <p:nvPicPr>
          <p:cNvPr id="5519" name="Google Shape;5519;p500"/>
          <p:cNvPicPr preferRelativeResize="0"/>
          <p:nvPr/>
        </p:nvPicPr>
        <p:blipFill rotWithShape="1">
          <a:blip r:embed="rId6">
            <a:alphaModFix/>
          </a:blip>
          <a:srcRect b="0" l="0" r="0" t="0"/>
          <a:stretch/>
        </p:blipFill>
        <p:spPr>
          <a:xfrm>
            <a:off x="7353775" y="1733183"/>
            <a:ext cx="226299" cy="2185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523" name="Shape 5523"/>
        <p:cNvGrpSpPr/>
        <p:nvPr/>
      </p:nvGrpSpPr>
      <p:grpSpPr>
        <a:xfrm>
          <a:off x="0" y="0"/>
          <a:ext cx="0" cy="0"/>
          <a:chOff x="0" y="0"/>
          <a:chExt cx="0" cy="0"/>
        </a:xfrm>
      </p:grpSpPr>
      <p:sp>
        <p:nvSpPr>
          <p:cNvPr id="5524" name="Google Shape;5524;p501"/>
          <p:cNvSpPr txBox="1"/>
          <p:nvPr/>
        </p:nvSpPr>
        <p:spPr>
          <a:xfrm>
            <a:off x="1060350" y="433650"/>
            <a:ext cx="7023300" cy="4276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a:solidFill>
                  <a:srgbClr val="F06292"/>
                </a:solidFill>
                <a:latin typeface="Roboto Mono"/>
                <a:ea typeface="Roboto Mono"/>
                <a:cs typeface="Roboto Mono"/>
                <a:sym typeface="Roboto Mono"/>
              </a:rPr>
              <a:t>// (1) Root collection</a:t>
            </a:r>
            <a:endParaRPr sz="2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2200">
                <a:solidFill>
                  <a:srgbClr val="ECEFF1"/>
                </a:solidFill>
                <a:latin typeface="Roboto Mono"/>
                <a:ea typeface="Roboto Mono"/>
                <a:cs typeface="Roboto Mono"/>
                <a:sym typeface="Roboto Mono"/>
              </a:rPr>
              <a:t>db</a:t>
            </a:r>
            <a:r>
              <a:rPr lang="en" sz="2200">
                <a:solidFill>
                  <a:srgbClr val="FBC02D"/>
                </a:solidFill>
                <a:latin typeface="Roboto Mono"/>
                <a:ea typeface="Roboto Mono"/>
                <a:cs typeface="Roboto Mono"/>
                <a:sym typeface="Roboto Mono"/>
              </a:rPr>
              <a:t>.</a:t>
            </a:r>
            <a:r>
              <a:rPr lang="en" sz="2200">
                <a:solidFill>
                  <a:srgbClr val="ECEFF1"/>
                </a:solidFill>
                <a:latin typeface="Roboto Mono"/>
                <a:ea typeface="Roboto Mono"/>
                <a:cs typeface="Roboto Mono"/>
                <a:sym typeface="Roboto Mono"/>
              </a:rPr>
              <a:t>collection</a:t>
            </a:r>
            <a:r>
              <a:rPr lang="en" sz="2200">
                <a:solidFill>
                  <a:srgbClr val="FBC02D"/>
                </a:solidFill>
                <a:latin typeface="Roboto Mono"/>
                <a:ea typeface="Roboto Mono"/>
                <a:cs typeface="Roboto Mono"/>
                <a:sym typeface="Roboto Mono"/>
              </a:rPr>
              <a:t>(</a:t>
            </a:r>
            <a:r>
              <a:rPr lang="en" sz="2200">
                <a:solidFill>
                  <a:srgbClr val="9CCC65"/>
                </a:solidFill>
                <a:latin typeface="Roboto Mono"/>
                <a:ea typeface="Roboto Mono"/>
                <a:cs typeface="Roboto Mono"/>
                <a:sym typeface="Roboto Mono"/>
              </a:rPr>
              <a:t>'posts'</a:t>
            </a:r>
            <a:r>
              <a:rPr lang="en" sz="2200">
                <a:solidFill>
                  <a:srgbClr val="FBC02D"/>
                </a:solidFill>
                <a:latin typeface="Roboto Mono"/>
                <a:ea typeface="Roboto Mono"/>
                <a:cs typeface="Roboto Mono"/>
                <a:sym typeface="Roboto Mono"/>
              </a:rPr>
              <a:t>)</a:t>
            </a:r>
            <a:endParaRPr sz="2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2200">
                <a:solidFill>
                  <a:srgbClr val="ECEFF1"/>
                </a:solidFill>
                <a:latin typeface="Roboto Mono"/>
                <a:ea typeface="Roboto Mono"/>
                <a:cs typeface="Roboto Mono"/>
                <a:sym typeface="Roboto Mono"/>
              </a:rPr>
              <a:t>  </a:t>
            </a:r>
            <a:r>
              <a:rPr lang="en" sz="2200">
                <a:solidFill>
                  <a:srgbClr val="FBC02D"/>
                </a:solidFill>
                <a:latin typeface="Roboto Mono"/>
                <a:ea typeface="Roboto Mono"/>
                <a:cs typeface="Roboto Mono"/>
                <a:sym typeface="Roboto Mono"/>
              </a:rPr>
              <a:t>.</a:t>
            </a:r>
            <a:r>
              <a:rPr lang="en" sz="2200">
                <a:solidFill>
                  <a:srgbClr val="4DD0E1"/>
                </a:solidFill>
                <a:latin typeface="Roboto Mono"/>
                <a:ea typeface="Roboto Mono"/>
                <a:cs typeface="Roboto Mono"/>
                <a:sym typeface="Roboto Mono"/>
              </a:rPr>
              <a:t>where</a:t>
            </a:r>
            <a:r>
              <a:rPr lang="en" sz="2200">
                <a:solidFill>
                  <a:srgbClr val="FBC02D"/>
                </a:solidFill>
                <a:latin typeface="Roboto Mono"/>
                <a:ea typeface="Roboto Mono"/>
                <a:cs typeface="Roboto Mono"/>
                <a:sym typeface="Roboto Mono"/>
              </a:rPr>
              <a:t>(</a:t>
            </a:r>
            <a:r>
              <a:rPr lang="en" sz="2200">
                <a:solidFill>
                  <a:srgbClr val="9CCC65"/>
                </a:solidFill>
                <a:latin typeface="Roboto Mono"/>
                <a:ea typeface="Roboto Mono"/>
                <a:cs typeface="Roboto Mono"/>
                <a:sym typeface="Roboto Mono"/>
              </a:rPr>
              <a:t>'user_id'</a:t>
            </a:r>
            <a:r>
              <a:rPr lang="en" sz="2200">
                <a:solidFill>
                  <a:srgbClr val="FBC02D"/>
                </a:solidFill>
                <a:latin typeface="Roboto Mono"/>
                <a:ea typeface="Roboto Mono"/>
                <a:cs typeface="Roboto Mono"/>
                <a:sym typeface="Roboto Mono"/>
              </a:rPr>
              <a:t>,</a:t>
            </a:r>
            <a:r>
              <a:rPr lang="en" sz="2200">
                <a:solidFill>
                  <a:srgbClr val="ECEFF1"/>
                </a:solidFill>
                <a:latin typeface="Roboto Mono"/>
                <a:ea typeface="Roboto Mono"/>
                <a:cs typeface="Roboto Mono"/>
                <a:sym typeface="Roboto Mono"/>
              </a:rPr>
              <a:t> </a:t>
            </a:r>
            <a:r>
              <a:rPr lang="en" sz="2200">
                <a:solidFill>
                  <a:srgbClr val="9CCC65"/>
                </a:solidFill>
                <a:latin typeface="Roboto Mono"/>
                <a:ea typeface="Roboto Mono"/>
                <a:cs typeface="Roboto Mono"/>
                <a:sym typeface="Roboto Mono"/>
              </a:rPr>
              <a:t>'=='</a:t>
            </a:r>
            <a:r>
              <a:rPr lang="en" sz="2200">
                <a:solidFill>
                  <a:srgbClr val="FBC02D"/>
                </a:solidFill>
                <a:latin typeface="Roboto Mono"/>
                <a:ea typeface="Roboto Mono"/>
                <a:cs typeface="Roboto Mono"/>
                <a:sym typeface="Roboto Mono"/>
              </a:rPr>
              <a:t>,</a:t>
            </a:r>
            <a:r>
              <a:rPr lang="en" sz="2200">
                <a:solidFill>
                  <a:srgbClr val="9CCC65"/>
                </a:solidFill>
                <a:latin typeface="Roboto Mono"/>
                <a:ea typeface="Roboto Mono"/>
                <a:cs typeface="Roboto Mono"/>
                <a:sym typeface="Roboto Mono"/>
              </a:rPr>
              <a:t>'abc123'</a:t>
            </a:r>
            <a:r>
              <a:rPr lang="en" sz="2200">
                <a:solidFill>
                  <a:srgbClr val="FBC02D"/>
                </a:solidFill>
                <a:latin typeface="Roboto Mono"/>
                <a:ea typeface="Roboto Mono"/>
                <a:cs typeface="Roboto Mono"/>
                <a:sym typeface="Roboto Mono"/>
              </a:rPr>
              <a:t>).</a:t>
            </a:r>
            <a:r>
              <a:rPr lang="en" sz="2200">
                <a:solidFill>
                  <a:srgbClr val="4DD0E1"/>
                </a:solidFill>
                <a:latin typeface="Roboto Mono"/>
                <a:ea typeface="Roboto Mono"/>
                <a:cs typeface="Roboto Mono"/>
                <a:sym typeface="Roboto Mono"/>
              </a:rPr>
              <a:t>get</a:t>
            </a:r>
            <a:r>
              <a:rPr lang="en" sz="2200">
                <a:solidFill>
                  <a:srgbClr val="FBC02D"/>
                </a:solidFill>
                <a:latin typeface="Roboto Mono"/>
                <a:ea typeface="Roboto Mono"/>
                <a:cs typeface="Roboto Mono"/>
                <a:sym typeface="Roboto Mono"/>
              </a:rPr>
              <a:t>()</a:t>
            </a:r>
            <a:endParaRPr sz="2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2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2200">
                <a:solidFill>
                  <a:srgbClr val="F06292"/>
                </a:solidFill>
                <a:latin typeface="Roboto Mono"/>
                <a:ea typeface="Roboto Mono"/>
                <a:cs typeface="Roboto Mono"/>
                <a:sym typeface="Roboto Mono"/>
              </a:rPr>
              <a:t>// (2) Subcollection</a:t>
            </a:r>
            <a:endParaRPr sz="2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2200">
                <a:solidFill>
                  <a:srgbClr val="ECEFF1"/>
                </a:solidFill>
                <a:latin typeface="Roboto Mono"/>
                <a:ea typeface="Roboto Mono"/>
                <a:cs typeface="Roboto Mono"/>
                <a:sym typeface="Roboto Mono"/>
              </a:rPr>
              <a:t>db</a:t>
            </a:r>
            <a:r>
              <a:rPr lang="en" sz="2200">
                <a:solidFill>
                  <a:srgbClr val="FBC02D"/>
                </a:solidFill>
                <a:latin typeface="Roboto Mono"/>
                <a:ea typeface="Roboto Mono"/>
                <a:cs typeface="Roboto Mono"/>
                <a:sym typeface="Roboto Mono"/>
              </a:rPr>
              <a:t>.</a:t>
            </a:r>
            <a:r>
              <a:rPr lang="en" sz="2200">
                <a:solidFill>
                  <a:srgbClr val="ECEFF1"/>
                </a:solidFill>
                <a:latin typeface="Roboto Mono"/>
                <a:ea typeface="Roboto Mono"/>
                <a:cs typeface="Roboto Mono"/>
                <a:sym typeface="Roboto Mono"/>
              </a:rPr>
              <a:t>collection</a:t>
            </a:r>
            <a:r>
              <a:rPr lang="en" sz="2200">
                <a:solidFill>
                  <a:srgbClr val="FBC02D"/>
                </a:solidFill>
                <a:latin typeface="Roboto Mono"/>
                <a:ea typeface="Roboto Mono"/>
                <a:cs typeface="Roboto Mono"/>
                <a:sym typeface="Roboto Mono"/>
              </a:rPr>
              <a:t>(</a:t>
            </a:r>
            <a:r>
              <a:rPr lang="en" sz="2200">
                <a:solidFill>
                  <a:srgbClr val="9CCC65"/>
                </a:solidFill>
                <a:latin typeface="Roboto Mono"/>
                <a:ea typeface="Roboto Mono"/>
                <a:cs typeface="Roboto Mono"/>
                <a:sym typeface="Roboto Mono"/>
              </a:rPr>
              <a:t>'users'</a:t>
            </a:r>
            <a:r>
              <a:rPr lang="en" sz="2200">
                <a:solidFill>
                  <a:srgbClr val="FBC02D"/>
                </a:solidFill>
                <a:latin typeface="Roboto Mono"/>
                <a:ea typeface="Roboto Mono"/>
                <a:cs typeface="Roboto Mono"/>
                <a:sym typeface="Roboto Mono"/>
              </a:rPr>
              <a:t>)</a:t>
            </a:r>
            <a:endParaRPr sz="2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2200">
                <a:solidFill>
                  <a:srgbClr val="ECEFF1"/>
                </a:solidFill>
                <a:latin typeface="Roboto Mono"/>
                <a:ea typeface="Roboto Mono"/>
                <a:cs typeface="Roboto Mono"/>
                <a:sym typeface="Roboto Mono"/>
              </a:rPr>
              <a:t>  </a:t>
            </a:r>
            <a:r>
              <a:rPr lang="en" sz="2200">
                <a:solidFill>
                  <a:srgbClr val="FBC02D"/>
                </a:solidFill>
                <a:latin typeface="Roboto Mono"/>
                <a:ea typeface="Roboto Mono"/>
                <a:cs typeface="Roboto Mono"/>
                <a:sym typeface="Roboto Mono"/>
              </a:rPr>
              <a:t>.</a:t>
            </a:r>
            <a:r>
              <a:rPr lang="en" sz="2200">
                <a:solidFill>
                  <a:srgbClr val="ECEFF1"/>
                </a:solidFill>
                <a:latin typeface="Roboto Mono"/>
                <a:ea typeface="Roboto Mono"/>
                <a:cs typeface="Roboto Mono"/>
                <a:sym typeface="Roboto Mono"/>
              </a:rPr>
              <a:t>doc</a:t>
            </a:r>
            <a:r>
              <a:rPr lang="en" sz="2200">
                <a:solidFill>
                  <a:srgbClr val="FBC02D"/>
                </a:solidFill>
                <a:latin typeface="Roboto Mono"/>
                <a:ea typeface="Roboto Mono"/>
                <a:cs typeface="Roboto Mono"/>
                <a:sym typeface="Roboto Mono"/>
              </a:rPr>
              <a:t>(</a:t>
            </a:r>
            <a:r>
              <a:rPr lang="en" sz="2200">
                <a:solidFill>
                  <a:srgbClr val="9CCC65"/>
                </a:solidFill>
                <a:latin typeface="Roboto Mono"/>
                <a:ea typeface="Roboto Mono"/>
                <a:cs typeface="Roboto Mono"/>
                <a:sym typeface="Roboto Mono"/>
              </a:rPr>
              <a:t>'abc123'</a:t>
            </a:r>
            <a:r>
              <a:rPr lang="en" sz="2200">
                <a:solidFill>
                  <a:srgbClr val="FBC02D"/>
                </a:solidFill>
                <a:latin typeface="Roboto Mono"/>
                <a:ea typeface="Roboto Mono"/>
                <a:cs typeface="Roboto Mono"/>
                <a:sym typeface="Roboto Mono"/>
              </a:rPr>
              <a:t>)</a:t>
            </a:r>
            <a:endParaRPr sz="22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2200">
                <a:solidFill>
                  <a:srgbClr val="ECEFF1"/>
                </a:solidFill>
                <a:latin typeface="Roboto Mono"/>
                <a:ea typeface="Roboto Mono"/>
                <a:cs typeface="Roboto Mono"/>
                <a:sym typeface="Roboto Mono"/>
              </a:rPr>
              <a:t>  </a:t>
            </a:r>
            <a:r>
              <a:rPr lang="en" sz="2200">
                <a:solidFill>
                  <a:srgbClr val="FBC02D"/>
                </a:solidFill>
                <a:latin typeface="Roboto Mono"/>
                <a:ea typeface="Roboto Mono"/>
                <a:cs typeface="Roboto Mono"/>
                <a:sym typeface="Roboto Mono"/>
              </a:rPr>
              <a:t>.</a:t>
            </a:r>
            <a:r>
              <a:rPr lang="en" sz="2200">
                <a:solidFill>
                  <a:srgbClr val="ECEFF1"/>
                </a:solidFill>
                <a:latin typeface="Roboto Mono"/>
                <a:ea typeface="Roboto Mono"/>
                <a:cs typeface="Roboto Mono"/>
                <a:sym typeface="Roboto Mono"/>
              </a:rPr>
              <a:t>collection</a:t>
            </a:r>
            <a:r>
              <a:rPr lang="en" sz="2200">
                <a:solidFill>
                  <a:srgbClr val="FBC02D"/>
                </a:solidFill>
                <a:latin typeface="Roboto Mono"/>
                <a:ea typeface="Roboto Mono"/>
                <a:cs typeface="Roboto Mono"/>
                <a:sym typeface="Roboto Mono"/>
              </a:rPr>
              <a:t>(</a:t>
            </a:r>
            <a:r>
              <a:rPr lang="en" sz="2200">
                <a:solidFill>
                  <a:srgbClr val="9CCC65"/>
                </a:solidFill>
                <a:latin typeface="Roboto Mono"/>
                <a:ea typeface="Roboto Mono"/>
                <a:cs typeface="Roboto Mono"/>
                <a:sym typeface="Roboto Mono"/>
              </a:rPr>
              <a:t>'posts'</a:t>
            </a:r>
            <a:r>
              <a:rPr lang="en" sz="2200">
                <a:solidFill>
                  <a:srgbClr val="FBC02D"/>
                </a:solidFill>
                <a:latin typeface="Roboto Mono"/>
                <a:ea typeface="Roboto Mono"/>
                <a:cs typeface="Roboto Mono"/>
                <a:sym typeface="Roboto Mono"/>
              </a:rPr>
              <a:t>).</a:t>
            </a:r>
            <a:r>
              <a:rPr lang="en" sz="2200">
                <a:solidFill>
                  <a:srgbClr val="4DD0E1"/>
                </a:solidFill>
                <a:latin typeface="Roboto Mono"/>
                <a:ea typeface="Roboto Mono"/>
                <a:cs typeface="Roboto Mono"/>
                <a:sym typeface="Roboto Mono"/>
              </a:rPr>
              <a:t>get</a:t>
            </a:r>
            <a:r>
              <a:rPr lang="en" sz="2200">
                <a:solidFill>
                  <a:srgbClr val="FBC02D"/>
                </a:solidFill>
                <a:latin typeface="Roboto Mono"/>
                <a:ea typeface="Roboto Mono"/>
                <a:cs typeface="Roboto Mono"/>
                <a:sym typeface="Roboto Mono"/>
              </a:rPr>
              <a:t>()</a:t>
            </a:r>
            <a:endParaRPr sz="2200">
              <a:solidFill>
                <a:srgbClr val="FBC02D"/>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sz="2200">
              <a:solidFill>
                <a:srgbClr val="F06292"/>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528" name="Shape 5528"/>
        <p:cNvGrpSpPr/>
        <p:nvPr/>
      </p:nvGrpSpPr>
      <p:grpSpPr>
        <a:xfrm>
          <a:off x="0" y="0"/>
          <a:ext cx="0" cy="0"/>
          <a:chOff x="0" y="0"/>
          <a:chExt cx="0" cy="0"/>
        </a:xfrm>
      </p:grpSpPr>
      <p:sp>
        <p:nvSpPr>
          <p:cNvPr id="5529" name="Google Shape;5529;p502"/>
          <p:cNvSpPr txBox="1"/>
          <p:nvPr/>
        </p:nvSpPr>
        <p:spPr>
          <a:xfrm>
            <a:off x="981750" y="852600"/>
            <a:ext cx="7180500" cy="3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06292"/>
                </a:solidFill>
                <a:latin typeface="Roboto Mono"/>
                <a:ea typeface="Roboto Mono"/>
                <a:cs typeface="Roboto Mono"/>
                <a:sym typeface="Roboto Mono"/>
              </a:rPr>
              <a:t>// Multiple where '==' clauses</a:t>
            </a:r>
            <a:endParaRPr sz="24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2400">
                <a:solidFill>
                  <a:srgbClr val="F06292"/>
                </a:solidFill>
                <a:latin typeface="Roboto Mono"/>
                <a:ea typeface="Roboto Mono"/>
                <a:cs typeface="Roboto Mono"/>
                <a:sym typeface="Roboto Mono"/>
              </a:rPr>
              <a:t>// NO PROBLEM</a:t>
            </a:r>
            <a:endParaRPr sz="24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2400">
                <a:solidFill>
                  <a:srgbClr val="ECEFF1"/>
                </a:solidFill>
                <a:latin typeface="Roboto Mono"/>
                <a:ea typeface="Roboto Mono"/>
                <a:cs typeface="Roboto Mono"/>
                <a:sym typeface="Roboto Mono"/>
              </a:rPr>
              <a:t>db</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collection</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'restaurants'</a:t>
            </a:r>
            <a:r>
              <a:rPr lang="en" sz="2400">
                <a:solidFill>
                  <a:srgbClr val="FBC02D"/>
                </a:solidFill>
                <a:latin typeface="Roboto Mono"/>
                <a:ea typeface="Roboto Mono"/>
                <a:cs typeface="Roboto Mono"/>
                <a:sym typeface="Roboto Mono"/>
              </a:rPr>
              <a:t>)</a:t>
            </a:r>
            <a:endParaRPr sz="24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where</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'category'</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'tacos'</a:t>
            </a:r>
            <a:r>
              <a:rPr lang="en" sz="2400">
                <a:solidFill>
                  <a:srgbClr val="FBC02D"/>
                </a:solidFill>
                <a:latin typeface="Roboto Mono"/>
                <a:ea typeface="Roboto Mono"/>
                <a:cs typeface="Roboto Mono"/>
                <a:sym typeface="Roboto Mono"/>
              </a:rPr>
              <a:t>)</a:t>
            </a:r>
            <a:endParaRPr sz="24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where</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'price'</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2)</a:t>
            </a:r>
            <a:endParaRPr sz="2400">
              <a:solidFill>
                <a:srgbClr val="ECEFF1"/>
              </a:solidFill>
              <a:latin typeface="Roboto Mono"/>
              <a:ea typeface="Roboto Mono"/>
              <a:cs typeface="Roboto Mono"/>
              <a:sym typeface="Roboto Mono"/>
            </a:endParaRPr>
          </a:p>
          <a:p>
            <a:pPr indent="0" lvl="0" marL="0" rtl="0" algn="l">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where</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'city'</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'Berlin'</a:t>
            </a:r>
            <a:r>
              <a:rPr lang="en" sz="2400">
                <a:solidFill>
                  <a:srgbClr val="FBC02D"/>
                </a:solidFill>
                <a:latin typeface="Roboto Mono"/>
                <a:ea typeface="Roboto Mono"/>
                <a:cs typeface="Roboto Mono"/>
                <a:sym typeface="Roboto Mono"/>
              </a:rPr>
              <a:t>)</a:t>
            </a:r>
            <a:endParaRPr sz="2400">
              <a:solidFill>
                <a:srgbClr val="ECEFF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get</a:t>
            </a:r>
            <a:r>
              <a:rPr lang="en" sz="2400">
                <a:solidFill>
                  <a:srgbClr val="FBC02D"/>
                </a:solidFill>
                <a:latin typeface="Roboto Mono"/>
                <a:ea typeface="Roboto Mono"/>
                <a:cs typeface="Roboto Mono"/>
                <a:sym typeface="Roboto Mono"/>
              </a:rPr>
              <a:t>()</a:t>
            </a:r>
            <a:endParaRPr sz="2400">
              <a:solidFill>
                <a:srgbClr val="FBC02D"/>
              </a:solidFill>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533" name="Shape 5533"/>
        <p:cNvGrpSpPr/>
        <p:nvPr/>
      </p:nvGrpSpPr>
      <p:grpSpPr>
        <a:xfrm>
          <a:off x="0" y="0"/>
          <a:ext cx="0" cy="0"/>
          <a:chOff x="0" y="0"/>
          <a:chExt cx="0" cy="0"/>
        </a:xfrm>
      </p:grpSpPr>
      <p:sp>
        <p:nvSpPr>
          <p:cNvPr id="5534" name="Google Shape;5534;p503"/>
          <p:cNvSpPr txBox="1"/>
          <p:nvPr/>
        </p:nvSpPr>
        <p:spPr>
          <a:xfrm>
            <a:off x="981750" y="1144800"/>
            <a:ext cx="7180500" cy="254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06292"/>
                </a:solidFill>
                <a:latin typeface="Roboto Mono"/>
                <a:ea typeface="Roboto Mono"/>
                <a:cs typeface="Roboto Mono"/>
                <a:sym typeface="Roboto Mono"/>
              </a:rPr>
              <a:t>// Some '==' clauses and one range?</a:t>
            </a:r>
            <a:endParaRPr sz="2400">
              <a:solidFill>
                <a:srgbClr val="F06292"/>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F06292"/>
                </a:solidFill>
                <a:latin typeface="Roboto Mono"/>
                <a:ea typeface="Roboto Mono"/>
                <a:cs typeface="Roboto Mono"/>
                <a:sym typeface="Roboto Mono"/>
              </a:rPr>
              <a:t>// NO PROBLEM</a:t>
            </a:r>
            <a:endParaRPr sz="2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ECEFF1"/>
                </a:solidFill>
                <a:latin typeface="Roboto Mono"/>
                <a:ea typeface="Roboto Mono"/>
                <a:cs typeface="Roboto Mono"/>
                <a:sym typeface="Roboto Mono"/>
              </a:rPr>
              <a:t>db</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collection</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'restaurants'</a:t>
            </a:r>
            <a:r>
              <a:rPr lang="en" sz="2400">
                <a:solidFill>
                  <a:srgbClr val="FBC02D"/>
                </a:solidFill>
                <a:latin typeface="Roboto Mono"/>
                <a:ea typeface="Roboto Mono"/>
                <a:cs typeface="Roboto Mono"/>
                <a:sym typeface="Roboto Mono"/>
              </a:rPr>
              <a:t>)</a:t>
            </a:r>
            <a:endParaRPr sz="2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where</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'category'</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'tacos'</a:t>
            </a:r>
            <a:r>
              <a:rPr lang="en" sz="2400">
                <a:solidFill>
                  <a:srgbClr val="FBC02D"/>
                </a:solidFill>
                <a:latin typeface="Roboto Mono"/>
                <a:ea typeface="Roboto Mono"/>
                <a:cs typeface="Roboto Mono"/>
                <a:sym typeface="Roboto Mono"/>
              </a:rPr>
              <a:t>)</a:t>
            </a:r>
            <a:endParaRPr sz="2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where</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'price'</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'&gt;',</a:t>
            </a:r>
            <a:r>
              <a:rPr lang="en" sz="2400">
                <a:solidFill>
                  <a:srgbClr val="FBC02D"/>
                </a:solidFill>
                <a:latin typeface="Roboto Mono"/>
                <a:ea typeface="Roboto Mono"/>
                <a:cs typeface="Roboto Mono"/>
                <a:sym typeface="Roboto Mono"/>
              </a:rPr>
              <a:t> 1)</a:t>
            </a:r>
            <a:endParaRPr sz="2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get</a:t>
            </a:r>
            <a:r>
              <a:rPr lang="en" sz="2400">
                <a:solidFill>
                  <a:srgbClr val="FBC02D"/>
                </a:solidFill>
                <a:latin typeface="Roboto Mono"/>
                <a:ea typeface="Roboto Mono"/>
                <a:cs typeface="Roboto Mono"/>
                <a:sym typeface="Roboto Mono"/>
              </a:rPr>
              <a:t>()</a:t>
            </a:r>
            <a:endParaRPr sz="2400">
              <a:solidFill>
                <a:srgbClr val="FBC02D"/>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t/>
            </a:r>
            <a:endParaRPr sz="2400">
              <a:solidFill>
                <a:srgbClr val="F06292"/>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538" name="Shape 5538"/>
        <p:cNvGrpSpPr/>
        <p:nvPr/>
      </p:nvGrpSpPr>
      <p:grpSpPr>
        <a:xfrm>
          <a:off x="0" y="0"/>
          <a:ext cx="0" cy="0"/>
          <a:chOff x="0" y="0"/>
          <a:chExt cx="0" cy="0"/>
        </a:xfrm>
      </p:grpSpPr>
      <p:sp>
        <p:nvSpPr>
          <p:cNvPr id="5539" name="Google Shape;5539;p504"/>
          <p:cNvSpPr txBox="1"/>
          <p:nvPr/>
        </p:nvSpPr>
        <p:spPr>
          <a:xfrm>
            <a:off x="981750" y="1144800"/>
            <a:ext cx="7180500" cy="2549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F06292"/>
                </a:solidFill>
                <a:latin typeface="Roboto Mono"/>
                <a:ea typeface="Roboto Mono"/>
                <a:cs typeface="Roboto Mono"/>
                <a:sym typeface="Roboto Mono"/>
              </a:rPr>
              <a:t>// Multiple range clauses</a:t>
            </a:r>
            <a:endParaRPr sz="2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F06292"/>
                </a:solidFill>
                <a:latin typeface="Roboto Mono"/>
                <a:ea typeface="Roboto Mono"/>
                <a:cs typeface="Roboto Mono"/>
                <a:sym typeface="Roboto Mono"/>
              </a:rPr>
              <a:t>// UH OH - NOT ALLOWED</a:t>
            </a:r>
            <a:endParaRPr sz="2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ECEFF1"/>
                </a:solidFill>
                <a:latin typeface="Roboto Mono"/>
                <a:ea typeface="Roboto Mono"/>
                <a:cs typeface="Roboto Mono"/>
                <a:sym typeface="Roboto Mono"/>
              </a:rPr>
              <a:t>db</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collection</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'restaurants'</a:t>
            </a:r>
            <a:r>
              <a:rPr lang="en" sz="2400">
                <a:solidFill>
                  <a:srgbClr val="FBC02D"/>
                </a:solidFill>
                <a:latin typeface="Roboto Mono"/>
                <a:ea typeface="Roboto Mono"/>
                <a:cs typeface="Roboto Mono"/>
                <a:sym typeface="Roboto Mono"/>
              </a:rPr>
              <a:t>)</a:t>
            </a:r>
            <a:endParaRPr sz="2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where</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'rating'</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'&gt;'</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4.7)</a:t>
            </a:r>
            <a:endParaRPr sz="2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where</a:t>
            </a:r>
            <a:r>
              <a:rPr lang="en" sz="2400">
                <a:solidFill>
                  <a:srgbClr val="FBC02D"/>
                </a:solidFill>
                <a:latin typeface="Roboto Mono"/>
                <a:ea typeface="Roboto Mono"/>
                <a:cs typeface="Roboto Mono"/>
                <a:sym typeface="Roboto Mono"/>
              </a:rPr>
              <a:t>(</a:t>
            </a:r>
            <a:r>
              <a:rPr lang="en" sz="2400">
                <a:solidFill>
                  <a:srgbClr val="9CCC65"/>
                </a:solidFill>
                <a:latin typeface="Roboto Mono"/>
                <a:ea typeface="Roboto Mono"/>
                <a:cs typeface="Roboto Mono"/>
                <a:sym typeface="Roboto Mono"/>
              </a:rPr>
              <a:t>'price'</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9CCC65"/>
                </a:solidFill>
                <a:latin typeface="Roboto Mono"/>
                <a:ea typeface="Roboto Mono"/>
                <a:cs typeface="Roboto Mono"/>
                <a:sym typeface="Roboto Mono"/>
              </a:rPr>
              <a:t>'&gt;'</a:t>
            </a: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1)</a:t>
            </a:r>
            <a:endParaRPr sz="2400">
              <a:solidFill>
                <a:srgbClr val="ECEFF1"/>
              </a:solidFill>
              <a:latin typeface="Roboto Mono"/>
              <a:ea typeface="Roboto Mono"/>
              <a:cs typeface="Roboto Mono"/>
              <a:sym typeface="Roboto Mono"/>
            </a:endParaRPr>
          </a:p>
          <a:p>
            <a:pPr indent="0" lvl="0" marL="0" rtl="0" algn="l">
              <a:lnSpc>
                <a:spcPct val="100000"/>
              </a:lnSpc>
              <a:spcBef>
                <a:spcPts val="0"/>
              </a:spcBef>
              <a:spcAft>
                <a:spcPts val="0"/>
              </a:spcAft>
              <a:buNone/>
            </a:pPr>
            <a:r>
              <a:rPr lang="en" sz="2400">
                <a:solidFill>
                  <a:srgbClr val="ECEFF1"/>
                </a:solidFill>
                <a:latin typeface="Roboto Mono"/>
                <a:ea typeface="Roboto Mono"/>
                <a:cs typeface="Roboto Mono"/>
                <a:sym typeface="Roboto Mono"/>
              </a:rPr>
              <a:t>  </a:t>
            </a:r>
            <a:r>
              <a:rPr lang="en" sz="2400">
                <a:solidFill>
                  <a:srgbClr val="FBC02D"/>
                </a:solidFill>
                <a:latin typeface="Roboto Mono"/>
                <a:ea typeface="Roboto Mono"/>
                <a:cs typeface="Roboto Mono"/>
                <a:sym typeface="Roboto Mono"/>
              </a:rPr>
              <a:t>.</a:t>
            </a:r>
            <a:r>
              <a:rPr lang="en" sz="2400">
                <a:solidFill>
                  <a:srgbClr val="4DD0E1"/>
                </a:solidFill>
                <a:latin typeface="Roboto Mono"/>
                <a:ea typeface="Roboto Mono"/>
                <a:cs typeface="Roboto Mono"/>
                <a:sym typeface="Roboto Mono"/>
              </a:rPr>
              <a:t>get</a:t>
            </a:r>
            <a:r>
              <a:rPr lang="en" sz="2400">
                <a:solidFill>
                  <a:srgbClr val="FBC02D"/>
                </a:solidFill>
                <a:latin typeface="Roboto Mono"/>
                <a:ea typeface="Roboto Mono"/>
                <a:cs typeface="Roboto Mono"/>
                <a:sym typeface="Roboto Mono"/>
              </a:rPr>
              <a:t>()</a:t>
            </a:r>
            <a:endParaRPr sz="2400">
              <a:solidFill>
                <a:srgbClr val="FBC02D"/>
              </a:solidFill>
              <a:latin typeface="Roboto Mono"/>
              <a:ea typeface="Roboto Mono"/>
              <a:cs typeface="Roboto Mono"/>
              <a:sym typeface="Roboto Mono"/>
            </a:endParaRPr>
          </a:p>
          <a:p>
            <a:pPr indent="0" lvl="0" marL="0" rtl="0" algn="l">
              <a:lnSpc>
                <a:spcPct val="100000"/>
              </a:lnSpc>
              <a:spcBef>
                <a:spcPts val="0"/>
              </a:spcBef>
              <a:spcAft>
                <a:spcPts val="0"/>
              </a:spcAft>
              <a:buNone/>
            </a:pPr>
            <a:r>
              <a:t/>
            </a:r>
            <a:endParaRPr sz="2400">
              <a:solidFill>
                <a:srgbClr val="F06292"/>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0" name="Shape 4450"/>
        <p:cNvGrpSpPr/>
        <p:nvPr/>
      </p:nvGrpSpPr>
      <p:grpSpPr>
        <a:xfrm>
          <a:off x="0" y="0"/>
          <a:ext cx="0" cy="0"/>
          <a:chOff x="0" y="0"/>
          <a:chExt cx="0" cy="0"/>
        </a:xfrm>
      </p:grpSpPr>
      <p:sp>
        <p:nvSpPr>
          <p:cNvPr id="4451" name="Google Shape;4451;p460"/>
          <p:cNvSpPr txBox="1"/>
          <p:nvPr>
            <p:ph type="title"/>
          </p:nvPr>
        </p:nvSpPr>
        <p:spPr>
          <a:xfrm>
            <a:off x="298600" y="437475"/>
            <a:ext cx="7679400" cy="6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vs NoSQL</a:t>
            </a:r>
            <a:endParaRPr/>
          </a:p>
        </p:txBody>
      </p:sp>
      <p:sp>
        <p:nvSpPr>
          <p:cNvPr id="4452" name="Google Shape;4452;p460"/>
          <p:cNvSpPr txBox="1"/>
          <p:nvPr>
            <p:ph idx="2" type="title"/>
          </p:nvPr>
        </p:nvSpPr>
        <p:spPr>
          <a:xfrm>
            <a:off x="306563" y="1248175"/>
            <a:ext cx="4006200" cy="301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FF"/>
                </a:solidFill>
              </a:rPr>
              <a:t>SQL</a:t>
            </a:r>
            <a:endParaRPr b="1" sz="1800">
              <a:solidFill>
                <a:srgbClr val="0000FF"/>
              </a:solidFill>
            </a:endParaRPr>
          </a:p>
          <a:p>
            <a:pPr indent="0" lvl="0" marL="0" rtl="0" algn="ctr">
              <a:spcBef>
                <a:spcPts val="0"/>
              </a:spcBef>
              <a:spcAft>
                <a:spcPts val="0"/>
              </a:spcAft>
              <a:buNone/>
            </a:pPr>
            <a:r>
              <a:rPr b="1" lang="en"/>
              <a:t>[MySQL, Postgres, BigQuery, Oracle, etc.]</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Relational databases</a:t>
            </a:r>
            <a:endParaRPr/>
          </a:p>
          <a:p>
            <a:pPr indent="-317500" lvl="0" marL="457200" rtl="0" algn="l">
              <a:spcBef>
                <a:spcPts val="0"/>
              </a:spcBef>
              <a:spcAft>
                <a:spcPts val="0"/>
              </a:spcAft>
              <a:buSzPts val="1400"/>
              <a:buChar char="●"/>
            </a:pPr>
            <a:r>
              <a:rPr lang="en"/>
              <a:t>Data stored in tables (tabular)</a:t>
            </a:r>
            <a:endParaRPr/>
          </a:p>
          <a:p>
            <a:pPr indent="-317500" lvl="0" marL="457200" rtl="0" algn="l">
              <a:spcBef>
                <a:spcPts val="0"/>
              </a:spcBef>
              <a:spcAft>
                <a:spcPts val="0"/>
              </a:spcAft>
              <a:buSzPts val="1400"/>
              <a:buChar char="●"/>
            </a:pPr>
            <a:r>
              <a:rPr lang="en"/>
              <a:t>Requires schema</a:t>
            </a:r>
            <a:endParaRPr/>
          </a:p>
          <a:p>
            <a:pPr indent="-317500" lvl="0" marL="457200" rtl="0" algn="l">
              <a:spcBef>
                <a:spcPts val="0"/>
              </a:spcBef>
              <a:spcAft>
                <a:spcPts val="0"/>
              </a:spcAft>
              <a:buSzPts val="1400"/>
              <a:buChar char="●"/>
            </a:pPr>
            <a:r>
              <a:rPr lang="en"/>
              <a:t>Mostly vertically scalable</a:t>
            </a:r>
            <a:endParaRPr/>
          </a:p>
          <a:p>
            <a:pPr indent="-317500" lvl="0" marL="457200" rtl="0" algn="l">
              <a:spcBef>
                <a:spcPts val="0"/>
              </a:spcBef>
              <a:spcAft>
                <a:spcPts val="0"/>
              </a:spcAft>
              <a:buSzPts val="1400"/>
              <a:buChar char="●"/>
            </a:pPr>
            <a:r>
              <a:rPr lang="en"/>
              <a:t>Generally better for multi-row transactions</a:t>
            </a:r>
            <a:endParaRPr/>
          </a:p>
          <a:p>
            <a:pPr indent="-317500" lvl="0" marL="457200" rtl="0" algn="l">
              <a:spcBef>
                <a:spcPts val="0"/>
              </a:spcBef>
              <a:spcAft>
                <a:spcPts val="0"/>
              </a:spcAft>
              <a:buSzPts val="1400"/>
              <a:buChar char="●"/>
            </a:pPr>
            <a:r>
              <a:rPr lang="en"/>
              <a:t>Best for heavy transactional workloads</a:t>
            </a:r>
            <a:endParaRPr/>
          </a:p>
          <a:p>
            <a:pPr indent="-317500" lvl="0" marL="457200" rtl="0" algn="l">
              <a:spcBef>
                <a:spcPts val="0"/>
              </a:spcBef>
              <a:spcAft>
                <a:spcPts val="0"/>
              </a:spcAft>
              <a:buSzPts val="1400"/>
              <a:buChar char="●"/>
            </a:pPr>
            <a:r>
              <a:rPr lang="en"/>
              <a:t>Uses SQL standard languages for queries</a:t>
            </a:r>
            <a:endParaRPr/>
          </a:p>
          <a:p>
            <a:pPr indent="0" lvl="0" marL="0" rtl="0" algn="l">
              <a:spcBef>
                <a:spcPts val="0"/>
              </a:spcBef>
              <a:spcAft>
                <a:spcPts val="0"/>
              </a:spcAft>
              <a:buNone/>
            </a:pPr>
            <a:r>
              <a:t/>
            </a:r>
            <a:endParaRPr/>
          </a:p>
        </p:txBody>
      </p:sp>
      <p:sp>
        <p:nvSpPr>
          <p:cNvPr id="4453" name="Google Shape;4453;p460"/>
          <p:cNvSpPr txBox="1"/>
          <p:nvPr>
            <p:ph idx="2" type="title"/>
          </p:nvPr>
        </p:nvSpPr>
        <p:spPr>
          <a:xfrm>
            <a:off x="4461813" y="1248175"/>
            <a:ext cx="4462800" cy="31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FF"/>
                </a:solidFill>
              </a:rPr>
              <a:t>NoSQL</a:t>
            </a:r>
            <a:endParaRPr b="1" sz="1800">
              <a:solidFill>
                <a:srgbClr val="0000FF"/>
              </a:solidFill>
            </a:endParaRPr>
          </a:p>
          <a:p>
            <a:pPr indent="0" lvl="0" marL="0" rtl="0" algn="ctr">
              <a:spcBef>
                <a:spcPts val="0"/>
              </a:spcBef>
              <a:spcAft>
                <a:spcPts val="0"/>
              </a:spcAft>
              <a:buNone/>
            </a:pPr>
            <a:r>
              <a:rPr b="1" lang="en"/>
              <a:t>[HBase, Cassandra, MongoDB, Firestore, etc.]</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Unstructured format</a:t>
            </a:r>
            <a:endParaRPr/>
          </a:p>
          <a:p>
            <a:pPr indent="-317500" lvl="0" marL="457200" rtl="0" algn="l">
              <a:spcBef>
                <a:spcPts val="0"/>
              </a:spcBef>
              <a:spcAft>
                <a:spcPts val="0"/>
              </a:spcAft>
              <a:buSzPts val="1400"/>
              <a:buChar char="●"/>
            </a:pPr>
            <a:r>
              <a:rPr lang="en"/>
              <a:t>N</a:t>
            </a:r>
            <a:r>
              <a:rPr lang="en"/>
              <a:t>on-relational database</a:t>
            </a:r>
            <a:endParaRPr/>
          </a:p>
          <a:p>
            <a:pPr indent="-317500" lvl="0" marL="457200" rtl="0" algn="l">
              <a:spcBef>
                <a:spcPts val="0"/>
              </a:spcBef>
              <a:spcAft>
                <a:spcPts val="0"/>
              </a:spcAft>
              <a:buSzPts val="1400"/>
              <a:buChar char="●"/>
            </a:pPr>
            <a:r>
              <a:rPr lang="en"/>
              <a:t>Does </a:t>
            </a:r>
            <a:r>
              <a:rPr b="1" lang="en"/>
              <a:t>not</a:t>
            </a:r>
            <a:r>
              <a:rPr lang="en"/>
              <a:t> require a schema</a:t>
            </a:r>
            <a:endParaRPr/>
          </a:p>
          <a:p>
            <a:pPr indent="-317500" lvl="0" marL="457200" rtl="0" algn="l">
              <a:spcBef>
                <a:spcPts val="0"/>
              </a:spcBef>
              <a:spcAft>
                <a:spcPts val="0"/>
              </a:spcAft>
              <a:buSzPts val="1400"/>
              <a:buChar char="●"/>
            </a:pPr>
            <a:r>
              <a:rPr lang="en"/>
              <a:t>Easily scalable and distributed</a:t>
            </a:r>
            <a:endParaRPr/>
          </a:p>
          <a:p>
            <a:pPr indent="-317500" lvl="0" marL="457200" rtl="0" algn="l">
              <a:spcBef>
                <a:spcPts val="0"/>
              </a:spcBef>
              <a:spcAft>
                <a:spcPts val="0"/>
              </a:spcAft>
              <a:buSzPts val="1400"/>
              <a:buChar char="●"/>
            </a:pPr>
            <a:r>
              <a:rPr lang="en"/>
              <a:t>H</a:t>
            </a:r>
            <a:r>
              <a:rPr lang="en"/>
              <a:t>orizontally scalable</a:t>
            </a:r>
            <a:endParaRPr/>
          </a:p>
          <a:p>
            <a:pPr indent="-317500" lvl="0" marL="457200" rtl="0" algn="l">
              <a:spcBef>
                <a:spcPts val="0"/>
              </a:spcBef>
              <a:spcAft>
                <a:spcPts val="0"/>
              </a:spcAft>
              <a:buSzPts val="1400"/>
              <a:buChar char="●"/>
            </a:pPr>
            <a:r>
              <a:rPr lang="en"/>
              <a:t>Low-latency scans and lookups</a:t>
            </a:r>
            <a:endParaRPr/>
          </a:p>
          <a:p>
            <a:pPr indent="-317500" lvl="0" marL="457200" rtl="0" algn="l">
              <a:spcBef>
                <a:spcPts val="0"/>
              </a:spcBef>
              <a:spcAft>
                <a:spcPts val="0"/>
              </a:spcAft>
              <a:buSzPts val="1400"/>
              <a:buChar char="●"/>
            </a:pPr>
            <a:r>
              <a:rPr lang="en"/>
              <a:t>Best for cases where query path is well defined</a:t>
            </a:r>
            <a:endParaRPr/>
          </a:p>
          <a:p>
            <a:pPr indent="-317500" lvl="0" marL="457200" rtl="0" algn="l">
              <a:spcBef>
                <a:spcPts val="0"/>
              </a:spcBef>
              <a:spcAft>
                <a:spcPts val="0"/>
              </a:spcAft>
              <a:buSzPts val="1400"/>
              <a:buChar char="●"/>
            </a:pPr>
            <a:r>
              <a:rPr lang="en"/>
              <a:t>Query language not as standardized and syntax is specific to DB.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3" name="Shape 5543"/>
        <p:cNvGrpSpPr/>
        <p:nvPr/>
      </p:nvGrpSpPr>
      <p:grpSpPr>
        <a:xfrm>
          <a:off x="0" y="0"/>
          <a:ext cx="0" cy="0"/>
          <a:chOff x="0" y="0"/>
          <a:chExt cx="0" cy="0"/>
        </a:xfrm>
      </p:grpSpPr>
      <p:sp>
        <p:nvSpPr>
          <p:cNvPr id="5544" name="Google Shape;5544;p505"/>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5545" name="Google Shape;5545;p505"/>
          <p:cNvPicPr preferRelativeResize="0"/>
          <p:nvPr/>
        </p:nvPicPr>
        <p:blipFill rotWithShape="1">
          <a:blip r:embed="rId3">
            <a:alphaModFix/>
          </a:blip>
          <a:srcRect b="14305" l="0" r="37511" t="12707"/>
          <a:stretch/>
        </p:blipFill>
        <p:spPr>
          <a:xfrm>
            <a:off x="4785525" y="0"/>
            <a:ext cx="4358474" cy="5143500"/>
          </a:xfrm>
          <a:prstGeom prst="rect">
            <a:avLst/>
          </a:prstGeom>
          <a:noFill/>
          <a:ln>
            <a:noFill/>
          </a:ln>
        </p:spPr>
      </p:pic>
      <p:sp>
        <p:nvSpPr>
          <p:cNvPr id="5546" name="Google Shape;5546;p505"/>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5547" name="Google Shape;5547;p505"/>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5548" name="Google Shape;5548;p505"/>
          <p:cNvSpPr txBox="1"/>
          <p:nvPr/>
        </p:nvSpPr>
        <p:spPr>
          <a:xfrm>
            <a:off x="519050" y="1821600"/>
            <a:ext cx="6631800" cy="150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4800">
                <a:solidFill>
                  <a:srgbClr val="FFFFFF"/>
                </a:solidFill>
                <a:latin typeface="Roboto"/>
                <a:ea typeface="Roboto"/>
                <a:cs typeface="Roboto"/>
                <a:sym typeface="Roboto"/>
              </a:rPr>
              <a:t>Assignment</a:t>
            </a:r>
            <a:endParaRPr b="1" sz="1100">
              <a:solidFill>
                <a:srgbClr val="FFFFFF"/>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2" name="Shape 5552"/>
        <p:cNvGrpSpPr/>
        <p:nvPr/>
      </p:nvGrpSpPr>
      <p:grpSpPr>
        <a:xfrm>
          <a:off x="0" y="0"/>
          <a:ext cx="0" cy="0"/>
          <a:chOff x="0" y="0"/>
          <a:chExt cx="0" cy="0"/>
        </a:xfrm>
      </p:grpSpPr>
      <p:sp>
        <p:nvSpPr>
          <p:cNvPr id="5553" name="Google Shape;5553;p506"/>
          <p:cNvSpPr txBox="1"/>
          <p:nvPr>
            <p:ph type="title"/>
          </p:nvPr>
        </p:nvSpPr>
        <p:spPr>
          <a:xfrm>
            <a:off x="238665" y="315500"/>
            <a:ext cx="79632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SQL &amp; NoSQL Assignments</a:t>
            </a:r>
            <a:endParaRPr b="1"/>
          </a:p>
        </p:txBody>
      </p:sp>
      <p:sp>
        <p:nvSpPr>
          <p:cNvPr id="5554" name="Google Shape;5554;p506"/>
          <p:cNvSpPr txBox="1"/>
          <p:nvPr>
            <p:ph idx="1" type="body"/>
          </p:nvPr>
        </p:nvSpPr>
        <p:spPr>
          <a:xfrm>
            <a:off x="619675" y="999200"/>
            <a:ext cx="7963200" cy="37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SQL Assignment</a:t>
            </a:r>
            <a:r>
              <a:rPr lang="en">
                <a:solidFill>
                  <a:schemeClr val="hlink"/>
                </a:solidFill>
              </a:rPr>
              <a:t> - Please complete this as an </a:t>
            </a:r>
            <a:r>
              <a:rPr lang="en">
                <a:solidFill>
                  <a:schemeClr val="hlink"/>
                </a:solidFill>
              </a:rPr>
              <a:t>individual assignment and upload your code as a notebook file, script, google doc, etc. </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rPr lang="en" u="sng">
                <a:solidFill>
                  <a:schemeClr val="hlink"/>
                </a:solidFill>
                <a:hlinkClick r:id="rId4"/>
              </a:rPr>
              <a:t>NoSQL Assignment</a:t>
            </a:r>
            <a:r>
              <a:rPr lang="en">
                <a:solidFill>
                  <a:schemeClr val="hlink"/>
                </a:solidFill>
              </a:rPr>
              <a:t> - </a:t>
            </a:r>
            <a:r>
              <a:rPr lang="en">
                <a:solidFill>
                  <a:schemeClr val="hlink"/>
                </a:solidFill>
              </a:rPr>
              <a:t>Please complete this as an individual assignment and upload your code as a notebook file, script, google doc, etc. </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rPr b="1" lang="en">
                <a:solidFill>
                  <a:schemeClr val="hlink"/>
                </a:solidFill>
              </a:rPr>
              <a:t>Due Date: </a:t>
            </a:r>
            <a:r>
              <a:rPr lang="en">
                <a:solidFill>
                  <a:schemeClr val="hlink"/>
                </a:solidFill>
              </a:rPr>
              <a:t>Friday, March 26, 2021</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rPr lang="en">
                <a:solidFill>
                  <a:schemeClr val="hlink"/>
                </a:solidFill>
              </a:rPr>
              <a:t>Email with any questions: d.zaratsian@gmail.com</a:t>
            </a:r>
            <a:endParaRPr>
              <a:solidFill>
                <a:schemeClr val="hlink"/>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8" name="Shape 5558"/>
        <p:cNvGrpSpPr/>
        <p:nvPr/>
      </p:nvGrpSpPr>
      <p:grpSpPr>
        <a:xfrm>
          <a:off x="0" y="0"/>
          <a:ext cx="0" cy="0"/>
          <a:chOff x="0" y="0"/>
          <a:chExt cx="0" cy="0"/>
        </a:xfrm>
      </p:grpSpPr>
      <p:sp>
        <p:nvSpPr>
          <p:cNvPr id="5559" name="Google Shape;5559;p507"/>
          <p:cNvSpPr txBox="1"/>
          <p:nvPr/>
        </p:nvSpPr>
        <p:spPr>
          <a:xfrm>
            <a:off x="526950" y="1827150"/>
            <a:ext cx="8090100" cy="113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Google BigQuery Sandbox Environment</a:t>
            </a:r>
            <a:endParaRPr b="1"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u="sng">
                <a:solidFill>
                  <a:schemeClr val="hlink"/>
                </a:solidFill>
                <a:hlinkClick r:id="rId3"/>
              </a:rPr>
              <a:t>https://console.cloud.google.com/bigquery</a:t>
            </a:r>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3" name="Shape 5563"/>
        <p:cNvGrpSpPr/>
        <p:nvPr/>
      </p:nvGrpSpPr>
      <p:grpSpPr>
        <a:xfrm>
          <a:off x="0" y="0"/>
          <a:ext cx="0" cy="0"/>
          <a:chOff x="0" y="0"/>
          <a:chExt cx="0" cy="0"/>
        </a:xfrm>
      </p:grpSpPr>
      <p:pic>
        <p:nvPicPr>
          <p:cNvPr id="5564" name="Google Shape;5564;p508"/>
          <p:cNvPicPr preferRelativeResize="0"/>
          <p:nvPr/>
        </p:nvPicPr>
        <p:blipFill>
          <a:blip r:embed="rId3">
            <a:alphaModFix/>
          </a:blip>
          <a:stretch>
            <a:fillRect/>
          </a:stretch>
        </p:blipFill>
        <p:spPr>
          <a:xfrm>
            <a:off x="0" y="372713"/>
            <a:ext cx="9144001" cy="439807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8" name="Shape 5568"/>
        <p:cNvGrpSpPr/>
        <p:nvPr/>
      </p:nvGrpSpPr>
      <p:grpSpPr>
        <a:xfrm>
          <a:off x="0" y="0"/>
          <a:ext cx="0" cy="0"/>
          <a:chOff x="0" y="0"/>
          <a:chExt cx="0" cy="0"/>
        </a:xfrm>
      </p:grpSpPr>
      <p:pic>
        <p:nvPicPr>
          <p:cNvPr id="5569" name="Google Shape;5569;p509"/>
          <p:cNvPicPr preferRelativeResize="0"/>
          <p:nvPr/>
        </p:nvPicPr>
        <p:blipFill rotWithShape="1">
          <a:blip r:embed="rId3">
            <a:alphaModFix/>
          </a:blip>
          <a:srcRect b="0" l="1386" r="15071" t="26670"/>
          <a:stretch/>
        </p:blipFill>
        <p:spPr>
          <a:xfrm>
            <a:off x="1398237" y="2101700"/>
            <a:ext cx="6347526" cy="1200175"/>
          </a:xfrm>
          <a:prstGeom prst="rect">
            <a:avLst/>
          </a:prstGeom>
          <a:noFill/>
          <a:ln>
            <a:noFill/>
          </a:ln>
        </p:spPr>
      </p:pic>
      <p:sp>
        <p:nvSpPr>
          <p:cNvPr id="5570" name="Google Shape;5570;p509"/>
          <p:cNvSpPr txBox="1"/>
          <p:nvPr/>
        </p:nvSpPr>
        <p:spPr>
          <a:xfrm>
            <a:off x="526950" y="3245525"/>
            <a:ext cx="8090100" cy="113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u="sng">
                <a:solidFill>
                  <a:schemeClr val="hlink"/>
                </a:solidFill>
                <a:hlinkClick r:id="rId4"/>
              </a:rPr>
              <a:t>https://colab.sandbox.google.com/</a:t>
            </a:r>
            <a:endParaRPr sz="2400"/>
          </a:p>
        </p:txBody>
      </p:sp>
      <p:pic>
        <p:nvPicPr>
          <p:cNvPr id="5571" name="Google Shape;5571;p509"/>
          <p:cNvPicPr preferRelativeResize="0"/>
          <p:nvPr/>
        </p:nvPicPr>
        <p:blipFill>
          <a:blip r:embed="rId5">
            <a:alphaModFix/>
          </a:blip>
          <a:stretch>
            <a:fillRect/>
          </a:stretch>
        </p:blipFill>
        <p:spPr>
          <a:xfrm>
            <a:off x="2718188" y="506969"/>
            <a:ext cx="3707625" cy="1638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5" name="Shape 5575"/>
        <p:cNvGrpSpPr/>
        <p:nvPr/>
      </p:nvGrpSpPr>
      <p:grpSpPr>
        <a:xfrm>
          <a:off x="0" y="0"/>
          <a:ext cx="0" cy="0"/>
          <a:chOff x="0" y="0"/>
          <a:chExt cx="0" cy="0"/>
        </a:xfrm>
      </p:grpSpPr>
      <p:pic>
        <p:nvPicPr>
          <p:cNvPr id="5576" name="Google Shape;5576;p510"/>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0" name="Shape 5580"/>
        <p:cNvGrpSpPr/>
        <p:nvPr/>
      </p:nvGrpSpPr>
      <p:grpSpPr>
        <a:xfrm>
          <a:off x="0" y="0"/>
          <a:ext cx="0" cy="0"/>
          <a:chOff x="0" y="0"/>
          <a:chExt cx="0" cy="0"/>
        </a:xfrm>
      </p:grpSpPr>
      <p:sp>
        <p:nvSpPr>
          <p:cNvPr id="5581" name="Google Shape;5581;p511"/>
          <p:cNvSpPr/>
          <p:nvPr/>
        </p:nvSpPr>
        <p:spPr>
          <a:xfrm>
            <a:off x="-288" y="0"/>
            <a:ext cx="91440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luebg_X_with gray-01.png" id="5582" name="Google Shape;5582;p511"/>
          <p:cNvPicPr preferRelativeResize="0"/>
          <p:nvPr/>
        </p:nvPicPr>
        <p:blipFill rotWithShape="1">
          <a:blip r:embed="rId3">
            <a:alphaModFix/>
          </a:blip>
          <a:srcRect b="14305" l="0" r="37511" t="12707"/>
          <a:stretch/>
        </p:blipFill>
        <p:spPr>
          <a:xfrm>
            <a:off x="4785525" y="0"/>
            <a:ext cx="4358474" cy="5143500"/>
          </a:xfrm>
          <a:prstGeom prst="rect">
            <a:avLst/>
          </a:prstGeom>
          <a:noFill/>
          <a:ln>
            <a:noFill/>
          </a:ln>
        </p:spPr>
      </p:pic>
      <p:sp>
        <p:nvSpPr>
          <p:cNvPr id="5583" name="Google Shape;5583;p511"/>
          <p:cNvSpPr txBox="1"/>
          <p:nvPr/>
        </p:nvSpPr>
        <p:spPr>
          <a:xfrm>
            <a:off x="392275" y="1645700"/>
            <a:ext cx="4498800" cy="20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400">
              <a:solidFill>
                <a:srgbClr val="FFFFFF"/>
              </a:solidFill>
              <a:latin typeface="Roboto"/>
              <a:ea typeface="Roboto"/>
              <a:cs typeface="Roboto"/>
              <a:sym typeface="Roboto"/>
            </a:endParaRPr>
          </a:p>
        </p:txBody>
      </p:sp>
      <p:pic>
        <p:nvPicPr>
          <p:cNvPr descr="logo_lockup_cloud_light.png" id="5584" name="Google Shape;5584;p511"/>
          <p:cNvPicPr preferRelativeResize="0"/>
          <p:nvPr/>
        </p:nvPicPr>
        <p:blipFill rotWithShape="1">
          <a:blip r:embed="rId4">
            <a:alphaModFix/>
          </a:blip>
          <a:srcRect b="0" l="0" r="0" t="0"/>
          <a:stretch/>
        </p:blipFill>
        <p:spPr>
          <a:xfrm>
            <a:off x="8279425" y="4913738"/>
            <a:ext cx="798601" cy="229826"/>
          </a:xfrm>
          <a:prstGeom prst="rect">
            <a:avLst/>
          </a:prstGeom>
          <a:noFill/>
          <a:ln>
            <a:noFill/>
          </a:ln>
        </p:spPr>
      </p:pic>
      <p:sp>
        <p:nvSpPr>
          <p:cNvPr id="5585" name="Google Shape;5585;p511"/>
          <p:cNvSpPr txBox="1"/>
          <p:nvPr/>
        </p:nvSpPr>
        <p:spPr>
          <a:xfrm rot="2700000">
            <a:off x="5553859" y="1010746"/>
            <a:ext cx="3118341" cy="831133"/>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4800">
                <a:solidFill>
                  <a:schemeClr val="lt1"/>
                </a:solidFill>
                <a:latin typeface="Roboto"/>
                <a:ea typeface="Roboto"/>
                <a:cs typeface="Roboto"/>
                <a:sym typeface="Roboto"/>
              </a:rPr>
              <a:t>Thanks!</a:t>
            </a:r>
            <a:endParaRPr sz="4800"/>
          </a:p>
        </p:txBody>
      </p:sp>
      <p:sp>
        <p:nvSpPr>
          <p:cNvPr id="5586" name="Google Shape;5586;p511"/>
          <p:cNvSpPr txBox="1"/>
          <p:nvPr>
            <p:ph idx="4294967295" type="ctrTitle"/>
          </p:nvPr>
        </p:nvSpPr>
        <p:spPr>
          <a:xfrm>
            <a:off x="534825" y="1870200"/>
            <a:ext cx="4965300" cy="14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Advanced Big Data</a:t>
            </a:r>
            <a:endParaRPr sz="3600">
              <a:solidFill>
                <a:srgbClr val="FFFFFF"/>
              </a:solidFill>
            </a:endParaRPr>
          </a:p>
        </p:txBody>
      </p:sp>
      <p:sp>
        <p:nvSpPr>
          <p:cNvPr id="5587" name="Google Shape;5587;p511"/>
          <p:cNvSpPr txBox="1"/>
          <p:nvPr>
            <p:ph idx="4294967295" type="subTitle"/>
          </p:nvPr>
        </p:nvSpPr>
        <p:spPr>
          <a:xfrm>
            <a:off x="534825" y="3365375"/>
            <a:ext cx="5848800" cy="14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solidFill>
                  <a:srgbClr val="FFFFFF"/>
                </a:solidFill>
              </a:rPr>
              <a:t>Dan Zaratsian</a:t>
            </a:r>
            <a:endParaRPr sz="2100">
              <a:solidFill>
                <a:srgbClr val="FFFFFF"/>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AI &amp; Machine Learning Engineer @ Google</a:t>
            </a:r>
            <a:endParaRPr sz="2100">
              <a:solidFill>
                <a:srgbClr val="FFFFFF"/>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b="1" lang="en" sz="1400">
                <a:solidFill>
                  <a:srgbClr val="FFFFFF"/>
                </a:solidFill>
              </a:rPr>
              <a:t>d.zaratsian@gmail.com</a:t>
            </a:r>
            <a:endParaRPr b="1" sz="1400">
              <a:solidFill>
                <a:srgbClr val="FFFFFF"/>
              </a:solidFill>
            </a:endParaRPr>
          </a:p>
          <a:p>
            <a:pPr indent="0" lvl="0" marL="0" rtl="0" algn="l">
              <a:spcBef>
                <a:spcPts val="0"/>
              </a:spcBef>
              <a:spcAft>
                <a:spcPts val="0"/>
              </a:spcAft>
              <a:buClr>
                <a:schemeClr val="dk1"/>
              </a:buClr>
              <a:buSzPts val="1100"/>
              <a:buFont typeface="Arial"/>
              <a:buNone/>
            </a:pPr>
            <a:r>
              <a:rPr b="1" lang="en" sz="1400">
                <a:solidFill>
                  <a:srgbClr val="FFFFFF"/>
                </a:solidFill>
              </a:rPr>
              <a:t>https://github.com/zaratsian</a:t>
            </a:r>
            <a:endParaRPr b="1"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7" name="Shape 4457"/>
        <p:cNvGrpSpPr/>
        <p:nvPr/>
      </p:nvGrpSpPr>
      <p:grpSpPr>
        <a:xfrm>
          <a:off x="0" y="0"/>
          <a:ext cx="0" cy="0"/>
          <a:chOff x="0" y="0"/>
          <a:chExt cx="0" cy="0"/>
        </a:xfrm>
      </p:grpSpPr>
      <p:sp>
        <p:nvSpPr>
          <p:cNvPr id="4458" name="Google Shape;4458;p461"/>
          <p:cNvSpPr/>
          <p:nvPr/>
        </p:nvSpPr>
        <p:spPr>
          <a:xfrm>
            <a:off x="1120137" y="3213028"/>
            <a:ext cx="7925663" cy="1454624"/>
          </a:xfrm>
          <a:prstGeom prst="roundRect">
            <a:avLst>
              <a:gd fmla="val 9586" name="adj"/>
            </a:avLst>
          </a:prstGeom>
          <a:solidFill>
            <a:srgbClr val="F2F2F2"/>
          </a:solidFill>
          <a:ln cap="flat" cmpd="sng" w="9525">
            <a:solidFill>
              <a:srgbClr val="D4D3D0"/>
            </a:solidFill>
            <a:prstDash val="solid"/>
            <a:round/>
            <a:headEnd len="sm" w="sm" type="none"/>
            <a:tailEnd len="sm" w="sm" type="none"/>
          </a:ln>
        </p:spPr>
        <p:txBody>
          <a:bodyPr anchorCtr="0" anchor="ctr" bIns="91400" lIns="91425" spcFirstLastPara="1" rIns="91425" wrap="square" tIns="914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4459" name="Google Shape;4459;p461"/>
          <p:cNvSpPr/>
          <p:nvPr/>
        </p:nvSpPr>
        <p:spPr>
          <a:xfrm>
            <a:off x="119141" y="3671907"/>
            <a:ext cx="929700" cy="43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Storage</a:t>
            </a:r>
            <a:endParaRPr b="0" i="0" sz="1400" u="none" cap="none" strike="noStrike">
              <a:solidFill>
                <a:srgbClr val="000000"/>
              </a:solidFill>
              <a:latin typeface="Arial"/>
              <a:ea typeface="Arial"/>
              <a:cs typeface="Arial"/>
              <a:sym typeface="Arial"/>
            </a:endParaRPr>
          </a:p>
        </p:txBody>
      </p:sp>
      <p:sp>
        <p:nvSpPr>
          <p:cNvPr id="4460" name="Google Shape;4460;p461"/>
          <p:cNvSpPr/>
          <p:nvPr/>
        </p:nvSpPr>
        <p:spPr>
          <a:xfrm>
            <a:off x="6491223" y="960424"/>
            <a:ext cx="2518200" cy="2162400"/>
          </a:xfrm>
          <a:prstGeom prst="roundRect">
            <a:avLst>
              <a:gd fmla="val 4767" name="adj"/>
            </a:avLst>
          </a:prstGeom>
          <a:solidFill>
            <a:srgbClr val="F2F2F2"/>
          </a:solidFill>
          <a:ln cap="flat" cmpd="sng" w="9525">
            <a:solidFill>
              <a:srgbClr val="D4D3D0"/>
            </a:solidFill>
            <a:prstDash val="solid"/>
            <a:round/>
            <a:headEnd len="sm" w="sm" type="none"/>
            <a:tailEnd len="sm" w="sm" type="none"/>
          </a:ln>
        </p:spPr>
        <p:txBody>
          <a:bodyPr anchorCtr="0" anchor="ctr" bIns="91400" lIns="91425" spcFirstLastPara="1" rIns="91425" wrap="square" tIns="914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4461" name="Google Shape;4461;p461"/>
          <p:cNvSpPr/>
          <p:nvPr/>
        </p:nvSpPr>
        <p:spPr>
          <a:xfrm>
            <a:off x="3809914" y="960424"/>
            <a:ext cx="2518200" cy="2162400"/>
          </a:xfrm>
          <a:prstGeom prst="roundRect">
            <a:avLst>
              <a:gd fmla="val 4767" name="adj"/>
            </a:avLst>
          </a:prstGeom>
          <a:solidFill>
            <a:srgbClr val="F2F2F2"/>
          </a:solidFill>
          <a:ln cap="flat" cmpd="sng" w="9525">
            <a:solidFill>
              <a:srgbClr val="D4D3D0"/>
            </a:solidFill>
            <a:prstDash val="solid"/>
            <a:round/>
            <a:headEnd len="sm" w="sm" type="none"/>
            <a:tailEnd len="sm" w="sm" type="none"/>
          </a:ln>
        </p:spPr>
        <p:txBody>
          <a:bodyPr anchorCtr="0" anchor="ctr" bIns="91400" lIns="91425" spcFirstLastPara="1" rIns="91425" wrap="square" tIns="914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sp>
        <p:nvSpPr>
          <p:cNvPr id="4462" name="Google Shape;4462;p461"/>
          <p:cNvSpPr/>
          <p:nvPr/>
        </p:nvSpPr>
        <p:spPr>
          <a:xfrm>
            <a:off x="1120241" y="960424"/>
            <a:ext cx="2518200" cy="2162400"/>
          </a:xfrm>
          <a:prstGeom prst="roundRect">
            <a:avLst>
              <a:gd fmla="val 4767" name="adj"/>
            </a:avLst>
          </a:prstGeom>
          <a:solidFill>
            <a:srgbClr val="F2F2F2"/>
          </a:solidFill>
          <a:ln cap="flat" cmpd="sng" w="9525">
            <a:solidFill>
              <a:srgbClr val="D4D3D0"/>
            </a:solidFill>
            <a:prstDash val="solid"/>
            <a:round/>
            <a:headEnd len="sm" w="sm" type="none"/>
            <a:tailEnd len="sm" w="sm" type="none"/>
          </a:ln>
        </p:spPr>
        <p:txBody>
          <a:bodyPr anchorCtr="0" anchor="ctr" bIns="91400" lIns="91425" spcFirstLastPara="1" rIns="91425" wrap="square" tIns="914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Calibri"/>
              <a:ea typeface="Calibri"/>
              <a:cs typeface="Calibri"/>
              <a:sym typeface="Calibri"/>
            </a:endParaRPr>
          </a:p>
        </p:txBody>
      </p:sp>
      <p:pic>
        <p:nvPicPr>
          <p:cNvPr id="4463" name="Google Shape;4463;p461"/>
          <p:cNvPicPr preferRelativeResize="0"/>
          <p:nvPr/>
        </p:nvPicPr>
        <p:blipFill rotWithShape="1">
          <a:blip r:embed="rId3">
            <a:alphaModFix/>
          </a:blip>
          <a:srcRect b="0" l="0" r="0" t="0"/>
          <a:stretch/>
        </p:blipFill>
        <p:spPr>
          <a:xfrm>
            <a:off x="6795238" y="1726319"/>
            <a:ext cx="1911352" cy="515004"/>
          </a:xfrm>
          <a:prstGeom prst="rect">
            <a:avLst/>
          </a:prstGeom>
          <a:noFill/>
          <a:ln>
            <a:noFill/>
          </a:ln>
        </p:spPr>
      </p:pic>
      <p:sp>
        <p:nvSpPr>
          <p:cNvPr id="4464" name="Google Shape;4464;p461"/>
          <p:cNvSpPr/>
          <p:nvPr/>
        </p:nvSpPr>
        <p:spPr>
          <a:xfrm>
            <a:off x="6373877" y="3377510"/>
            <a:ext cx="2039700" cy="1126200"/>
          </a:xfrm>
          <a:prstGeom prst="can">
            <a:avLst>
              <a:gd fmla="val 25000" name="adj"/>
            </a:avLst>
          </a:prstGeom>
          <a:solidFill>
            <a:srgbClr val="ABE89E"/>
          </a:solidFill>
          <a:ln cap="flat" cmpd="sng" w="38100">
            <a:solidFill>
              <a:srgbClr val="1E1E1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2333"/>
              <a:buFont typeface="Arial"/>
              <a:buNone/>
            </a:pPr>
            <a:r>
              <a:t/>
            </a:r>
            <a:endParaRPr b="0" i="0" sz="2333" u="none" cap="none" strike="noStrike">
              <a:solidFill>
                <a:srgbClr val="FFFFFF"/>
              </a:solidFill>
              <a:latin typeface="Calibri"/>
              <a:ea typeface="Calibri"/>
              <a:cs typeface="Calibri"/>
              <a:sym typeface="Calibri"/>
            </a:endParaRPr>
          </a:p>
        </p:txBody>
      </p:sp>
      <p:pic>
        <p:nvPicPr>
          <p:cNvPr id="4465" name="Google Shape;4465;p461"/>
          <p:cNvPicPr preferRelativeResize="0"/>
          <p:nvPr/>
        </p:nvPicPr>
        <p:blipFill rotWithShape="1">
          <a:blip r:embed="rId4">
            <a:alphaModFix/>
          </a:blip>
          <a:srcRect b="0" l="0" r="0" t="0"/>
          <a:stretch/>
        </p:blipFill>
        <p:spPr>
          <a:xfrm>
            <a:off x="6644811" y="3834099"/>
            <a:ext cx="1551877" cy="396225"/>
          </a:xfrm>
          <a:prstGeom prst="rect">
            <a:avLst/>
          </a:prstGeom>
          <a:noFill/>
          <a:ln>
            <a:noFill/>
          </a:ln>
        </p:spPr>
      </p:pic>
      <p:sp>
        <p:nvSpPr>
          <p:cNvPr id="4466" name="Google Shape;4466;p461"/>
          <p:cNvSpPr/>
          <p:nvPr/>
        </p:nvSpPr>
        <p:spPr>
          <a:xfrm>
            <a:off x="1753131" y="3377509"/>
            <a:ext cx="2039700" cy="1126200"/>
          </a:xfrm>
          <a:prstGeom prst="can">
            <a:avLst>
              <a:gd fmla="val 25000" name="adj"/>
            </a:avLst>
          </a:prstGeom>
          <a:solidFill>
            <a:srgbClr val="ABE89E"/>
          </a:solidFill>
          <a:ln cap="flat" cmpd="sng" w="38100">
            <a:solidFill>
              <a:srgbClr val="1E1E1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2333"/>
              <a:buFont typeface="Arial"/>
              <a:buNone/>
            </a:pPr>
            <a:r>
              <a:t/>
            </a:r>
            <a:endParaRPr b="0" i="0" sz="2333" u="none" cap="none" strike="noStrike">
              <a:solidFill>
                <a:srgbClr val="FFFFFF"/>
              </a:solidFill>
              <a:latin typeface="Calibri"/>
              <a:ea typeface="Calibri"/>
              <a:cs typeface="Calibri"/>
              <a:sym typeface="Calibri"/>
            </a:endParaRPr>
          </a:p>
        </p:txBody>
      </p:sp>
      <p:pic>
        <p:nvPicPr>
          <p:cNvPr id="4467" name="Google Shape;4467;p461"/>
          <p:cNvPicPr preferRelativeResize="0"/>
          <p:nvPr/>
        </p:nvPicPr>
        <p:blipFill rotWithShape="1">
          <a:blip r:embed="rId5">
            <a:alphaModFix/>
          </a:blip>
          <a:srcRect b="0" l="20426" r="17768" t="0"/>
          <a:stretch/>
        </p:blipFill>
        <p:spPr>
          <a:xfrm>
            <a:off x="1570429" y="1383282"/>
            <a:ext cx="1446926" cy="1316518"/>
          </a:xfrm>
          <a:prstGeom prst="rect">
            <a:avLst/>
          </a:prstGeom>
          <a:noFill/>
          <a:ln>
            <a:noFill/>
          </a:ln>
        </p:spPr>
      </p:pic>
      <p:pic>
        <p:nvPicPr>
          <p:cNvPr id="4468" name="Google Shape;4468;p461"/>
          <p:cNvPicPr preferRelativeResize="0"/>
          <p:nvPr/>
        </p:nvPicPr>
        <p:blipFill rotWithShape="1">
          <a:blip r:embed="rId5">
            <a:alphaModFix/>
          </a:blip>
          <a:srcRect b="0" l="20426" r="17768" t="0"/>
          <a:stretch/>
        </p:blipFill>
        <p:spPr>
          <a:xfrm>
            <a:off x="2335681" y="3670884"/>
            <a:ext cx="863571" cy="785740"/>
          </a:xfrm>
          <a:prstGeom prst="rect">
            <a:avLst/>
          </a:prstGeom>
          <a:noFill/>
          <a:ln>
            <a:noFill/>
          </a:ln>
        </p:spPr>
      </p:pic>
      <p:pic>
        <p:nvPicPr>
          <p:cNvPr id="4469" name="Google Shape;4469;p461"/>
          <p:cNvPicPr preferRelativeResize="0"/>
          <p:nvPr/>
        </p:nvPicPr>
        <p:blipFill rotWithShape="1">
          <a:blip r:embed="rId6">
            <a:alphaModFix/>
          </a:blip>
          <a:srcRect b="0" l="0" r="0" t="0"/>
          <a:stretch/>
        </p:blipFill>
        <p:spPr>
          <a:xfrm>
            <a:off x="4214773" y="1513050"/>
            <a:ext cx="1770094" cy="941541"/>
          </a:xfrm>
          <a:prstGeom prst="rect">
            <a:avLst/>
          </a:prstGeom>
          <a:noFill/>
          <a:ln>
            <a:noFill/>
          </a:ln>
        </p:spPr>
      </p:pic>
      <p:sp>
        <p:nvSpPr>
          <p:cNvPr id="4470" name="Google Shape;4470;p461"/>
          <p:cNvSpPr/>
          <p:nvPr/>
        </p:nvSpPr>
        <p:spPr>
          <a:xfrm>
            <a:off x="72791" y="1815932"/>
            <a:ext cx="1022400" cy="43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Data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Processing</a:t>
            </a:r>
            <a:endParaRPr b="0" i="0" sz="1400" u="none" cap="none" strike="noStrike">
              <a:solidFill>
                <a:srgbClr val="000000"/>
              </a:solidFill>
              <a:latin typeface="Arial"/>
              <a:ea typeface="Arial"/>
              <a:cs typeface="Arial"/>
              <a:sym typeface="Arial"/>
            </a:endParaRPr>
          </a:p>
        </p:txBody>
      </p:sp>
      <p:sp>
        <p:nvSpPr>
          <p:cNvPr id="4471" name="Google Shape;4471;p461"/>
          <p:cNvSpPr/>
          <p:nvPr/>
        </p:nvSpPr>
        <p:spPr>
          <a:xfrm>
            <a:off x="4063504" y="3811355"/>
            <a:ext cx="2039700" cy="681000"/>
          </a:xfrm>
          <a:prstGeom prst="can">
            <a:avLst>
              <a:gd fmla="val 25000" name="adj"/>
            </a:avLst>
          </a:prstGeom>
          <a:solidFill>
            <a:srgbClr val="ABE89E"/>
          </a:solidFill>
          <a:ln cap="flat" cmpd="sng" w="38100">
            <a:solidFill>
              <a:srgbClr val="1E1E1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152350" lIns="152350" spcFirstLastPara="1" rIns="152350" wrap="square" tIns="152350">
            <a:noAutofit/>
          </a:bodyPr>
          <a:lstStyle/>
          <a:p>
            <a:pPr indent="0" lvl="0" marL="0" marR="0" rtl="0" algn="ctr">
              <a:lnSpc>
                <a:spcPct val="85000"/>
              </a:lnSpc>
              <a:spcBef>
                <a:spcPts val="0"/>
              </a:spcBef>
              <a:spcAft>
                <a:spcPts val="0"/>
              </a:spcAft>
              <a:buClr>
                <a:srgbClr val="000000"/>
              </a:buClr>
              <a:buSzPts val="2333"/>
              <a:buFont typeface="Arial"/>
              <a:buNone/>
            </a:pPr>
            <a:r>
              <a:t/>
            </a:r>
            <a:endParaRPr b="0" i="0" sz="2333" u="none" cap="none" strike="noStrike">
              <a:solidFill>
                <a:srgbClr val="FFFFFF"/>
              </a:solidFill>
              <a:latin typeface="Calibri"/>
              <a:ea typeface="Calibri"/>
              <a:cs typeface="Calibri"/>
              <a:sym typeface="Calibri"/>
            </a:endParaRPr>
          </a:p>
        </p:txBody>
      </p:sp>
      <p:sp>
        <p:nvSpPr>
          <p:cNvPr id="4472" name="Google Shape;4472;p461"/>
          <p:cNvSpPr/>
          <p:nvPr/>
        </p:nvSpPr>
        <p:spPr>
          <a:xfrm>
            <a:off x="4239475" y="4090782"/>
            <a:ext cx="1675800" cy="39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Calibri"/>
                <a:ea typeface="Calibri"/>
                <a:cs typeface="Calibri"/>
                <a:sym typeface="Calibri"/>
              </a:rPr>
              <a:t>HDFS File System</a:t>
            </a:r>
            <a:endParaRPr b="0" i="0" sz="1400" u="none" cap="none" strike="noStrike">
              <a:solidFill>
                <a:srgbClr val="000000"/>
              </a:solidFill>
              <a:latin typeface="Arial"/>
              <a:ea typeface="Arial"/>
              <a:cs typeface="Arial"/>
              <a:sym typeface="Arial"/>
            </a:endParaRPr>
          </a:p>
        </p:txBody>
      </p:sp>
      <p:sp>
        <p:nvSpPr>
          <p:cNvPr id="4473" name="Google Shape;4473;p461"/>
          <p:cNvSpPr txBox="1"/>
          <p:nvPr>
            <p:ph type="title"/>
          </p:nvPr>
        </p:nvSpPr>
        <p:spPr>
          <a:xfrm>
            <a:off x="298600" y="320975"/>
            <a:ext cx="8540700" cy="65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b="1" lang="en" sz="2400">
                <a:latin typeface="Arial"/>
                <a:ea typeface="Arial"/>
                <a:cs typeface="Arial"/>
                <a:sym typeface="Arial"/>
              </a:rPr>
              <a:t>Interacting with Data in Hadoop</a:t>
            </a:r>
            <a:endParaRPr b="1" sz="2400">
              <a:latin typeface="Arial"/>
              <a:ea typeface="Arial"/>
              <a:cs typeface="Arial"/>
              <a:sym typeface="Arial"/>
            </a:endParaRPr>
          </a:p>
        </p:txBody>
      </p:sp>
      <p:sp>
        <p:nvSpPr>
          <p:cNvPr id="4474" name="Google Shape;4474;p461"/>
          <p:cNvSpPr/>
          <p:nvPr/>
        </p:nvSpPr>
        <p:spPr>
          <a:xfrm>
            <a:off x="2320002" y="3343546"/>
            <a:ext cx="863700" cy="43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lang="en" sz="1500">
                <a:latin typeface="Calibri"/>
                <a:ea typeface="Calibri"/>
                <a:cs typeface="Calibri"/>
                <a:sym typeface="Calibri"/>
              </a:rPr>
              <a:t>SQL</a:t>
            </a:r>
            <a:endParaRPr b="0" i="0" sz="1400" u="none" cap="none" strike="noStrike">
              <a:solidFill>
                <a:srgbClr val="000000"/>
              </a:solidFill>
              <a:latin typeface="Arial"/>
              <a:ea typeface="Arial"/>
              <a:cs typeface="Arial"/>
              <a:sym typeface="Arial"/>
            </a:endParaRPr>
          </a:p>
        </p:txBody>
      </p:sp>
      <p:sp>
        <p:nvSpPr>
          <p:cNvPr id="4475" name="Google Shape;4475;p461"/>
          <p:cNvSpPr/>
          <p:nvPr/>
        </p:nvSpPr>
        <p:spPr>
          <a:xfrm>
            <a:off x="6938786" y="3343546"/>
            <a:ext cx="863700" cy="43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lang="en" sz="1500">
                <a:latin typeface="Calibri"/>
                <a:ea typeface="Calibri"/>
                <a:cs typeface="Calibri"/>
                <a:sym typeface="Calibri"/>
              </a:rPr>
              <a:t>No</a:t>
            </a:r>
            <a:r>
              <a:rPr b="1" lang="en" sz="1500">
                <a:latin typeface="Calibri"/>
                <a:ea typeface="Calibri"/>
                <a:cs typeface="Calibri"/>
                <a:sym typeface="Calibri"/>
              </a:rPr>
              <a:t>SQL</a:t>
            </a:r>
            <a:endParaRPr b="0" i="0" sz="1400" u="none" cap="none" strike="noStrike">
              <a:solidFill>
                <a:srgbClr val="000000"/>
              </a:solidFill>
              <a:latin typeface="Arial"/>
              <a:ea typeface="Arial"/>
              <a:cs typeface="Arial"/>
              <a:sym typeface="Arial"/>
            </a:endParaRPr>
          </a:p>
        </p:txBody>
      </p:sp>
      <p:pic>
        <p:nvPicPr>
          <p:cNvPr id="4476" name="Google Shape;4476;p461"/>
          <p:cNvPicPr preferRelativeResize="0"/>
          <p:nvPr/>
        </p:nvPicPr>
        <p:blipFill>
          <a:blip r:embed="rId7">
            <a:alphaModFix/>
          </a:blip>
          <a:stretch>
            <a:fillRect/>
          </a:stretch>
        </p:blipFill>
        <p:spPr>
          <a:xfrm>
            <a:off x="4198296" y="3330591"/>
            <a:ext cx="1770099" cy="4591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0" name="Shape 4480"/>
        <p:cNvGrpSpPr/>
        <p:nvPr/>
      </p:nvGrpSpPr>
      <p:grpSpPr>
        <a:xfrm>
          <a:off x="0" y="0"/>
          <a:ext cx="0" cy="0"/>
          <a:chOff x="0" y="0"/>
          <a:chExt cx="0" cy="0"/>
        </a:xfrm>
      </p:grpSpPr>
      <p:sp>
        <p:nvSpPr>
          <p:cNvPr id="4481" name="Google Shape;4481;p462"/>
          <p:cNvSpPr txBox="1"/>
          <p:nvPr>
            <p:ph type="title"/>
          </p:nvPr>
        </p:nvSpPr>
        <p:spPr>
          <a:xfrm>
            <a:off x="298600" y="361275"/>
            <a:ext cx="7679400" cy="6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Apache Hive</a:t>
            </a:r>
            <a:endParaRPr/>
          </a:p>
        </p:txBody>
      </p:sp>
      <p:pic>
        <p:nvPicPr>
          <p:cNvPr id="4482" name="Google Shape;4482;p462"/>
          <p:cNvPicPr preferRelativeResize="0"/>
          <p:nvPr/>
        </p:nvPicPr>
        <p:blipFill rotWithShape="1">
          <a:blip r:embed="rId3">
            <a:alphaModFix/>
          </a:blip>
          <a:srcRect b="0" l="0" r="0" t="0"/>
          <a:stretch/>
        </p:blipFill>
        <p:spPr>
          <a:xfrm>
            <a:off x="7978000" y="161900"/>
            <a:ext cx="975201" cy="877676"/>
          </a:xfrm>
          <a:prstGeom prst="rect">
            <a:avLst/>
          </a:prstGeom>
          <a:noFill/>
          <a:ln>
            <a:noFill/>
          </a:ln>
        </p:spPr>
      </p:pic>
      <p:sp>
        <p:nvSpPr>
          <p:cNvPr id="4483" name="Google Shape;4483;p462"/>
          <p:cNvSpPr txBox="1"/>
          <p:nvPr/>
        </p:nvSpPr>
        <p:spPr>
          <a:xfrm>
            <a:off x="858621" y="1219925"/>
            <a:ext cx="7151400" cy="3366300"/>
          </a:xfrm>
          <a:prstGeom prst="rect">
            <a:avLst/>
          </a:prstGeom>
          <a:noFill/>
          <a:ln>
            <a:noFill/>
          </a:ln>
        </p:spPr>
        <p:txBody>
          <a:bodyPr anchorCtr="0" anchor="t" bIns="0" lIns="0" spcFirstLastPara="1" rIns="0" wrap="square" tIns="0">
            <a:noAutofit/>
          </a:bodyPr>
          <a:lstStyle/>
          <a:p>
            <a:pPr indent="-330103" lvl="0" marL="342803" marR="0" rtl="0" algn="l">
              <a:lnSpc>
                <a:spcPct val="90000"/>
              </a:lnSpc>
              <a:spcBef>
                <a:spcPts val="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Defacto standard for SQL on Hadoop</a:t>
            </a:r>
            <a:endParaRPr b="0" i="0" sz="1600" u="none" cap="none" strike="noStrike">
              <a:solidFill>
                <a:srgbClr val="000000"/>
              </a:solidFill>
              <a:latin typeface="Calibri"/>
              <a:ea typeface="Calibri"/>
              <a:cs typeface="Calibri"/>
              <a:sym typeface="Calibri"/>
            </a:endParaRPr>
          </a:p>
          <a:p>
            <a:pPr indent="-330103" lvl="0"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Facebook open sourced Hive in 2008</a:t>
            </a:r>
            <a:endParaRPr b="0" i="0" sz="1600" u="none" cap="none" strike="noStrike">
              <a:solidFill>
                <a:srgbClr val="000000"/>
              </a:solidFill>
              <a:latin typeface="Calibri"/>
              <a:ea typeface="Calibri"/>
              <a:cs typeface="Calibri"/>
              <a:sym typeface="Calibri"/>
            </a:endParaRPr>
          </a:p>
          <a:p>
            <a:pPr indent="-177735" lvl="2" marL="1142680" marR="0" rtl="0" algn="l">
              <a:lnSpc>
                <a:spcPct val="100000"/>
              </a:lnSpc>
              <a:spcBef>
                <a:spcPts val="480"/>
              </a:spcBef>
              <a:spcAft>
                <a:spcPts val="0"/>
              </a:spcAft>
              <a:buClr>
                <a:srgbClr val="000000"/>
              </a:buClr>
              <a:buSzPts val="1600"/>
              <a:buFont typeface="Arial"/>
              <a:buChar char="•"/>
            </a:pPr>
            <a:r>
              <a:rPr b="0" i="0" lang="en" sz="1600" u="none" cap="none" strike="noStrike">
                <a:solidFill>
                  <a:srgbClr val="000000"/>
                </a:solidFill>
                <a:latin typeface="Calibri"/>
                <a:ea typeface="Calibri"/>
                <a:cs typeface="Calibri"/>
                <a:sym typeface="Calibri"/>
              </a:rPr>
              <a:t>Hadoop started in 2006</a:t>
            </a:r>
            <a:endParaRPr b="0" i="0" sz="1600" u="none" cap="none" strike="noStrike">
              <a:solidFill>
                <a:srgbClr val="000000"/>
              </a:solidFill>
              <a:latin typeface="Calibri"/>
              <a:ea typeface="Calibri"/>
              <a:cs typeface="Calibri"/>
              <a:sym typeface="Calibri"/>
            </a:endParaRPr>
          </a:p>
          <a:p>
            <a:pPr indent="-177735" lvl="2" marL="1142680" marR="0" rtl="0" algn="l">
              <a:lnSpc>
                <a:spcPct val="100000"/>
              </a:lnSpc>
              <a:spcBef>
                <a:spcPts val="480"/>
              </a:spcBef>
              <a:spcAft>
                <a:spcPts val="0"/>
              </a:spcAft>
              <a:buClr>
                <a:srgbClr val="000000"/>
              </a:buClr>
              <a:buSzPts val="1600"/>
              <a:buFont typeface="Arial"/>
              <a:buChar char="•"/>
            </a:pPr>
            <a:r>
              <a:rPr b="0" i="0" lang="en" sz="1600" u="none" cap="none" strike="noStrike">
                <a:solidFill>
                  <a:srgbClr val="000000"/>
                </a:solidFill>
                <a:latin typeface="Calibri"/>
                <a:ea typeface="Calibri"/>
                <a:cs typeface="Calibri"/>
                <a:sym typeface="Calibri"/>
              </a:rPr>
              <a:t>Hadoop achieved top-level Apache status in 2008</a:t>
            </a:r>
            <a:endParaRPr b="0" i="0" sz="1600" u="none" cap="none" strike="noStrike">
              <a:solidFill>
                <a:srgbClr val="000000"/>
              </a:solidFill>
              <a:latin typeface="Calibri"/>
              <a:ea typeface="Calibri"/>
              <a:cs typeface="Calibri"/>
              <a:sym typeface="Calibri"/>
            </a:endParaRPr>
          </a:p>
          <a:p>
            <a:pPr indent="-330103" lvl="0"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Hive is </a:t>
            </a:r>
            <a:r>
              <a:rPr b="1" i="0" lang="en" sz="1600" u="sng" cap="none" strike="noStrike">
                <a:solidFill>
                  <a:srgbClr val="000000"/>
                </a:solidFill>
                <a:latin typeface="Calibri"/>
                <a:ea typeface="Calibri"/>
                <a:cs typeface="Calibri"/>
                <a:sym typeface="Calibri"/>
              </a:rPr>
              <a:t>both</a:t>
            </a:r>
            <a:r>
              <a:rPr b="0" i="0" lang="en" sz="1600" u="none" cap="none" strike="noStrike">
                <a:solidFill>
                  <a:srgbClr val="000000"/>
                </a:solidFill>
                <a:latin typeface="Calibri"/>
                <a:ea typeface="Calibri"/>
                <a:cs typeface="Calibri"/>
                <a:sym typeface="Calibri"/>
              </a:rPr>
              <a:t> a </a:t>
            </a:r>
            <a:r>
              <a:rPr b="1" i="0" lang="en" sz="1600" u="none" cap="none" strike="noStrike">
                <a:solidFill>
                  <a:srgbClr val="3FAE2A"/>
                </a:solidFill>
                <a:latin typeface="Calibri"/>
                <a:ea typeface="Calibri"/>
                <a:cs typeface="Calibri"/>
                <a:sym typeface="Calibri"/>
              </a:rPr>
              <a:t>SQL-like language </a:t>
            </a:r>
            <a:r>
              <a:rPr b="0" i="0" lang="en" sz="1600" u="none" cap="none" strike="noStrike">
                <a:solidFill>
                  <a:srgbClr val="000000"/>
                </a:solidFill>
                <a:latin typeface="Calibri"/>
                <a:ea typeface="Calibri"/>
                <a:cs typeface="Calibri"/>
                <a:sym typeface="Calibri"/>
              </a:rPr>
              <a:t>and a </a:t>
            </a:r>
            <a:r>
              <a:rPr b="1" i="0" lang="en" sz="1600" u="none" cap="none" strike="noStrike">
                <a:solidFill>
                  <a:srgbClr val="3FAE2A"/>
                </a:solidFill>
                <a:latin typeface="Calibri"/>
                <a:ea typeface="Calibri"/>
                <a:cs typeface="Calibri"/>
                <a:sym typeface="Calibri"/>
              </a:rPr>
              <a:t>data store</a:t>
            </a:r>
            <a:r>
              <a:rPr b="0" i="0" lang="en" sz="1600" u="none" cap="none" strike="noStrike">
                <a:solidFill>
                  <a:srgbClr val="1E1E1E"/>
                </a:solidFill>
                <a:latin typeface="Calibri"/>
                <a:ea typeface="Calibri"/>
                <a:cs typeface="Calibri"/>
                <a:sym typeface="Calibri"/>
              </a:rPr>
              <a:t> on Hadoop</a:t>
            </a:r>
            <a:r>
              <a:rPr b="0" i="0" lang="en"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a:p>
            <a:pPr indent="-177735" lvl="2" marL="1142680" marR="0" rtl="0" algn="l">
              <a:lnSpc>
                <a:spcPct val="100000"/>
              </a:lnSpc>
              <a:spcBef>
                <a:spcPts val="480"/>
              </a:spcBef>
              <a:spcAft>
                <a:spcPts val="0"/>
              </a:spcAft>
              <a:buClr>
                <a:srgbClr val="000000"/>
              </a:buClr>
              <a:buSzPts val="1600"/>
              <a:buFont typeface="Arial"/>
              <a:buChar char="•"/>
            </a:pPr>
            <a:r>
              <a:rPr b="0" i="0" lang="en" sz="1600" u="none" cap="none" strike="noStrike">
                <a:solidFill>
                  <a:srgbClr val="000000"/>
                </a:solidFill>
                <a:latin typeface="Calibri"/>
                <a:ea typeface="Calibri"/>
                <a:cs typeface="Calibri"/>
                <a:sym typeface="Calibri"/>
              </a:rPr>
              <a:t>SQL-based language (HiveQL)</a:t>
            </a:r>
            <a:endParaRPr b="0" i="0" sz="1600" u="none" cap="none" strike="noStrike">
              <a:solidFill>
                <a:srgbClr val="000000"/>
              </a:solidFill>
              <a:latin typeface="Calibri"/>
              <a:ea typeface="Calibri"/>
              <a:cs typeface="Calibri"/>
              <a:sym typeface="Calibri"/>
            </a:endParaRPr>
          </a:p>
          <a:p>
            <a:pPr indent="-177735" lvl="2" marL="1142680" marR="0" rtl="0" algn="l">
              <a:lnSpc>
                <a:spcPct val="100000"/>
              </a:lnSpc>
              <a:spcBef>
                <a:spcPts val="480"/>
              </a:spcBef>
              <a:spcAft>
                <a:spcPts val="0"/>
              </a:spcAft>
              <a:buClr>
                <a:srgbClr val="000000"/>
              </a:buClr>
              <a:buSzPts val="1600"/>
              <a:buFont typeface="Arial"/>
              <a:buChar char="•"/>
            </a:pPr>
            <a:r>
              <a:rPr b="0" i="0" lang="en" sz="1600" u="none" cap="none" strike="noStrike">
                <a:solidFill>
                  <a:srgbClr val="000000"/>
                </a:solidFill>
                <a:latin typeface="Calibri"/>
                <a:ea typeface="Calibri"/>
                <a:cs typeface="Calibri"/>
                <a:sym typeface="Calibri"/>
              </a:rPr>
              <a:t>Hive is similar to a relational DB (familiar DB and table relationship)</a:t>
            </a:r>
            <a:endParaRPr b="0" i="0" sz="1600" u="none" cap="none" strike="noStrike">
              <a:solidFill>
                <a:srgbClr val="000000"/>
              </a:solidFill>
              <a:latin typeface="Calibri"/>
              <a:ea typeface="Calibri"/>
              <a:cs typeface="Calibri"/>
              <a:sym typeface="Calibri"/>
            </a:endParaRPr>
          </a:p>
          <a:p>
            <a:pPr indent="-330103" lvl="1"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Based on the SQL-92 specification</a:t>
            </a:r>
            <a:endParaRPr b="0" i="0" sz="1600" u="none" cap="none" strike="noStrike">
              <a:solidFill>
                <a:srgbClr val="000000"/>
              </a:solidFill>
              <a:latin typeface="Calibri"/>
              <a:ea typeface="Calibri"/>
              <a:cs typeface="Calibri"/>
              <a:sym typeface="Calibri"/>
            </a:endParaRPr>
          </a:p>
          <a:p>
            <a:pPr indent="-330103" lvl="0" marL="342803" marR="0" rtl="0" algn="l">
              <a:lnSpc>
                <a:spcPct val="90000"/>
              </a:lnSpc>
              <a:spcBef>
                <a:spcPts val="1500"/>
              </a:spcBef>
              <a:spcAft>
                <a:spcPts val="0"/>
              </a:spcAft>
              <a:buClr>
                <a:srgbClr val="3FAE2A"/>
              </a:buClr>
              <a:buSzPts val="1600"/>
              <a:buFont typeface="Noto Sans Symbols"/>
              <a:buChar char="⬢"/>
            </a:pPr>
            <a:r>
              <a:rPr b="0" i="0" lang="en" sz="1600" u="none" cap="none" strike="noStrike">
                <a:solidFill>
                  <a:srgbClr val="000000"/>
                </a:solidFill>
                <a:latin typeface="Calibri"/>
                <a:ea typeface="Calibri"/>
                <a:cs typeface="Calibri"/>
                <a:sym typeface="Calibri"/>
              </a:rPr>
              <a:t>ODBC/JDBC APIs</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7" name="Shape 4487"/>
        <p:cNvGrpSpPr/>
        <p:nvPr/>
      </p:nvGrpSpPr>
      <p:grpSpPr>
        <a:xfrm>
          <a:off x="0" y="0"/>
          <a:ext cx="0" cy="0"/>
          <a:chOff x="0" y="0"/>
          <a:chExt cx="0" cy="0"/>
        </a:xfrm>
      </p:grpSpPr>
      <p:sp>
        <p:nvSpPr>
          <p:cNvPr id="4488" name="Google Shape;4488;p463"/>
          <p:cNvSpPr txBox="1"/>
          <p:nvPr>
            <p:ph type="title"/>
          </p:nvPr>
        </p:nvSpPr>
        <p:spPr>
          <a:xfrm>
            <a:off x="298600" y="361275"/>
            <a:ext cx="7679400" cy="6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Apache Hive at Scale</a:t>
            </a:r>
            <a:endParaRPr/>
          </a:p>
        </p:txBody>
      </p:sp>
      <p:pic>
        <p:nvPicPr>
          <p:cNvPr id="4489" name="Google Shape;4489;p463"/>
          <p:cNvPicPr preferRelativeResize="0"/>
          <p:nvPr/>
        </p:nvPicPr>
        <p:blipFill rotWithShape="1">
          <a:blip r:embed="rId3">
            <a:alphaModFix/>
          </a:blip>
          <a:srcRect b="0" l="0" r="0" t="0"/>
          <a:stretch/>
        </p:blipFill>
        <p:spPr>
          <a:xfrm>
            <a:off x="7978000" y="161900"/>
            <a:ext cx="975201" cy="877676"/>
          </a:xfrm>
          <a:prstGeom prst="rect">
            <a:avLst/>
          </a:prstGeom>
          <a:noFill/>
          <a:ln>
            <a:noFill/>
          </a:ln>
        </p:spPr>
      </p:pic>
      <p:sp>
        <p:nvSpPr>
          <p:cNvPr id="4490" name="Google Shape;4490;p463"/>
          <p:cNvSpPr txBox="1"/>
          <p:nvPr/>
        </p:nvSpPr>
        <p:spPr>
          <a:xfrm>
            <a:off x="1809000" y="2396150"/>
            <a:ext cx="5526000" cy="2282400"/>
          </a:xfrm>
          <a:prstGeom prst="rect">
            <a:avLst/>
          </a:prstGeom>
          <a:noFill/>
          <a:ln>
            <a:noFill/>
          </a:ln>
        </p:spPr>
        <p:txBody>
          <a:bodyPr anchorCtr="0" anchor="t" bIns="34275" lIns="68550" spcFirstLastPara="1" rIns="68550" wrap="square" tIns="34275">
            <a:noAutofit/>
          </a:bodyPr>
          <a:lstStyle/>
          <a:p>
            <a:pPr indent="-176888" lvl="0" marL="298809"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The original developers of Hive</a:t>
            </a:r>
            <a:endParaRPr b="0" i="0" sz="2000" u="none" cap="none" strike="noStrike">
              <a:solidFill>
                <a:srgbClr val="000000"/>
              </a:solidFill>
              <a:latin typeface="Calibri"/>
              <a:ea typeface="Calibri"/>
              <a:cs typeface="Calibri"/>
              <a:sym typeface="Calibri"/>
            </a:endParaRPr>
          </a:p>
          <a:p>
            <a:pPr indent="-176888" lvl="0" marL="298809"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More data than existing RDBMS could handle</a:t>
            </a:r>
            <a:endParaRPr b="0" i="0" sz="2000" u="none" cap="none" strike="noStrike">
              <a:solidFill>
                <a:srgbClr val="000000"/>
              </a:solidFill>
              <a:latin typeface="Calibri"/>
              <a:ea typeface="Calibri"/>
              <a:cs typeface="Calibri"/>
              <a:sym typeface="Calibri"/>
            </a:endParaRPr>
          </a:p>
          <a:p>
            <a:pPr indent="-176888" lvl="0" marL="298809"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300+ PB of data under management - in ORC *</a:t>
            </a:r>
            <a:endParaRPr b="0" i="0" sz="2000" u="none" cap="none" strike="noStrike">
              <a:solidFill>
                <a:srgbClr val="000000"/>
              </a:solidFill>
              <a:latin typeface="Calibri"/>
              <a:ea typeface="Calibri"/>
              <a:cs typeface="Calibri"/>
              <a:sym typeface="Calibri"/>
            </a:endParaRPr>
          </a:p>
          <a:p>
            <a:pPr indent="-176888" lvl="0" marL="298809"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600+ TB of data loaded daily</a:t>
            </a:r>
            <a:endParaRPr b="0" i="0" sz="2000" u="none" cap="none" strike="noStrike">
              <a:solidFill>
                <a:srgbClr val="000000"/>
              </a:solidFill>
              <a:latin typeface="Calibri"/>
              <a:ea typeface="Calibri"/>
              <a:cs typeface="Calibri"/>
              <a:sym typeface="Calibri"/>
            </a:endParaRPr>
          </a:p>
          <a:p>
            <a:pPr indent="-176888" lvl="0" marL="298809"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60,000+ Hive queries per day.</a:t>
            </a:r>
            <a:endParaRPr b="0" i="0" sz="2000" u="none" cap="none" strike="noStrike">
              <a:solidFill>
                <a:srgbClr val="000000"/>
              </a:solidFill>
              <a:latin typeface="Calibri"/>
              <a:ea typeface="Calibri"/>
              <a:cs typeface="Calibri"/>
              <a:sym typeface="Calibri"/>
            </a:endParaRPr>
          </a:p>
          <a:p>
            <a:pPr indent="-176888" lvl="0" marL="298809" marR="0" rtl="0" algn="l">
              <a:lnSpc>
                <a:spcPct val="100000"/>
              </a:lnSpc>
              <a:spcBef>
                <a:spcPts val="0"/>
              </a:spcBef>
              <a:spcAft>
                <a:spcPts val="0"/>
              </a:spcAft>
              <a:buClr>
                <a:srgbClr val="000000"/>
              </a:buClr>
              <a:buSzPts val="2000"/>
              <a:buFont typeface="Calibri"/>
              <a:buChar char="•"/>
            </a:pPr>
            <a:r>
              <a:rPr b="0" i="0" lang="en" sz="2000" u="none" cap="none" strike="noStrike">
                <a:solidFill>
                  <a:srgbClr val="000000"/>
                </a:solidFill>
                <a:latin typeface="Calibri"/>
                <a:ea typeface="Calibri"/>
                <a:cs typeface="Calibri"/>
                <a:sym typeface="Calibri"/>
              </a:rPr>
              <a:t>More than 1,000 users per day.</a:t>
            </a:r>
            <a:endParaRPr b="0" i="0" sz="2000" u="none" cap="none" strike="noStrike">
              <a:solidFill>
                <a:srgbClr val="000000"/>
              </a:solidFill>
              <a:latin typeface="Calibri"/>
              <a:ea typeface="Calibri"/>
              <a:cs typeface="Calibri"/>
              <a:sym typeface="Calibri"/>
            </a:endParaRPr>
          </a:p>
        </p:txBody>
      </p:sp>
      <p:pic>
        <p:nvPicPr>
          <p:cNvPr id="4491" name="Google Shape;4491;p463"/>
          <p:cNvPicPr preferRelativeResize="0"/>
          <p:nvPr/>
        </p:nvPicPr>
        <p:blipFill rotWithShape="1">
          <a:blip r:embed="rId4">
            <a:alphaModFix/>
          </a:blip>
          <a:srcRect b="34923" l="8372" r="8155" t="32510"/>
          <a:stretch/>
        </p:blipFill>
        <p:spPr>
          <a:xfrm>
            <a:off x="3219525" y="1477600"/>
            <a:ext cx="2704950" cy="703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5" name="Shape 4495"/>
        <p:cNvGrpSpPr/>
        <p:nvPr/>
      </p:nvGrpSpPr>
      <p:grpSpPr>
        <a:xfrm>
          <a:off x="0" y="0"/>
          <a:ext cx="0" cy="0"/>
          <a:chOff x="0" y="0"/>
          <a:chExt cx="0" cy="0"/>
        </a:xfrm>
      </p:grpSpPr>
      <p:sp>
        <p:nvSpPr>
          <p:cNvPr id="4496" name="Google Shape;4496;p464"/>
          <p:cNvSpPr txBox="1"/>
          <p:nvPr>
            <p:ph type="title"/>
          </p:nvPr>
        </p:nvSpPr>
        <p:spPr>
          <a:xfrm>
            <a:off x="298600" y="361275"/>
            <a:ext cx="7679400" cy="6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t>Apache Hive (MapReduce vs Tez)</a:t>
            </a:r>
            <a:endParaRPr/>
          </a:p>
        </p:txBody>
      </p:sp>
      <p:pic>
        <p:nvPicPr>
          <p:cNvPr id="4497" name="Google Shape;4497;p464"/>
          <p:cNvPicPr preferRelativeResize="0"/>
          <p:nvPr/>
        </p:nvPicPr>
        <p:blipFill rotWithShape="1">
          <a:blip r:embed="rId3">
            <a:alphaModFix/>
          </a:blip>
          <a:srcRect b="0" l="0" r="0" t="0"/>
          <a:stretch/>
        </p:blipFill>
        <p:spPr>
          <a:xfrm>
            <a:off x="7978000" y="161900"/>
            <a:ext cx="975201" cy="877676"/>
          </a:xfrm>
          <a:prstGeom prst="rect">
            <a:avLst/>
          </a:prstGeom>
          <a:noFill/>
          <a:ln>
            <a:noFill/>
          </a:ln>
        </p:spPr>
      </p:pic>
      <p:pic>
        <p:nvPicPr>
          <p:cNvPr id="4498" name="Google Shape;4498;p464"/>
          <p:cNvPicPr preferRelativeResize="0"/>
          <p:nvPr/>
        </p:nvPicPr>
        <p:blipFill rotWithShape="1">
          <a:blip r:embed="rId4">
            <a:alphaModFix/>
          </a:blip>
          <a:srcRect b="0" l="0" r="0" t="23236"/>
          <a:stretch/>
        </p:blipFill>
        <p:spPr>
          <a:xfrm>
            <a:off x="0" y="2114550"/>
            <a:ext cx="9144001" cy="3048051"/>
          </a:xfrm>
          <a:prstGeom prst="rect">
            <a:avLst/>
          </a:prstGeom>
          <a:noFill/>
          <a:ln>
            <a:noFill/>
          </a:ln>
        </p:spPr>
      </p:pic>
      <p:sp>
        <p:nvSpPr>
          <p:cNvPr id="4499" name="Google Shape;4499;p464"/>
          <p:cNvSpPr txBox="1"/>
          <p:nvPr/>
        </p:nvSpPr>
        <p:spPr>
          <a:xfrm>
            <a:off x="897725" y="1086125"/>
            <a:ext cx="5805900" cy="96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000" u="none" cap="none" strike="noStrike">
                <a:solidFill>
                  <a:srgbClr val="000000"/>
                </a:solidFill>
                <a:latin typeface="Arial"/>
                <a:ea typeface="Arial"/>
                <a:cs typeface="Arial"/>
                <a:sym typeface="Arial"/>
              </a:rPr>
              <a:t>SELECT a.state, COUNT(*), AVERAGE(c.price)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rgbClr val="000000"/>
              </a:buClr>
              <a:buSzPts val="1200"/>
              <a:buFont typeface="Arial"/>
              <a:buNone/>
            </a:pPr>
            <a:r>
              <a:rPr b="0" i="0" lang="en" sz="1000" u="none" cap="none" strike="noStrike">
                <a:solidFill>
                  <a:srgbClr val="000000"/>
                </a:solidFill>
                <a:latin typeface="Arial"/>
                <a:ea typeface="Arial"/>
                <a:cs typeface="Arial"/>
                <a:sym typeface="Arial"/>
              </a:rPr>
              <a:t>FROM a</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rgbClr val="000000"/>
              </a:buClr>
              <a:buSzPts val="1200"/>
              <a:buFont typeface="Arial"/>
              <a:buNone/>
            </a:pPr>
            <a:r>
              <a:rPr b="0" i="0" lang="en" sz="1000" u="none" cap="none" strike="noStrike">
                <a:solidFill>
                  <a:srgbClr val="000000"/>
                </a:solidFill>
                <a:latin typeface="Arial"/>
                <a:ea typeface="Arial"/>
                <a:cs typeface="Arial"/>
                <a:sym typeface="Arial"/>
              </a:rPr>
              <a:t>JOIN b ON (a.id = b.id)</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rgbClr val="000000"/>
              </a:buClr>
              <a:buSzPts val="1200"/>
              <a:buFont typeface="Arial"/>
              <a:buNone/>
            </a:pPr>
            <a:r>
              <a:rPr b="0" i="0" lang="en" sz="1000" u="none" cap="none" strike="noStrike">
                <a:solidFill>
                  <a:srgbClr val="000000"/>
                </a:solidFill>
                <a:latin typeface="Arial"/>
                <a:ea typeface="Arial"/>
                <a:cs typeface="Arial"/>
                <a:sym typeface="Arial"/>
              </a:rPr>
              <a:t>JOIN c ON (a.itemId = c.itemId)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240"/>
              </a:spcBef>
              <a:spcAft>
                <a:spcPts val="0"/>
              </a:spcAft>
              <a:buClr>
                <a:srgbClr val="000000"/>
              </a:buClr>
              <a:buSzPts val="1200"/>
              <a:buFont typeface="Arial"/>
              <a:buNone/>
            </a:pPr>
            <a:r>
              <a:rPr b="0" i="0" lang="en" sz="1000" u="none" cap="none" strike="noStrike">
                <a:solidFill>
                  <a:srgbClr val="000000"/>
                </a:solidFill>
                <a:latin typeface="Arial"/>
                <a:ea typeface="Arial"/>
                <a:cs typeface="Arial"/>
                <a:sym typeface="Arial"/>
              </a:rPr>
              <a:t>GROUP BY a.state</a:t>
            </a:r>
            <a:endParaRPr b="0" i="0" sz="1000" u="none" cap="none" strike="noStrike">
              <a:solidFill>
                <a:srgbClr val="000000"/>
              </a:solidFill>
              <a:latin typeface="Arial"/>
              <a:ea typeface="Arial"/>
              <a:cs typeface="Arial"/>
              <a:sym typeface="Arial"/>
            </a:endParaRPr>
          </a:p>
        </p:txBody>
      </p:sp>
      <p:sp>
        <p:nvSpPr>
          <p:cNvPr id="4500" name="Google Shape;4500;p464"/>
          <p:cNvSpPr/>
          <p:nvPr/>
        </p:nvSpPr>
        <p:spPr>
          <a:xfrm>
            <a:off x="7122597" y="1233263"/>
            <a:ext cx="1830600" cy="687600"/>
          </a:xfrm>
          <a:prstGeom prst="wedgeRectCallout">
            <a:avLst>
              <a:gd fmla="val -32194" name="adj1"/>
              <a:gd fmla="val 86284" name="adj2"/>
            </a:avLst>
          </a:prstGeom>
          <a:solidFill>
            <a:srgbClr val="4469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Tez avoids unneeded writes to HDFS</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Cloudstyle Slides">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Theme">
  <a:themeElements>
    <a:clrScheme name="Hortonworks">
      <a:dk1>
        <a:srgbClr val="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CP_template">
  <a:themeElements>
    <a:clrScheme name="Google Enterprise">
      <a:dk1>
        <a:srgbClr val="222222"/>
      </a:dk1>
      <a:lt1>
        <a:srgbClr val="FFFFFF"/>
      </a:lt1>
      <a:dk2>
        <a:srgbClr val="464646"/>
      </a:dk2>
      <a:lt2>
        <a:srgbClr val="6E6E6E"/>
      </a:lt2>
      <a:accent1>
        <a:srgbClr val="3369E8"/>
      </a:accent1>
      <a:accent2>
        <a:srgbClr val="EEB211"/>
      </a:accent2>
      <a:accent3>
        <a:srgbClr val="009925"/>
      </a:accent3>
      <a:accent4>
        <a:srgbClr val="D50F25"/>
      </a:accent4>
      <a:accent5>
        <a:srgbClr val="939393"/>
      </a:accent5>
      <a:accent6>
        <a:srgbClr val="B1B1B1"/>
      </a:accent6>
      <a:hlink>
        <a:srgbClr val="3369E8"/>
      </a:hlink>
      <a:folHlink>
        <a:srgbClr val="336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oogle Cloud Master 2016">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Google Cloud Master 2016">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Google Colors NEW">
      <a:dk1>
        <a:srgbClr val="222222"/>
      </a:dk1>
      <a:lt1>
        <a:srgbClr val="FFFFFF"/>
      </a:lt1>
      <a:dk2>
        <a:srgbClr val="464646"/>
      </a:dk2>
      <a:lt2>
        <a:srgbClr val="757575"/>
      </a:lt2>
      <a:accent1>
        <a:srgbClr val="4285F4"/>
      </a:accent1>
      <a:accent2>
        <a:srgbClr val="FABB05"/>
      </a:accent2>
      <a:accent3>
        <a:srgbClr val="34A852"/>
      </a:accent3>
      <a:accent4>
        <a:srgbClr val="EA4335"/>
      </a:accent4>
      <a:accent5>
        <a:srgbClr val="939393"/>
      </a:accent5>
      <a:accent6>
        <a:srgbClr val="B1B1B1"/>
      </a:accent6>
      <a:hlink>
        <a:srgbClr val="4285F4"/>
      </a:hlink>
      <a:folHlink>
        <a:srgbClr val="B1B1B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Firebas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